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343" r:id="rId2"/>
    <p:sldId id="349" r:id="rId3"/>
    <p:sldId id="350" r:id="rId4"/>
    <p:sldId id="351" r:id="rId5"/>
    <p:sldId id="359" r:id="rId6"/>
    <p:sldId id="406" r:id="rId7"/>
    <p:sldId id="407" r:id="rId8"/>
    <p:sldId id="360" r:id="rId9"/>
    <p:sldId id="361" r:id="rId10"/>
    <p:sldId id="347" r:id="rId11"/>
    <p:sldId id="348" r:id="rId12"/>
    <p:sldId id="367" r:id="rId13"/>
    <p:sldId id="368" r:id="rId14"/>
    <p:sldId id="369" r:id="rId15"/>
    <p:sldId id="370" r:id="rId16"/>
    <p:sldId id="372" r:id="rId17"/>
    <p:sldId id="392" r:id="rId18"/>
    <p:sldId id="391" r:id="rId19"/>
    <p:sldId id="375" r:id="rId20"/>
    <p:sldId id="377" r:id="rId21"/>
    <p:sldId id="376" r:id="rId22"/>
    <p:sldId id="384" r:id="rId23"/>
    <p:sldId id="385" r:id="rId24"/>
    <p:sldId id="386" r:id="rId25"/>
    <p:sldId id="387" r:id="rId26"/>
    <p:sldId id="388" r:id="rId27"/>
    <p:sldId id="276" r:id="rId28"/>
    <p:sldId id="269" r:id="rId29"/>
    <p:sldId id="339" r:id="rId30"/>
    <p:sldId id="271" r:id="rId31"/>
    <p:sldId id="283" r:id="rId32"/>
    <p:sldId id="287" r:id="rId33"/>
    <p:sldId id="290" r:id="rId34"/>
    <p:sldId id="285" r:id="rId35"/>
    <p:sldId id="300" r:id="rId36"/>
    <p:sldId id="341" r:id="rId37"/>
    <p:sldId id="282" r:id="rId38"/>
    <p:sldId id="393" r:id="rId39"/>
    <p:sldId id="394" r:id="rId40"/>
    <p:sldId id="395" r:id="rId41"/>
    <p:sldId id="396" r:id="rId42"/>
    <p:sldId id="397" r:id="rId43"/>
    <p:sldId id="389" r:id="rId44"/>
    <p:sldId id="399" r:id="rId45"/>
    <p:sldId id="400" r:id="rId46"/>
    <p:sldId id="401" r:id="rId47"/>
    <p:sldId id="402" r:id="rId48"/>
    <p:sldId id="403" r:id="rId49"/>
    <p:sldId id="404" r:id="rId50"/>
    <p:sldId id="405" r:id="rId51"/>
    <p:sldId id="338" r:id="rId52"/>
    <p:sldId id="340" r:id="rId5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4681" autoAdjust="0"/>
  </p:normalViewPr>
  <p:slideViewPr>
    <p:cSldViewPr>
      <p:cViewPr varScale="1">
        <p:scale>
          <a:sx n="71" d="100"/>
          <a:sy n="71" d="100"/>
        </p:scale>
        <p:origin x="-10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7D911-E7CF-40DF-A44F-A90E8353EB62}" type="datetimeFigureOut">
              <a:rPr lang="tr-TR" smtClean="0"/>
              <a:pPr/>
              <a:t>17.11.2011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6BA1F-6954-416D-96B7-8923D9803EF4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E62416-ABDC-4A0C-8913-388385C9A426}" type="slidenum">
              <a:rPr lang="tr-TR"/>
              <a:pPr/>
              <a:t>5</a:t>
            </a:fld>
            <a:endParaRPr lang="tr-TR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0A76F6-6B37-4315-B62D-638F74290AC5}" type="slidenum">
              <a:rPr lang="hu-HU">
                <a:latin typeface="Arial" charset="0"/>
              </a:rPr>
              <a:pPr/>
              <a:t>10</a:t>
            </a:fld>
            <a:endParaRPr lang="hu-HU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9EA6B0-D5D3-4FA6-B60A-2E41767783D8}" type="slidenum">
              <a:rPr lang="hu-HU">
                <a:latin typeface="Arial" charset="0"/>
              </a:rPr>
              <a:pPr/>
              <a:t>11</a:t>
            </a:fld>
            <a:endParaRPr lang="hu-HU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4925" y="806450"/>
            <a:ext cx="4251325" cy="3187700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913"/>
            <a:ext cx="5487041" cy="4114361"/>
          </a:xfrm>
          <a:noFill/>
          <a:ln w="9525"/>
        </p:spPr>
        <p:txBody>
          <a:bodyPr lIns="91620" tIns="45810" rIns="91620" bIns="4581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79AAAB-C0F9-4EC1-B2AF-4F13BF529C45}" type="slidenum">
              <a:rPr lang="tr-TR"/>
              <a:pPr/>
              <a:t>28</a:t>
            </a:fld>
            <a:endParaRPr lang="tr-TR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C8FA67-50B9-4890-820D-CF1DAB0B563C}" type="slidenum">
              <a:rPr lang="tr-TR"/>
              <a:pPr/>
              <a:t>30</a:t>
            </a:fld>
            <a:endParaRPr lang="tr-TR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 txBox="1">
            <a:spLocks noGrp="1" noChangeArrowheads="1"/>
          </p:cNvSpPr>
          <p:nvPr/>
        </p:nvSpPr>
        <p:spPr bwMode="auto">
          <a:xfrm>
            <a:off x="3883852" y="8684899"/>
            <a:ext cx="2972547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83FED14B-9298-4B1E-A592-87AB847149A2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algn="r" eaLnBrk="1" hangingPunct="1"/>
              <a:t>36</a:t>
            </a:fld>
            <a:endParaRPr lang="en-US" sz="12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3563" y="1201738"/>
            <a:ext cx="3197225" cy="2398712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7" y="4349761"/>
            <a:ext cx="5027384" cy="4142141"/>
          </a:xfrm>
          <a:noFill/>
          <a:ln w="9525"/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mtClean="0"/>
              <a:t>Angiotensin II has many pathophysiologic effects, mediated by stimulation of the AT</a:t>
            </a:r>
            <a:r>
              <a:rPr lang="en-US" baseline="-30000" smtClean="0"/>
              <a:t>1</a:t>
            </a:r>
            <a:r>
              <a:rPr lang="en-US" smtClean="0"/>
              <a:t> and AT</a:t>
            </a:r>
            <a:r>
              <a:rPr lang="en-US" baseline="-30000" smtClean="0"/>
              <a:t>2</a:t>
            </a:r>
            <a:r>
              <a:rPr lang="en-US" smtClean="0"/>
              <a:t> receptors.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mtClean="0"/>
              <a:t>It is a powerful vasoconstrictor that stimulates the secretion of two other potent vasoconstrictors, vasopressin and endothelin.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mtClean="0"/>
              <a:t>Angiotensin II also: </a:t>
            </a:r>
          </a:p>
          <a:p>
            <a:pPr marL="179388"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mtClean="0"/>
              <a:t>Increases salt and water retention directly, and indirectly via increased aldosterone secretion. </a:t>
            </a:r>
          </a:p>
          <a:p>
            <a:pPr marL="179388"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mtClean="0"/>
              <a:t>Activates the sympathetic nervous system and has a direct inotropic effect on the myocardium.</a:t>
            </a:r>
          </a:p>
          <a:p>
            <a:pPr marL="179388"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mtClean="0"/>
              <a:t>Stimulates cell growth and hypertrophy, apoptosis, interstitial fibrosis, and collagen synthesis influencing vascular and cardiac remodeling.</a:t>
            </a:r>
          </a:p>
          <a:p>
            <a:pPr marL="179388"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mtClean="0"/>
              <a:t>Causes platelet aggregation, promotes the production of tissue factor, induces the expression of PAI-1, and stimulates the formation of superoxide radical (1)</a:t>
            </a:r>
          </a:p>
          <a:p>
            <a:pPr eaLnBrk="1" hangingPunct="1"/>
            <a:r>
              <a:rPr lang="en-US" smtClean="0"/>
              <a:t>All of these pathophysiologic effects of angiotensin II result in pivotal, and potentially deleterious,  effects throughout the cardiovascular continuum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(1)  Burnier M, Brunner HR. Angiotensin II receptor antagonists. Lancet. 2000;355:637–645.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E147-3DD7-4305-8B8F-8BF20DE7B49C}" type="datetimeFigureOut">
              <a:rPr lang="tr-TR" smtClean="0"/>
              <a:pPr/>
              <a:t>17.11.2011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2E145-BDB9-4541-A3D8-6DD8EDD2F85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E147-3DD7-4305-8B8F-8BF20DE7B49C}" type="datetimeFigureOut">
              <a:rPr lang="tr-TR" smtClean="0"/>
              <a:pPr/>
              <a:t>17.11.2011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2E145-BDB9-4541-A3D8-6DD8EDD2F85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E147-3DD7-4305-8B8F-8BF20DE7B49C}" type="datetimeFigureOut">
              <a:rPr lang="tr-TR" smtClean="0"/>
              <a:pPr/>
              <a:t>17.11.2011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2E145-BDB9-4541-A3D8-6DD8EDD2F85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5C18E-F564-429E-B15B-AE2C716BD50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E147-3DD7-4305-8B8F-8BF20DE7B49C}" type="datetimeFigureOut">
              <a:rPr lang="tr-TR" smtClean="0"/>
              <a:pPr/>
              <a:t>17.11.2011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2E145-BDB9-4541-A3D8-6DD8EDD2F85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E147-3DD7-4305-8B8F-8BF20DE7B49C}" type="datetimeFigureOut">
              <a:rPr lang="tr-TR" smtClean="0"/>
              <a:pPr/>
              <a:t>17.11.2011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2E145-BDB9-4541-A3D8-6DD8EDD2F85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E147-3DD7-4305-8B8F-8BF20DE7B49C}" type="datetimeFigureOut">
              <a:rPr lang="tr-TR" smtClean="0"/>
              <a:pPr/>
              <a:t>17.11.2011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2E145-BDB9-4541-A3D8-6DD8EDD2F85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E147-3DD7-4305-8B8F-8BF20DE7B49C}" type="datetimeFigureOut">
              <a:rPr lang="tr-TR" smtClean="0"/>
              <a:pPr/>
              <a:t>17.11.2011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2E145-BDB9-4541-A3D8-6DD8EDD2F85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E147-3DD7-4305-8B8F-8BF20DE7B49C}" type="datetimeFigureOut">
              <a:rPr lang="tr-TR" smtClean="0"/>
              <a:pPr/>
              <a:t>17.11.2011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2E145-BDB9-4541-A3D8-6DD8EDD2F85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E147-3DD7-4305-8B8F-8BF20DE7B49C}" type="datetimeFigureOut">
              <a:rPr lang="tr-TR" smtClean="0"/>
              <a:pPr/>
              <a:t>17.11.2011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2E145-BDB9-4541-A3D8-6DD8EDD2F85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E147-3DD7-4305-8B8F-8BF20DE7B49C}" type="datetimeFigureOut">
              <a:rPr lang="tr-TR" smtClean="0"/>
              <a:pPr/>
              <a:t>17.11.2011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2E145-BDB9-4541-A3D8-6DD8EDD2F85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E147-3DD7-4305-8B8F-8BF20DE7B49C}" type="datetimeFigureOut">
              <a:rPr lang="tr-TR" smtClean="0"/>
              <a:pPr/>
              <a:t>17.11.2011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2E145-BDB9-4541-A3D8-6DD8EDD2F85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BE147-3DD7-4305-8B8F-8BF20DE7B49C}" type="datetimeFigureOut">
              <a:rPr lang="tr-TR" smtClean="0"/>
              <a:pPr/>
              <a:t>17.11.2011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2E145-BDB9-4541-A3D8-6DD8EDD2F859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www.google.com.tr/imgres?imgurl=http://www-3.unipv.it/webped/Immagini/Riva%20Rocci.gif&amp;imgrefurl=http://www-3.unipv.it/webped/Scienze_Pediatriche/cenni_storici.htm&amp;h=381&amp;w=253&amp;sz=60&amp;tbnid=c4T2jWMrX_K40M:&amp;tbnh=123&amp;tbnw=82&amp;prev=/images?q=riva-rocci&amp;zoom=1&amp;q=riva-rocci&amp;hl=tr&amp;usg=__nlo1AlnDoXWSECUp3HbENt1AFU0=&amp;sa=X&amp;ei=_w6HTareAtD1sgb7ovmSAw&amp;ved=0CE4Q9QEwCQ" TargetMode="Externa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hyperlink" Target="http://www.dableducational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tr-TR" sz="4400" dirty="0" smtClean="0">
                <a:solidFill>
                  <a:schemeClr val="accent6"/>
                </a:solidFill>
              </a:rPr>
              <a:t>HİPERTANSİYON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3645024"/>
            <a:ext cx="7010400" cy="16557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tr-TR" sz="2400" dirty="0" smtClean="0">
                <a:solidFill>
                  <a:srgbClr val="002060"/>
                </a:solidFill>
              </a:rPr>
              <a:t>Prof.Dr.Hakan Tezcan</a:t>
            </a:r>
          </a:p>
          <a:p>
            <a:pPr eaLnBrk="1" hangingPunct="1">
              <a:lnSpc>
                <a:spcPct val="80000"/>
              </a:lnSpc>
            </a:pPr>
            <a:endParaRPr lang="tr-TR" sz="20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sz="2000" dirty="0" smtClean="0">
                <a:solidFill>
                  <a:srgbClr val="002060"/>
                </a:solidFill>
              </a:rPr>
              <a:t>Marmara Üniversitesi Tıp Fakültesi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dirty="0" smtClean="0">
                <a:solidFill>
                  <a:srgbClr val="002060"/>
                </a:solidFill>
              </a:rPr>
              <a:t>İç Hastalıkları Anabilim Dalı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dirty="0" smtClean="0">
                <a:solidFill>
                  <a:srgbClr val="002060"/>
                </a:solidFill>
              </a:rPr>
              <a:t>Hipertansiyon ve Ateroskleroz Ünitesi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tr-TR" sz="2800" dirty="0" smtClean="0">
                <a:solidFill>
                  <a:schemeClr val="accent6"/>
                </a:solidFill>
              </a:rPr>
              <a:t/>
            </a:r>
            <a:br>
              <a:rPr lang="tr-TR" sz="2800" dirty="0" smtClean="0">
                <a:solidFill>
                  <a:schemeClr val="accent6"/>
                </a:solidFill>
              </a:rPr>
            </a:br>
            <a:r>
              <a:rPr lang="tr-TR" sz="2800" dirty="0" smtClean="0">
                <a:solidFill>
                  <a:schemeClr val="accent6"/>
                </a:solidFill>
              </a:rPr>
              <a:t/>
            </a:r>
            <a:br>
              <a:rPr lang="tr-TR" sz="2800" dirty="0" smtClean="0">
                <a:solidFill>
                  <a:schemeClr val="accent6"/>
                </a:solidFill>
              </a:rPr>
            </a:br>
            <a:r>
              <a:rPr lang="tr-TR" sz="2800" dirty="0" smtClean="0">
                <a:solidFill>
                  <a:schemeClr val="accent6"/>
                </a:solidFill>
              </a:rPr>
              <a:t/>
            </a:r>
            <a:br>
              <a:rPr lang="tr-TR" sz="2800" dirty="0" smtClean="0">
                <a:solidFill>
                  <a:schemeClr val="accent6"/>
                </a:solidFill>
              </a:rPr>
            </a:br>
            <a:r>
              <a:rPr lang="tr-TR" sz="2800" dirty="0" smtClean="0">
                <a:solidFill>
                  <a:schemeClr val="accent6"/>
                </a:solidFill>
              </a:rPr>
              <a:t/>
            </a:r>
            <a:br>
              <a:rPr lang="tr-TR" sz="2800" dirty="0" smtClean="0">
                <a:solidFill>
                  <a:schemeClr val="accent6"/>
                </a:solidFill>
              </a:rPr>
            </a:br>
            <a:r>
              <a:rPr lang="hu-HU" sz="3100" dirty="0" smtClean="0">
                <a:solidFill>
                  <a:schemeClr val="accent6"/>
                </a:solidFill>
              </a:rPr>
              <a:t>Scipione Riva-Rocci </a:t>
            </a:r>
            <a:r>
              <a:rPr lang="tr-TR" sz="3100" dirty="0" smtClean="0">
                <a:solidFill>
                  <a:schemeClr val="accent6"/>
                </a:solidFill>
              </a:rPr>
              <a:t>(1863-1937)</a:t>
            </a:r>
            <a:r>
              <a:rPr lang="tr-TR" sz="2800" dirty="0" smtClean="0">
                <a:solidFill>
                  <a:schemeClr val="accent6"/>
                </a:solidFill>
              </a:rPr>
              <a:t/>
            </a:r>
            <a:br>
              <a:rPr lang="tr-TR" sz="2800" dirty="0" smtClean="0">
                <a:solidFill>
                  <a:schemeClr val="accent6"/>
                </a:solidFill>
              </a:rPr>
            </a:br>
            <a:r>
              <a:rPr lang="tr-TR" sz="2800" dirty="0" smtClean="0">
                <a:solidFill>
                  <a:schemeClr val="accent6"/>
                </a:solidFill>
              </a:rPr>
              <a:t/>
            </a:r>
            <a:br>
              <a:rPr lang="tr-TR" sz="2800" dirty="0" smtClean="0">
                <a:solidFill>
                  <a:schemeClr val="accent6"/>
                </a:solidFill>
              </a:rPr>
            </a:br>
            <a:r>
              <a:rPr lang="tr-TR" sz="2800" dirty="0" smtClean="0">
                <a:solidFill>
                  <a:schemeClr val="accent6"/>
                </a:solidFill>
              </a:rPr>
              <a:t/>
            </a:r>
            <a:br>
              <a:rPr lang="tr-TR" sz="2800" dirty="0" smtClean="0">
                <a:solidFill>
                  <a:schemeClr val="accent6"/>
                </a:solidFill>
              </a:rPr>
            </a:br>
            <a:r>
              <a:rPr lang="hu-HU" sz="2800" dirty="0" smtClean="0"/>
              <a:t/>
            </a:r>
            <a:br>
              <a:rPr lang="hu-HU" sz="2800" dirty="0" smtClean="0"/>
            </a:br>
            <a:endParaRPr lang="en-US" sz="2800" dirty="0" smtClean="0">
              <a:solidFill>
                <a:srgbClr val="C00000"/>
              </a:solidFill>
            </a:endParaRPr>
          </a:p>
        </p:txBody>
      </p:sp>
      <p:pic>
        <p:nvPicPr>
          <p:cNvPr id="12293" name="Picture 4" descr="x_3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924944"/>
            <a:ext cx="2520280" cy="21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riva-rocc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996952"/>
            <a:ext cx="2736304" cy="200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AutoShape 2" descr="data:image/jpg;base64,/9j/4AAQSkZJRgABAQAAAQABAAD/2wBDAAkGBwgHBgkIBwgKCgkLDRYPDQwMDRsUFRAWIB0iIiAdHx8kKDQsJCYxJx8fLT0tMTU3Ojo6Iys/RD84QzQ5Ojf/2wBDAQoKCg0MDRoPDxo3JR8lNzc3Nzc3Nzc3Nzc3Nzc3Nzc3Nzc3Nzc3Nzc3Nzc3Nzc3Nzc3Nzc3Nzc3Nzc3Nzc3Nzf/wAARCABOADMDASIAAhEBAxEB/8QAGwAAAgMBAQEAAAAAAAAAAAAABAUAAgMGAQf/xAAvEAACAQMDAwMCBAcAAAAAAAABAgMABBEFEiETMVEiQWEUMgZCgaFxkbHB0eHw/8QAFAEBAAAAAAAAAAAAAAAAAAAAAP/EABQRAQAAAAAAAAAAAAAAAAAAAAD/2gAMAwEAAhEDEQA/AB5pGBPsKW3l2V96Y3RwjYpFD1ZNRiWJdzhwQMUFhFeudwiZV8v6R+9VSSWKTbJkeDjGRT6TQr6+ffdXRCkfb4+KIj/DdnGqhppGZfyscrQKbeVnPmmVsDQSRRpcTRxEnpttIPsaPt1oCtreKlWUcCpQKb04Q4pdogI1uHB7kj9jTC7OVNKrVA9/GhJAc7Sw9geCaDr21CzQHN4hCnDBTmlV1rFnOj/SzMr9l3A+r+Fe2Gl2WnpdPdXUW2aHppk4yCRzj9KwGn6fbW/XjHXb8oB4H+aATRsy6ldM7Hcy9ie5zT6JNppPo9r1tQWbafSSx4+Mf3roxGAc4oPVT0jipWwOBUoOWu5AM0uiYC4VvBq11OGJHihkJLgICzH2AzQNdVZtRiightyFj5LKNzE9vjArT6iS3tgL3ZuChUCjBx4oaRLqVVS2YCVVG5dwBIPbv3xg/wA6sNNFqhvNauAAoyIg4LufA8fpQNvw5NE1rMgwJw+W45wRx+nBpoHr59b6pNFqDXiALuODGO23x/3iunstahuI8/a/upoHJkGalKDfEkkEYqUHPyIBKSwyPmiIZWwEjTv3C8cV5KuX7VQFkBZBnnkeRQXj02+vrp5rSWOMwgFi7Yx3+PikNy0rzs8zmVycFs9/9U8lvPprWWPq46+NyD7iBnH9aUlHkYZTauc/NBVFJHK7QPat4Qwb01dY/TRFvFz2oCI2fYOTUolEXaOKlBHh9VY3EZ2EJwT7imLqM1m0YINAlis1jJOMk+5rXo4PamBiFeCIDFAIIQR2xRMMNa9IcUVDGMUGQj4qUZ0xUoP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79375" y="-350838"/>
            <a:ext cx="485775" cy="742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9700" name="Picture 4" descr="http://medicina.unica.it/biblio/fig47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2924944"/>
            <a:ext cx="2232248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32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571472" y="214290"/>
            <a:ext cx="821537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hu-HU" sz="2800" dirty="0"/>
          </a:p>
          <a:p>
            <a:pPr marL="342900" indent="-342900">
              <a:spcBef>
                <a:spcPct val="20000"/>
              </a:spcBef>
            </a:pPr>
            <a:endParaRPr lang="hu-HU" sz="3200" dirty="0"/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395288" y="3213100"/>
            <a:ext cx="5040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/>
          </a:p>
        </p:txBody>
      </p:sp>
      <p:pic>
        <p:nvPicPr>
          <p:cNvPr id="13319" name="Picture 8" descr="korotko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928802"/>
            <a:ext cx="114300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2" descr="The Korotkoff soun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571876"/>
            <a:ext cx="716917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Dikdörtgen"/>
          <p:cNvSpPr/>
          <p:nvPr/>
        </p:nvSpPr>
        <p:spPr>
          <a:xfrm>
            <a:off x="571472" y="642918"/>
            <a:ext cx="7858180" cy="111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 sz="2800" dirty="0" smtClean="0">
              <a:solidFill>
                <a:schemeClr val="accent6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800" dirty="0" smtClean="0">
                <a:solidFill>
                  <a:schemeClr val="accent6"/>
                </a:solidFill>
              </a:rPr>
              <a:t>Nikolai </a:t>
            </a:r>
            <a:r>
              <a:rPr lang="en-GB" sz="2800" dirty="0" err="1" smtClean="0">
                <a:solidFill>
                  <a:schemeClr val="accent6"/>
                </a:solidFill>
              </a:rPr>
              <a:t>Sergejevic</a:t>
            </a:r>
            <a:r>
              <a:rPr lang="en-GB" sz="2800" dirty="0" smtClean="0">
                <a:solidFill>
                  <a:schemeClr val="accent6"/>
                </a:solidFill>
              </a:rPr>
              <a:t> </a:t>
            </a:r>
            <a:r>
              <a:rPr lang="en-GB" sz="2800" dirty="0" err="1" smtClean="0">
                <a:solidFill>
                  <a:schemeClr val="accent6"/>
                </a:solidFill>
              </a:rPr>
              <a:t>Koro</a:t>
            </a:r>
            <a:r>
              <a:rPr lang="tr-TR" sz="2800" dirty="0" smtClean="0">
                <a:solidFill>
                  <a:schemeClr val="accent6"/>
                </a:solidFill>
              </a:rPr>
              <a:t>t</a:t>
            </a:r>
            <a:r>
              <a:rPr lang="en-GB" sz="2800" dirty="0" err="1" smtClean="0">
                <a:solidFill>
                  <a:schemeClr val="accent6"/>
                </a:solidFill>
              </a:rPr>
              <a:t>kov</a:t>
            </a:r>
            <a:r>
              <a:rPr lang="tr-TR" sz="2800" dirty="0" smtClean="0">
                <a:solidFill>
                  <a:schemeClr val="accent6"/>
                </a:solidFill>
              </a:rPr>
              <a:t>(1874-1920)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9" name="8 Dikdörtgen"/>
          <p:cNvSpPr/>
          <p:nvPr/>
        </p:nvSpPr>
        <p:spPr>
          <a:xfrm>
            <a:off x="2357422" y="2000240"/>
            <a:ext cx="6072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000" dirty="0" smtClean="0">
                <a:solidFill>
                  <a:srgbClr val="002060"/>
                </a:solidFill>
              </a:rPr>
              <a:t>Korotkoff  sounds (1905)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000" dirty="0" err="1" smtClean="0">
                <a:solidFill>
                  <a:srgbClr val="002060"/>
                </a:solidFill>
              </a:rPr>
              <a:t>Auscultatory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  <a:r>
              <a:rPr lang="tr-TR" sz="2000" dirty="0" smtClean="0">
                <a:solidFill>
                  <a:srgbClr val="002060"/>
                </a:solidFill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</a:rPr>
              <a:t>technique</a:t>
            </a:r>
            <a:r>
              <a:rPr lang="tr-TR" sz="2000" dirty="0" smtClean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for</a:t>
            </a:r>
            <a:r>
              <a:rPr lang="tr-TR" sz="2000" dirty="0" smtClean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measuring </a:t>
            </a:r>
            <a:r>
              <a:rPr lang="tr-TR" sz="2000" dirty="0" smtClean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systolic and</a:t>
            </a:r>
            <a:r>
              <a:rPr lang="tr-TR" sz="2000" dirty="0" smtClean="0">
                <a:solidFill>
                  <a:srgbClr val="002060"/>
                </a:solidFill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</a:rPr>
              <a:t>diastoli</a:t>
            </a:r>
            <a:r>
              <a:rPr lang="tr-TR" sz="2000" dirty="0" smtClean="0">
                <a:solidFill>
                  <a:srgbClr val="002060"/>
                </a:solidFill>
              </a:rPr>
              <a:t>c BP </a:t>
            </a:r>
            <a:endParaRPr lang="en-GB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3200" dirty="0" smtClean="0">
                <a:solidFill>
                  <a:srgbClr val="C00000"/>
                </a:solidFill>
              </a:rPr>
              <a:t/>
            </a:r>
            <a:br>
              <a:rPr lang="tr-TR" sz="3200" dirty="0" smtClean="0">
                <a:solidFill>
                  <a:srgbClr val="C00000"/>
                </a:solidFill>
              </a:rPr>
            </a:br>
            <a:r>
              <a:rPr lang="tr-TR" sz="3200" dirty="0" smtClean="0">
                <a:solidFill>
                  <a:schemeClr val="accent6"/>
                </a:solidFill>
              </a:rPr>
              <a:t>KB ölçme cihazları</a:t>
            </a:r>
            <a:endParaRPr lang="tr-TR" sz="3200" dirty="0">
              <a:solidFill>
                <a:schemeClr val="accent6"/>
              </a:solidFill>
            </a:endParaRPr>
          </a:p>
        </p:txBody>
      </p:sp>
      <p:sp>
        <p:nvSpPr>
          <p:cNvPr id="33795" name="2 İçerik Yer Tutucusu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505200" cy="426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sz="2400" smtClean="0"/>
              <a:t>   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400" smtClean="0"/>
              <a:t>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400" smtClean="0"/>
              <a:t>     </a:t>
            </a:r>
          </a:p>
          <a:p>
            <a:pPr eaLnBrk="1" hangingPunct="1">
              <a:buFont typeface="Wingdings" pitchFamily="2" charset="2"/>
              <a:buNone/>
            </a:pPr>
            <a:endParaRPr lang="tr-TR" sz="2000" smtClean="0"/>
          </a:p>
          <a:p>
            <a:pPr eaLnBrk="1" hangingPunct="1">
              <a:buFont typeface="Wingdings" pitchFamily="2" charset="2"/>
              <a:buNone/>
            </a:pPr>
            <a:r>
              <a:rPr lang="tr-TR" sz="2000" smtClean="0"/>
              <a:t>     </a:t>
            </a:r>
          </a:p>
        </p:txBody>
      </p:sp>
      <p:pic>
        <p:nvPicPr>
          <p:cNvPr id="33796" name="Picture 3" descr="Resim 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785938"/>
            <a:ext cx="235743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3" descr="Resim 0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063" y="4071938"/>
            <a:ext cx="2357437" cy="2000250"/>
          </a:xfrm>
        </p:spPr>
      </p:pic>
      <p:pic>
        <p:nvPicPr>
          <p:cNvPr id="10" name="Picture 11" descr="http://www.inventionchannel.com/product/images/1246A-v-s1.jpg"/>
          <p:cNvPicPr>
            <a:picLocks noChangeAspect="1" noChangeArrowheads="1"/>
          </p:cNvPicPr>
          <p:nvPr/>
        </p:nvPicPr>
        <p:blipFill>
          <a:blip r:embed="rId4" cstate="print"/>
          <a:srcRect b="14734"/>
          <a:stretch>
            <a:fillRect/>
          </a:stretch>
        </p:blipFill>
        <p:spPr bwMode="auto">
          <a:xfrm>
            <a:off x="3143240" y="4071942"/>
            <a:ext cx="2214578" cy="1857388"/>
          </a:xfrm>
          <a:prstGeom prst="rect">
            <a:avLst/>
          </a:prstGeom>
          <a:noFill/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3799" name="Picture 2" descr="Forecare_1300_300x28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75" y="1857375"/>
            <a:ext cx="27146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3" descr="Resim 0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38" y="1857375"/>
            <a:ext cx="30003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4 İçerik Yer Tutucusu" descr="Resim 009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75" y="4071938"/>
            <a:ext cx="29289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3200" dirty="0" smtClean="0">
                <a:solidFill>
                  <a:schemeClr val="accent6"/>
                </a:solidFill>
              </a:rPr>
              <a:t>Manşon boyu</a:t>
            </a:r>
            <a:endParaRPr lang="tr-TR" sz="3200" dirty="0">
              <a:solidFill>
                <a:schemeClr val="accent6"/>
              </a:solidFill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tr-TR" sz="2400" dirty="0" smtClean="0">
              <a:solidFill>
                <a:srgbClr val="C00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400" dirty="0" smtClean="0">
                <a:solidFill>
                  <a:srgbClr val="FF0000"/>
                </a:solidFill>
              </a:rPr>
              <a:t>British Hypertension Society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r-TR" sz="2000" dirty="0" smtClean="0">
              <a:solidFill>
                <a:srgbClr val="C00000"/>
              </a:solidFill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tr-TR" sz="2000" dirty="0" smtClean="0">
                <a:solidFill>
                  <a:srgbClr val="002060"/>
                </a:solidFill>
              </a:rPr>
              <a:t>Standart </a:t>
            </a:r>
            <a:r>
              <a:rPr lang="tr-TR" sz="2000" dirty="0" err="1" smtClean="0">
                <a:solidFill>
                  <a:srgbClr val="002060"/>
                </a:solidFill>
              </a:rPr>
              <a:t>cuff</a:t>
            </a:r>
            <a:r>
              <a:rPr lang="tr-TR" sz="2000" dirty="0" smtClean="0">
                <a:solidFill>
                  <a:srgbClr val="002060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000" dirty="0" smtClean="0">
                <a:solidFill>
                  <a:srgbClr val="002060"/>
                </a:solidFill>
              </a:rPr>
              <a:t>         Bladder 12x26 cm ; çoğu erişkin için uygun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000" dirty="0" smtClean="0">
                <a:solidFill>
                  <a:srgbClr val="002060"/>
                </a:solidFill>
              </a:rPr>
              <a:t>         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tr-TR" sz="2000" dirty="0" err="1" smtClean="0">
                <a:solidFill>
                  <a:srgbClr val="002060"/>
                </a:solidFill>
              </a:rPr>
              <a:t>Small</a:t>
            </a:r>
            <a:r>
              <a:rPr lang="tr-TR" sz="2000" dirty="0" smtClean="0">
                <a:solidFill>
                  <a:srgbClr val="002060"/>
                </a:solidFill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</a:rPr>
              <a:t>cuff</a:t>
            </a:r>
            <a:r>
              <a:rPr lang="tr-TR" sz="2000" dirty="0" smtClean="0">
                <a:solidFill>
                  <a:srgbClr val="002060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000" dirty="0" smtClean="0">
                <a:solidFill>
                  <a:srgbClr val="002060"/>
                </a:solidFill>
              </a:rPr>
              <a:t>         Bladder 12x18 cm ; zayıf erişkin ve çocuklar için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000" dirty="0" smtClean="0">
                <a:solidFill>
                  <a:srgbClr val="002060"/>
                </a:solidFill>
              </a:rPr>
              <a:t>         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tr-TR" sz="2000" dirty="0" err="1" smtClean="0">
                <a:solidFill>
                  <a:srgbClr val="002060"/>
                </a:solidFill>
              </a:rPr>
              <a:t>Large</a:t>
            </a:r>
            <a:r>
              <a:rPr lang="tr-TR" sz="2000" dirty="0" smtClean="0">
                <a:solidFill>
                  <a:srgbClr val="002060"/>
                </a:solidFill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</a:rPr>
              <a:t>cuff</a:t>
            </a:r>
            <a:r>
              <a:rPr lang="tr-TR" sz="2000" dirty="0" smtClean="0">
                <a:solidFill>
                  <a:srgbClr val="002060"/>
                </a:solidFill>
              </a:rPr>
              <a:t>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000" dirty="0" smtClean="0">
                <a:solidFill>
                  <a:srgbClr val="002060"/>
                </a:solidFill>
              </a:rPr>
              <a:t>         Bladder 12x40 cm ; obez hastalar için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r-TR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tr-TR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2800" dirty="0" smtClean="0">
                <a:solidFill>
                  <a:schemeClr val="accent6"/>
                </a:solidFill>
              </a:rPr>
              <a:t>Klinikte kan basıncı ölçümüne ait sorunlar</a:t>
            </a:r>
            <a:endParaRPr lang="tr-TR" sz="2400" dirty="0">
              <a:solidFill>
                <a:schemeClr val="accent6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sz="2400" dirty="0" smtClean="0">
                <a:solidFill>
                  <a:srgbClr val="C00000"/>
                </a:solidFill>
              </a:rPr>
              <a:t>   </a:t>
            </a:r>
            <a:r>
              <a:rPr lang="tr-TR" sz="2400" dirty="0" smtClean="0">
                <a:solidFill>
                  <a:schemeClr val="accent6"/>
                </a:solidFill>
              </a:rPr>
              <a:t>Hasta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dirty="0" smtClean="0">
                <a:solidFill>
                  <a:srgbClr val="002060"/>
                </a:solidFill>
              </a:rPr>
              <a:t>   </a:t>
            </a:r>
            <a:r>
              <a:rPr lang="tr-TR" sz="2000" dirty="0" smtClean="0">
                <a:solidFill>
                  <a:srgbClr val="002060"/>
                </a:solidFill>
              </a:rPr>
              <a:t>çevre şartları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000" dirty="0" smtClean="0">
                <a:solidFill>
                  <a:srgbClr val="002060"/>
                </a:solidFill>
              </a:rPr>
              <a:t>    beyaz önlük etkisi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000" dirty="0" smtClean="0">
                <a:solidFill>
                  <a:srgbClr val="002060"/>
                </a:solidFill>
              </a:rPr>
              <a:t>    </a:t>
            </a:r>
            <a:r>
              <a:rPr lang="tr-TR" sz="2000" dirty="0" err="1" smtClean="0">
                <a:solidFill>
                  <a:srgbClr val="002060"/>
                </a:solidFill>
              </a:rPr>
              <a:t>alerting</a:t>
            </a:r>
            <a:r>
              <a:rPr lang="tr-TR" sz="2000" dirty="0" smtClean="0">
                <a:solidFill>
                  <a:srgbClr val="002060"/>
                </a:solidFill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</a:rPr>
              <a:t>reaction</a:t>
            </a:r>
            <a:endParaRPr lang="tr-TR" sz="2000" dirty="0" smtClean="0">
              <a:solidFill>
                <a:srgbClr val="00206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000" dirty="0" smtClean="0">
                <a:solidFill>
                  <a:srgbClr val="002060"/>
                </a:solidFill>
              </a:rPr>
              <a:t>    hasta/kol pozisyonu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000" dirty="0" smtClean="0">
                <a:solidFill>
                  <a:srgbClr val="002060"/>
                </a:solidFill>
              </a:rPr>
              <a:t>    manşon altı gömlek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000" dirty="0" smtClean="0">
                <a:solidFill>
                  <a:srgbClr val="002060"/>
                </a:solidFill>
              </a:rPr>
              <a:t>    sırtın desteksiz olması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000" dirty="0" smtClean="0">
                <a:solidFill>
                  <a:srgbClr val="002060"/>
                </a:solidFill>
              </a:rPr>
              <a:t>    konuşma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000" dirty="0" smtClean="0">
                <a:solidFill>
                  <a:srgbClr val="002060"/>
                </a:solidFill>
              </a:rPr>
              <a:t>    kısa dinlenme süresi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000" dirty="0" smtClean="0">
                <a:solidFill>
                  <a:srgbClr val="002060"/>
                </a:solidFill>
              </a:rPr>
              <a:t>    yemek-sigaradan sonra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000" dirty="0" smtClean="0">
                <a:solidFill>
                  <a:srgbClr val="002060"/>
                </a:solidFill>
              </a:rPr>
              <a:t>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dirty="0" smtClean="0">
                <a:solidFill>
                  <a:srgbClr val="002060"/>
                </a:solidFill>
              </a:rPr>
              <a:t>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dirty="0" smtClean="0"/>
              <a:t>    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sz="2400" dirty="0" smtClean="0">
                <a:solidFill>
                  <a:schemeClr val="accent6"/>
                </a:solidFill>
              </a:rPr>
              <a:t>      Cihaz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dirty="0" smtClean="0">
                <a:solidFill>
                  <a:srgbClr val="002060"/>
                </a:solidFill>
              </a:rPr>
              <a:t>     </a:t>
            </a:r>
            <a:r>
              <a:rPr lang="tr-TR" sz="2000" dirty="0" smtClean="0">
                <a:solidFill>
                  <a:srgbClr val="002060"/>
                </a:solidFill>
              </a:rPr>
              <a:t>arızalı cihaz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000" dirty="0" smtClean="0">
                <a:solidFill>
                  <a:srgbClr val="002060"/>
                </a:solidFill>
              </a:rPr>
              <a:t>       hava kaçağı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000" dirty="0" smtClean="0">
                <a:solidFill>
                  <a:srgbClr val="002060"/>
                </a:solidFill>
              </a:rPr>
              <a:t>       düşük civa seviyesi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000" dirty="0" smtClean="0">
                <a:solidFill>
                  <a:srgbClr val="002060"/>
                </a:solidFill>
              </a:rPr>
              <a:t>       uygunsuz manşon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000" dirty="0" smtClean="0">
                <a:solidFill>
                  <a:srgbClr val="002060"/>
                </a:solidFill>
              </a:rPr>
              <a:t>    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r-TR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000" dirty="0" smtClean="0"/>
              <a:t>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000" dirty="0" smtClean="0"/>
              <a:t>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000" dirty="0" smtClean="0"/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2800" dirty="0" smtClean="0">
                <a:solidFill>
                  <a:schemeClr val="accent6"/>
                </a:solidFill>
              </a:rPr>
              <a:t>Klinikte kan basıncı ölçümüne ait  sorunlar</a:t>
            </a:r>
            <a:endParaRPr lang="tr-TR" sz="2800" dirty="0">
              <a:solidFill>
                <a:schemeClr val="accent6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55576" y="1412776"/>
            <a:ext cx="6500813" cy="42672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sz="2400" dirty="0" smtClean="0">
                <a:solidFill>
                  <a:schemeClr val="accent6"/>
                </a:solidFill>
              </a:rPr>
              <a:t>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400" dirty="0" smtClean="0">
                <a:solidFill>
                  <a:schemeClr val="accent6"/>
                </a:solidFill>
              </a:rPr>
              <a:t>   Ölçene ait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3600" dirty="0" smtClean="0">
                <a:solidFill>
                  <a:srgbClr val="002060"/>
                </a:solidFill>
              </a:rPr>
              <a:t>  </a:t>
            </a:r>
            <a:r>
              <a:rPr lang="tr-TR" sz="2000" dirty="0" smtClean="0">
                <a:solidFill>
                  <a:srgbClr val="002060"/>
                </a:solidFill>
              </a:rPr>
              <a:t>doktor/hemşire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000" dirty="0" smtClean="0">
                <a:solidFill>
                  <a:srgbClr val="002060"/>
                </a:solidFill>
              </a:rPr>
              <a:t>    Korotkoff seslerin zor duyulması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000" dirty="0" smtClean="0">
                <a:solidFill>
                  <a:srgbClr val="002060"/>
                </a:solidFill>
              </a:rPr>
              <a:t>    son dijit yuvarlama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000" dirty="0" smtClean="0">
                <a:solidFill>
                  <a:srgbClr val="002060"/>
                </a:solidFill>
              </a:rPr>
              <a:t>    auscultatory gap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000" dirty="0" smtClean="0">
                <a:solidFill>
                  <a:srgbClr val="002060"/>
                </a:solidFill>
              </a:rPr>
              <a:t>    manşonu çok hızlı boşaltma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000" dirty="0" smtClean="0">
                <a:solidFill>
                  <a:srgbClr val="002060"/>
                </a:solidFill>
              </a:rPr>
              <a:t>    steteskopun diyaframını kola aşırı bastırma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000" dirty="0" smtClean="0">
                <a:solidFill>
                  <a:srgbClr val="002060"/>
                </a:solidFill>
              </a:rPr>
              <a:t>   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r-TR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000" dirty="0" smtClean="0"/>
              <a:t>     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2800" dirty="0" smtClean="0">
                <a:solidFill>
                  <a:schemeClr val="accent6"/>
                </a:solidFill>
              </a:rPr>
              <a:t/>
            </a:r>
            <a:br>
              <a:rPr lang="tr-TR" sz="2800" dirty="0" smtClean="0">
                <a:solidFill>
                  <a:schemeClr val="accent6"/>
                </a:solidFill>
              </a:rPr>
            </a:br>
            <a:r>
              <a:rPr lang="tr-TR" sz="2800" dirty="0" smtClean="0">
                <a:solidFill>
                  <a:schemeClr val="accent6"/>
                </a:solidFill>
              </a:rPr>
              <a:t>Klinik dışı kan basıncı ölçümü</a:t>
            </a:r>
            <a:endParaRPr lang="tr-TR" sz="2800" dirty="0">
              <a:solidFill>
                <a:schemeClr val="accent6"/>
              </a:solidFill>
            </a:endParaRPr>
          </a:p>
        </p:txBody>
      </p:sp>
      <p:sp>
        <p:nvSpPr>
          <p:cNvPr id="3789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tr-TR" sz="2400" dirty="0" smtClean="0"/>
          </a:p>
          <a:p>
            <a:pPr eaLnBrk="1" hangingPunct="1">
              <a:buFont typeface="Arial" charset="0"/>
              <a:buChar char="•"/>
            </a:pPr>
            <a:r>
              <a:rPr lang="tr-TR" sz="2400" dirty="0" smtClean="0">
                <a:solidFill>
                  <a:srgbClr val="002060"/>
                </a:solidFill>
              </a:rPr>
              <a:t>Ambulatuar  kan basıncı ölçümü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400" dirty="0" smtClean="0">
                <a:solidFill>
                  <a:srgbClr val="002060"/>
                </a:solidFill>
              </a:rPr>
              <a:t>     Ambulatory blood pressure monitoring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400" dirty="0" smtClean="0">
                <a:solidFill>
                  <a:srgbClr val="002060"/>
                </a:solidFill>
              </a:rPr>
              <a:t>     (ABPM)</a:t>
            </a:r>
          </a:p>
          <a:p>
            <a:pPr eaLnBrk="1" hangingPunct="1">
              <a:buFont typeface="Arial" charset="0"/>
              <a:buChar char="•"/>
            </a:pPr>
            <a:endParaRPr lang="tr-TR" sz="2400" dirty="0" smtClean="0">
              <a:solidFill>
                <a:srgbClr val="002060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tr-TR" sz="2400" dirty="0" smtClean="0">
                <a:solidFill>
                  <a:srgbClr val="002060"/>
                </a:solidFill>
              </a:rPr>
              <a:t>Evde kan basıncı ölçümü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400" dirty="0" smtClean="0">
                <a:solidFill>
                  <a:srgbClr val="002060"/>
                </a:solidFill>
              </a:rPr>
              <a:t>    Home blood pressure monitoring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400" dirty="0" smtClean="0">
                <a:solidFill>
                  <a:srgbClr val="002060"/>
                </a:solidFill>
              </a:rPr>
              <a:t>    (HBPM)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2800" dirty="0" smtClean="0">
                <a:solidFill>
                  <a:schemeClr val="accent6"/>
                </a:solidFill>
                <a:cs typeface="Arial" charset="0"/>
              </a:rPr>
              <a:t>Kan basıncı değişkenliği</a:t>
            </a:r>
            <a:endParaRPr lang="tr-TR" sz="2800" dirty="0"/>
          </a:p>
        </p:txBody>
      </p:sp>
      <p:sp>
        <p:nvSpPr>
          <p:cNvPr id="38915" name="2 İçerik Yer Tutucusu"/>
          <p:cNvSpPr>
            <a:spLocks noGrp="1"/>
          </p:cNvSpPr>
          <p:nvPr>
            <p:ph idx="1"/>
          </p:nvPr>
        </p:nvSpPr>
        <p:spPr>
          <a:xfrm>
            <a:off x="539552" y="1556792"/>
            <a:ext cx="8001000" cy="42148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tr-TR" sz="2400" dirty="0" smtClean="0"/>
          </a:p>
          <a:p>
            <a:pPr eaLnBrk="1" hangingPunct="1">
              <a:buFont typeface="Arial" charset="0"/>
              <a:buChar char="•"/>
            </a:pPr>
            <a:r>
              <a:rPr lang="tr-TR" sz="2400" dirty="0" smtClean="0">
                <a:solidFill>
                  <a:srgbClr val="002060"/>
                </a:solidFill>
              </a:rPr>
              <a:t>Fizyolojik/sirkadyan değişkenlik </a:t>
            </a:r>
          </a:p>
          <a:p>
            <a:pPr eaLnBrk="1" hangingPunct="1">
              <a:buFont typeface="Arial" charset="0"/>
              <a:buChar char="•"/>
            </a:pPr>
            <a:r>
              <a:rPr lang="tr-TR" sz="2400" dirty="0" smtClean="0">
                <a:solidFill>
                  <a:srgbClr val="002060"/>
                </a:solidFill>
              </a:rPr>
              <a:t>Psikolojik /çevresel faktörler </a:t>
            </a:r>
          </a:p>
          <a:p>
            <a:pPr eaLnBrk="1" hangingPunct="1">
              <a:buFont typeface="Arial" charset="0"/>
              <a:buChar char="•"/>
            </a:pPr>
            <a:r>
              <a:rPr lang="tr-TR" sz="2400" dirty="0" smtClean="0">
                <a:solidFill>
                  <a:srgbClr val="002060"/>
                </a:solidFill>
              </a:rPr>
              <a:t>Fiziksel /profesyonel aktiviteler</a:t>
            </a:r>
          </a:p>
          <a:p>
            <a:pPr eaLnBrk="1" hangingPunct="1">
              <a:buFont typeface="Arial" charset="0"/>
              <a:buChar char="•"/>
            </a:pPr>
            <a:r>
              <a:rPr lang="tr-TR" sz="2400" dirty="0" smtClean="0">
                <a:solidFill>
                  <a:srgbClr val="002060"/>
                </a:solidFill>
              </a:rPr>
              <a:t>Patolojik  değişkenlik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400" dirty="0" smtClean="0">
                <a:solidFill>
                  <a:srgbClr val="002060"/>
                </a:solidFill>
              </a:rPr>
              <a:t>      (non-dipper durumu)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accent6"/>
                </a:solidFill>
              </a:rPr>
              <a:t>Kan basıncı profilleri</a:t>
            </a:r>
            <a:endParaRPr lang="tr-TR" sz="32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2060"/>
                </a:solidFill>
              </a:rPr>
              <a:t>Normotansiyon</a:t>
            </a:r>
          </a:p>
          <a:p>
            <a:r>
              <a:rPr lang="tr-TR" dirty="0" smtClean="0">
                <a:solidFill>
                  <a:srgbClr val="002060"/>
                </a:solidFill>
              </a:rPr>
              <a:t>Hipertansiyon</a:t>
            </a:r>
          </a:p>
          <a:p>
            <a:r>
              <a:rPr lang="tr-TR" dirty="0" smtClean="0">
                <a:solidFill>
                  <a:srgbClr val="002060"/>
                </a:solidFill>
              </a:rPr>
              <a:t>İzole ofis hipertansiyonu</a:t>
            </a:r>
          </a:p>
          <a:p>
            <a:r>
              <a:rPr lang="tr-TR" dirty="0" smtClean="0">
                <a:solidFill>
                  <a:srgbClr val="002060"/>
                </a:solidFill>
              </a:rPr>
              <a:t>Maskeli hipertansiyon</a:t>
            </a:r>
            <a:endParaRPr lang="tr-T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dirty="0" smtClean="0">
                <a:solidFill>
                  <a:schemeClr val="accent6"/>
                </a:solidFill>
              </a:rPr>
              <a:t>Evde kan basıncı ölçümü</a:t>
            </a:r>
            <a:br>
              <a:rPr lang="tr-TR" sz="2800" dirty="0" smtClean="0">
                <a:solidFill>
                  <a:schemeClr val="accent6"/>
                </a:solidFill>
              </a:rPr>
            </a:br>
            <a:endParaRPr lang="tr-TR" sz="2400" dirty="0"/>
          </a:p>
        </p:txBody>
      </p:sp>
      <p:sp>
        <p:nvSpPr>
          <p:cNvPr id="39939" name="2 İçerik Yer Tutucusu"/>
          <p:cNvSpPr>
            <a:spLocks noGrp="1"/>
          </p:cNvSpPr>
          <p:nvPr>
            <p:ph idx="1"/>
          </p:nvPr>
        </p:nvSpPr>
        <p:spPr>
          <a:xfrm>
            <a:off x="571500" y="1857375"/>
            <a:ext cx="8001000" cy="428625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tr-TR" sz="2000" dirty="0" smtClean="0">
                <a:solidFill>
                  <a:srgbClr val="002060"/>
                </a:solidFill>
              </a:rPr>
              <a:t>Daha fazla sayıda ölçüm</a:t>
            </a:r>
          </a:p>
          <a:p>
            <a:pPr eaLnBrk="1" hangingPunct="1">
              <a:buFont typeface="Arial" charset="0"/>
              <a:buChar char="•"/>
            </a:pPr>
            <a:r>
              <a:rPr lang="tr-TR" sz="2000" dirty="0" smtClean="0">
                <a:solidFill>
                  <a:srgbClr val="002060"/>
                </a:solidFill>
              </a:rPr>
              <a:t>Alarme edici reaksiyon yok</a:t>
            </a:r>
          </a:p>
          <a:p>
            <a:pPr eaLnBrk="1" hangingPunct="1">
              <a:buFont typeface="Arial" charset="0"/>
              <a:buChar char="•"/>
            </a:pPr>
            <a:r>
              <a:rPr lang="tr-TR" sz="2000" dirty="0" smtClean="0">
                <a:solidFill>
                  <a:srgbClr val="002060"/>
                </a:solidFill>
              </a:rPr>
              <a:t>Prognostik değeri var</a:t>
            </a:r>
          </a:p>
          <a:p>
            <a:pPr eaLnBrk="1" hangingPunct="1">
              <a:buFont typeface="Arial" charset="0"/>
              <a:buChar char="•"/>
            </a:pPr>
            <a:r>
              <a:rPr lang="tr-TR" sz="2000" dirty="0" smtClean="0">
                <a:solidFill>
                  <a:srgbClr val="002060"/>
                </a:solidFill>
              </a:rPr>
              <a:t>Nispeten ucuz</a:t>
            </a:r>
          </a:p>
          <a:p>
            <a:pPr eaLnBrk="1" hangingPunct="1">
              <a:buFont typeface="Arial" charset="0"/>
              <a:buChar char="•"/>
            </a:pPr>
            <a:r>
              <a:rPr lang="tr-TR" sz="2000" dirty="0" smtClean="0">
                <a:solidFill>
                  <a:srgbClr val="002060"/>
                </a:solidFill>
              </a:rPr>
              <a:t>Hasta uyumlu-kolay</a:t>
            </a:r>
          </a:p>
          <a:p>
            <a:pPr eaLnBrk="1" hangingPunct="1">
              <a:buFont typeface="Arial" charset="0"/>
              <a:buChar char="•"/>
            </a:pPr>
            <a:r>
              <a:rPr lang="tr-TR" sz="2000" dirty="0" smtClean="0">
                <a:solidFill>
                  <a:srgbClr val="002060"/>
                </a:solidFill>
              </a:rPr>
              <a:t>Data saklanabilir,işlenebilir,online gönderilebilir</a:t>
            </a:r>
          </a:p>
          <a:p>
            <a:pPr eaLnBrk="1" hangingPunct="1">
              <a:buFont typeface="Arial" charset="0"/>
              <a:buChar char="•"/>
            </a:pPr>
            <a:r>
              <a:rPr lang="tr-TR" sz="2000" dirty="0" smtClean="0">
                <a:solidFill>
                  <a:srgbClr val="002060"/>
                </a:solidFill>
              </a:rPr>
              <a:t>Hasta tedaviye katılmış oluyor</a:t>
            </a:r>
          </a:p>
          <a:p>
            <a:pPr eaLnBrk="1" hangingPunct="1">
              <a:buFont typeface="Arial" charset="0"/>
              <a:buChar char="•"/>
            </a:pPr>
            <a:r>
              <a:rPr lang="tr-TR" sz="2000" dirty="0" smtClean="0">
                <a:solidFill>
                  <a:srgbClr val="002060"/>
                </a:solidFill>
              </a:rPr>
              <a:t>Tedaviye uyumu artıyor</a:t>
            </a:r>
          </a:p>
          <a:p>
            <a:pPr eaLnBrk="1" hangingPunct="1">
              <a:buFont typeface="Arial" charset="0"/>
              <a:buChar char="•"/>
            </a:pPr>
            <a:r>
              <a:rPr lang="tr-TR" sz="2000" dirty="0" smtClean="0">
                <a:solidFill>
                  <a:srgbClr val="002060"/>
                </a:solidFill>
              </a:rPr>
              <a:t>Kan basıncı kontrol oranlarında iyileşme</a:t>
            </a:r>
          </a:p>
          <a:p>
            <a:pPr eaLnBrk="1" hangingPunct="1">
              <a:buFont typeface="Wingdings" pitchFamily="2" charset="2"/>
              <a:buNone/>
            </a:pPr>
            <a:endParaRPr lang="tr-TR" sz="2000" dirty="0" smtClean="0"/>
          </a:p>
          <a:p>
            <a:pPr eaLnBrk="1" hangingPunct="1">
              <a:buFont typeface="Arial" charset="0"/>
              <a:buChar char="•"/>
            </a:pPr>
            <a:endParaRPr lang="tr-TR" sz="2000" dirty="0" smtClean="0"/>
          </a:p>
        </p:txBody>
      </p:sp>
      <p:sp>
        <p:nvSpPr>
          <p:cNvPr id="39940" name="6 Dikdörtgen"/>
          <p:cNvSpPr>
            <a:spLocks noChangeArrowheads="1"/>
          </p:cNvSpPr>
          <p:nvPr/>
        </p:nvSpPr>
        <p:spPr bwMode="auto">
          <a:xfrm>
            <a:off x="571500" y="6215063"/>
            <a:ext cx="7929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/>
              <a:t>European Society of Hypertension guidelines for blood pressure monitoring at home: a summary report of the Second International Consensus Conference on Home Blood Pressure Monitoring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200" dirty="0" smtClean="0">
                <a:solidFill>
                  <a:schemeClr val="accent6"/>
                </a:solidFill>
              </a:rPr>
              <a:t>Hipertansiyon Toplumda Sıklığı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6210" y="1772816"/>
            <a:ext cx="8757790" cy="4267200"/>
          </a:xfrm>
        </p:spPr>
        <p:txBody>
          <a:bodyPr/>
          <a:lstStyle/>
          <a:p>
            <a:pPr eaLnBrk="1" hangingPunct="1"/>
            <a:endParaRPr lang="tr-TR" dirty="0" smtClean="0"/>
          </a:p>
          <a:p>
            <a:pPr eaLnBrk="1" hangingPunct="1"/>
            <a:r>
              <a:rPr lang="tr-TR" dirty="0" smtClean="0">
                <a:solidFill>
                  <a:srgbClr val="002060"/>
                </a:solidFill>
              </a:rPr>
              <a:t>Dünyada 1 milyarın üzerinde</a:t>
            </a:r>
          </a:p>
          <a:p>
            <a:pPr eaLnBrk="1" hangingPunct="1">
              <a:buNone/>
            </a:pPr>
            <a:endParaRPr lang="tr-TR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tr-TR" dirty="0" smtClean="0">
                <a:solidFill>
                  <a:srgbClr val="002060"/>
                </a:solidFill>
              </a:rPr>
              <a:t>Türkiye’de 15 milyon civarında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400" dirty="0" smtClean="0">
                <a:solidFill>
                  <a:srgbClr val="002060"/>
                </a:solidFill>
              </a:rPr>
              <a:t>Kabaca her on erişkinden üçünde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400" dirty="0" smtClean="0">
                <a:solidFill>
                  <a:srgbClr val="002060"/>
                </a:solidFill>
              </a:rPr>
              <a:t>Her 4 ölümden birinin nedeni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000" dirty="0" smtClean="0">
                <a:solidFill>
                  <a:srgbClr val="002060"/>
                </a:solidFill>
              </a:rPr>
              <a:t>(T.C.Sağlık  Bakanlığı,Türkiye’nin Hastalık Yükü Çalışması,2004)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2800" dirty="0" smtClean="0">
                <a:solidFill>
                  <a:schemeClr val="accent6"/>
                </a:solidFill>
              </a:rPr>
              <a:t/>
            </a:r>
            <a:br>
              <a:rPr lang="tr-TR" sz="2800" dirty="0" smtClean="0">
                <a:solidFill>
                  <a:schemeClr val="accent6"/>
                </a:solidFill>
              </a:rPr>
            </a:br>
            <a:r>
              <a:rPr lang="tr-TR" sz="2800" dirty="0" smtClean="0">
                <a:solidFill>
                  <a:schemeClr val="accent6"/>
                </a:solidFill>
              </a:rPr>
              <a:t/>
            </a:r>
            <a:br>
              <a:rPr lang="tr-TR" sz="2800" dirty="0" smtClean="0">
                <a:solidFill>
                  <a:schemeClr val="accent6"/>
                </a:solidFill>
              </a:rPr>
            </a:br>
            <a:r>
              <a:rPr lang="tr-TR" sz="2800" dirty="0" smtClean="0">
                <a:solidFill>
                  <a:schemeClr val="accent6"/>
                </a:solidFill>
              </a:rPr>
              <a:t>Kan basıncı ölçümü</a:t>
            </a:r>
            <a:endParaRPr lang="tr-TR" sz="2400" dirty="0">
              <a:solidFill>
                <a:schemeClr val="accent6"/>
              </a:solidFill>
            </a:endParaRPr>
          </a:p>
        </p:txBody>
      </p:sp>
      <p:sp>
        <p:nvSpPr>
          <p:cNvPr id="41987" name="2 İçerik Yer Tutucusu"/>
          <p:cNvSpPr>
            <a:spLocks noGrp="1"/>
          </p:cNvSpPr>
          <p:nvPr>
            <p:ph idx="1"/>
          </p:nvPr>
        </p:nvSpPr>
        <p:spPr>
          <a:xfrm>
            <a:off x="566738" y="1752600"/>
            <a:ext cx="8362950" cy="4462463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endParaRPr lang="tr-TR" sz="2000" dirty="0" smtClean="0"/>
          </a:p>
          <a:p>
            <a:pPr eaLnBrk="1" hangingPunct="1">
              <a:buFont typeface="Arial" charset="0"/>
              <a:buChar char="•"/>
            </a:pPr>
            <a:r>
              <a:rPr lang="tr-TR" sz="2400" dirty="0" smtClean="0">
                <a:solidFill>
                  <a:srgbClr val="002060"/>
                </a:solidFill>
              </a:rPr>
              <a:t>5 dk istirahat, 30 dk öncesi sigara ve kafeinli içecek yok</a:t>
            </a:r>
          </a:p>
          <a:p>
            <a:pPr eaLnBrk="1" hangingPunct="1">
              <a:buFont typeface="Arial" charset="0"/>
              <a:buChar char="•"/>
            </a:pPr>
            <a:r>
              <a:rPr lang="tr-TR" sz="2400" dirty="0" smtClean="0">
                <a:solidFill>
                  <a:srgbClr val="002060"/>
                </a:solidFill>
              </a:rPr>
              <a:t>Oturur halde, sırt dayanmış, kol destekli</a:t>
            </a:r>
          </a:p>
          <a:p>
            <a:pPr eaLnBrk="1" hangingPunct="1">
              <a:buFont typeface="Arial" charset="0"/>
              <a:buChar char="•"/>
            </a:pPr>
            <a:r>
              <a:rPr lang="tr-TR" sz="2400" dirty="0" smtClean="0">
                <a:solidFill>
                  <a:srgbClr val="002060"/>
                </a:solidFill>
              </a:rPr>
              <a:t>Manşon ugun yerleşmiş</a:t>
            </a:r>
          </a:p>
          <a:p>
            <a:pPr eaLnBrk="1" hangingPunct="1">
              <a:buFont typeface="Arial" charset="0"/>
              <a:buChar char="•"/>
            </a:pPr>
            <a:r>
              <a:rPr lang="tr-TR" sz="2400" dirty="0" smtClean="0">
                <a:solidFill>
                  <a:srgbClr val="002060"/>
                </a:solidFill>
              </a:rPr>
              <a:t>Hareketsiz, bacaklar yerde sabit, konuşma yok</a:t>
            </a:r>
          </a:p>
          <a:p>
            <a:pPr eaLnBrk="1" hangingPunct="1">
              <a:buFont typeface="Arial" charset="0"/>
              <a:buChar char="•"/>
            </a:pPr>
            <a:r>
              <a:rPr lang="tr-TR" sz="2400" dirty="0" smtClean="0">
                <a:solidFill>
                  <a:srgbClr val="002060"/>
                </a:solidFill>
              </a:rPr>
              <a:t>Tekrar ölçüm 1-2 dk sonra</a:t>
            </a:r>
          </a:p>
          <a:p>
            <a:pPr eaLnBrk="1" hangingPunct="1">
              <a:buFont typeface="Arial" charset="0"/>
              <a:buChar char="•"/>
            </a:pPr>
            <a:r>
              <a:rPr lang="tr-TR" sz="2400" dirty="0" smtClean="0">
                <a:solidFill>
                  <a:srgbClr val="002060"/>
                </a:solidFill>
              </a:rPr>
              <a:t>İlk ölçümde heriki koldan,daha sonraki ölçümler yüksek</a:t>
            </a:r>
          </a:p>
          <a:p>
            <a:pPr eaLnBrk="1" hangingPunct="1">
              <a:buNone/>
            </a:pPr>
            <a:r>
              <a:rPr lang="tr-TR" sz="2400" dirty="0" smtClean="0">
                <a:solidFill>
                  <a:srgbClr val="002060"/>
                </a:solidFill>
              </a:rPr>
              <a:t>     bulunan taraftan</a:t>
            </a:r>
          </a:p>
          <a:p>
            <a:pPr eaLnBrk="1" hangingPunct="1">
              <a:buFont typeface="Wingdings" pitchFamily="2" charset="2"/>
              <a:buNone/>
            </a:pPr>
            <a:endParaRPr lang="tr-TR" sz="2400" dirty="0" smtClean="0">
              <a:solidFill>
                <a:srgbClr val="002060"/>
              </a:solidFill>
            </a:endParaRPr>
          </a:p>
          <a:p>
            <a:pPr eaLnBrk="1" hangingPunct="1">
              <a:buFont typeface="Arial" charset="0"/>
              <a:buChar char="•"/>
            </a:pPr>
            <a:endParaRPr lang="tr-TR" sz="20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sz="2400" dirty="0" smtClean="0">
                <a:solidFill>
                  <a:schemeClr val="accent6"/>
                </a:solidFill>
              </a:rPr>
              <a:t/>
            </a:r>
            <a:br>
              <a:rPr lang="tr-TR" sz="2400" dirty="0" smtClean="0">
                <a:solidFill>
                  <a:schemeClr val="accent6"/>
                </a:solidFill>
              </a:rPr>
            </a:br>
            <a:r>
              <a:rPr lang="tr-TR" sz="2400" dirty="0" smtClean="0">
                <a:solidFill>
                  <a:schemeClr val="accent6"/>
                </a:solidFill>
                <a:hlinkClick r:id="rId2"/>
              </a:rPr>
              <a:t>www.dableducational.org</a:t>
            </a:r>
            <a:r>
              <a:rPr lang="tr-TR" sz="2400" dirty="0" smtClean="0">
                <a:solidFill>
                  <a:schemeClr val="accent6"/>
                </a:solidFill>
              </a:rPr>
              <a:t>    </a:t>
            </a:r>
            <a:r>
              <a:rPr lang="tr-TR" sz="2400" u="sng" dirty="0" smtClean="0">
                <a:solidFill>
                  <a:schemeClr val="accent6"/>
                </a:solidFill>
              </a:rPr>
              <a:t/>
            </a:r>
            <a:br>
              <a:rPr lang="tr-TR" sz="2400" u="sng" dirty="0" smtClean="0">
                <a:solidFill>
                  <a:schemeClr val="accent6"/>
                </a:solidFill>
              </a:rPr>
            </a:br>
            <a:r>
              <a:rPr lang="tr-TR" sz="2400" u="sng" dirty="0" smtClean="0">
                <a:solidFill>
                  <a:schemeClr val="accent6"/>
                </a:solidFill>
              </a:rPr>
              <a:t>www.bhsoc.org</a:t>
            </a:r>
            <a:endParaRPr lang="tr-TR" sz="2400" u="sng" dirty="0">
              <a:solidFill>
                <a:schemeClr val="accent6"/>
              </a:solidFill>
            </a:endParaRPr>
          </a:p>
        </p:txBody>
      </p:sp>
      <p:pic>
        <p:nvPicPr>
          <p:cNvPr id="40963" name="Picture 4" descr="BP3BT0-Aplow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29125" y="2357438"/>
            <a:ext cx="1952625" cy="952500"/>
          </a:xfrm>
        </p:spPr>
      </p:pic>
      <p:pic>
        <p:nvPicPr>
          <p:cNvPr id="40964" name="Picture 5" descr="A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071813"/>
            <a:ext cx="1562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6" descr="Hem7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2643188"/>
            <a:ext cx="18288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7" descr="lifesour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188" y="4500563"/>
            <a:ext cx="13239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8" descr="omronInte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38" y="3929063"/>
            <a:ext cx="14859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8688" y="3714750"/>
            <a:ext cx="371475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0969" name="11 Dikdörtgen"/>
          <p:cNvSpPr>
            <a:spLocks noChangeArrowheads="1"/>
          </p:cNvSpPr>
          <p:nvPr/>
        </p:nvSpPr>
        <p:spPr bwMode="auto">
          <a:xfrm>
            <a:off x="714375" y="1785938"/>
            <a:ext cx="6643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dirty="0">
                <a:solidFill>
                  <a:srgbClr val="002060"/>
                </a:solidFill>
              </a:rPr>
              <a:t>Bağımsız kuruluşlarca onaylamış cihazlar kullanılmalı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200" dirty="0" smtClean="0">
                <a:solidFill>
                  <a:schemeClr val="accent6"/>
                </a:solidFill>
              </a:rPr>
              <a:t>Kan basıncı düzeylerinin tanımları ve sınıflandırılması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sz="17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sz="17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2000" dirty="0" smtClean="0">
                <a:solidFill>
                  <a:schemeClr val="accent2"/>
                </a:solidFill>
              </a:rPr>
              <a:t>Kategori </a:t>
            </a:r>
            <a:r>
              <a:rPr lang="tr-TR" sz="2000" dirty="0" smtClean="0"/>
              <a:t>                                 </a:t>
            </a:r>
            <a:r>
              <a:rPr lang="tr-TR" sz="2000" dirty="0" smtClean="0">
                <a:solidFill>
                  <a:schemeClr val="accent2"/>
                </a:solidFill>
              </a:rPr>
              <a:t>Sistolik                 Diyastolik (mmHg)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sz="17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700" dirty="0" smtClean="0">
                <a:solidFill>
                  <a:srgbClr val="002060"/>
                </a:solidFill>
              </a:rPr>
              <a:t>Optimal (ideal)                              &lt;120                 ve            &lt;80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700" dirty="0" smtClean="0">
                <a:solidFill>
                  <a:srgbClr val="002060"/>
                </a:solidFill>
              </a:rPr>
              <a:t>Normal                                          120-129         ve/veya      80-84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700" dirty="0" smtClean="0">
                <a:solidFill>
                  <a:srgbClr val="002060"/>
                </a:solidFill>
              </a:rPr>
              <a:t>Yüksek normal                              130-139        ve/veya      85-89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700" dirty="0" smtClean="0">
                <a:solidFill>
                  <a:srgbClr val="002060"/>
                </a:solidFill>
              </a:rPr>
              <a:t>1.derece (hafif)  hipertansiyon  140-159        ve/veya      90-99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700" dirty="0" smtClean="0">
                <a:solidFill>
                  <a:srgbClr val="002060"/>
                </a:solidFill>
              </a:rPr>
              <a:t>2.derece (orta şiddette)              160-179       ve/veya      100-109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700" dirty="0" smtClean="0">
                <a:solidFill>
                  <a:srgbClr val="002060"/>
                </a:solidFill>
              </a:rPr>
              <a:t>3.derece (şiddetli)  		≥180             ve/veya	     ≥110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sz="17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700" dirty="0" smtClean="0">
                <a:solidFill>
                  <a:srgbClr val="002060"/>
                </a:solidFill>
              </a:rPr>
              <a:t>İzole sistolik hipertansiyon          ≥140	      ve	     &lt;90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sz="17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sz="17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700" dirty="0" smtClean="0">
                <a:solidFill>
                  <a:srgbClr val="002060"/>
                </a:solidFill>
              </a:rPr>
              <a:t>(ESH/ESC Arteriyel hipertansiyon tedavisi 2007 kılavuzundan)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tr-TR" sz="2800" dirty="0" smtClean="0">
                <a:solidFill>
                  <a:schemeClr val="accent6"/>
                </a:solidFill>
              </a:rPr>
              <a:t>Farklı tipte ölçümlerle hipertansiyon tanımı için eşik değerler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tr-TR" sz="1200" dirty="0" smtClean="0"/>
          </a:p>
          <a:p>
            <a:pPr eaLnBrk="1" hangingPunct="1">
              <a:buFont typeface="Wingdings" pitchFamily="2" charset="2"/>
              <a:buNone/>
            </a:pPr>
            <a:r>
              <a:rPr lang="tr-TR" sz="2000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tr-TR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tr-TR" sz="2000" dirty="0" smtClean="0">
                <a:solidFill>
                  <a:srgbClr val="002060"/>
                </a:solidFill>
              </a:rPr>
              <a:t>                                                      </a:t>
            </a:r>
            <a:r>
              <a:rPr lang="tr-TR" sz="1800" dirty="0" smtClean="0">
                <a:solidFill>
                  <a:srgbClr val="002060"/>
                </a:solidFill>
              </a:rPr>
              <a:t>Sistolik               Diyastolik (mmHg)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1800" dirty="0" smtClean="0">
                <a:solidFill>
                  <a:srgbClr val="002060"/>
                </a:solidFill>
              </a:rPr>
              <a:t>Muayenehane veya klinikte               140                      90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1800" dirty="0" smtClean="0">
                <a:solidFill>
                  <a:srgbClr val="002060"/>
                </a:solidFill>
              </a:rPr>
              <a:t>Evde                                                    130-135                 85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1800" dirty="0" smtClean="0">
                <a:solidFill>
                  <a:srgbClr val="002060"/>
                </a:solidFill>
              </a:rPr>
              <a:t>24 saatlik ortalama                           125-130                 80   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1800" dirty="0" smtClean="0">
                <a:solidFill>
                  <a:srgbClr val="002060"/>
                </a:solidFill>
              </a:rPr>
              <a:t>Uyku (gece)                                          120                       70</a:t>
            </a:r>
          </a:p>
          <a:p>
            <a:pPr eaLnBrk="1" hangingPunct="1">
              <a:buFont typeface="Wingdings" pitchFamily="2" charset="2"/>
              <a:buNone/>
            </a:pPr>
            <a:endParaRPr lang="tr-TR" sz="1800" dirty="0" smtClean="0">
              <a:solidFill>
                <a:srgbClr val="00206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r-TR" sz="1800" dirty="0" smtClean="0">
                <a:solidFill>
                  <a:srgbClr val="002060"/>
                </a:solidFill>
              </a:rPr>
              <a:t>Avrupa Hipertansiyon/Kardiyoloji Derneği(ESH/ESC)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1800" dirty="0" smtClean="0">
                <a:solidFill>
                  <a:srgbClr val="002060"/>
                </a:solidFill>
              </a:rPr>
              <a:t>Arteriyel hipertansiyon tedavisi 2007 kılavuzundan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pPr eaLnBrk="1" hangingPunct="1"/>
            <a:r>
              <a:rPr lang="tr-TR" sz="3200" dirty="0" smtClean="0">
                <a:solidFill>
                  <a:schemeClr val="accent6"/>
                </a:solidFill>
              </a:rPr>
              <a:t>Tedavi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>
                <a:solidFill>
                  <a:srgbClr val="002060"/>
                </a:solidFill>
              </a:rPr>
              <a:t>Yaşam tarzı değişikliği</a:t>
            </a:r>
          </a:p>
          <a:p>
            <a:endParaRPr lang="tr-TR" dirty="0" smtClean="0">
              <a:solidFill>
                <a:srgbClr val="002060"/>
              </a:solidFill>
            </a:endParaRPr>
          </a:p>
          <a:p>
            <a:r>
              <a:rPr lang="tr-TR" dirty="0" smtClean="0">
                <a:solidFill>
                  <a:srgbClr val="002060"/>
                </a:solidFill>
              </a:rPr>
              <a:t>İlaçlar</a:t>
            </a:r>
            <a:endParaRPr lang="tr-T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/>
          <a:lstStyle/>
          <a:p>
            <a:pPr eaLnBrk="1" hangingPunct="1"/>
            <a:r>
              <a:rPr lang="tr-TR" sz="3200" dirty="0" smtClean="0">
                <a:solidFill>
                  <a:schemeClr val="accent6"/>
                </a:solidFill>
              </a:rPr>
              <a:t>Tedavi öncesi yaşam tarzı değişiklikleri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sz="2400" dirty="0" smtClean="0"/>
          </a:p>
          <a:p>
            <a:pPr eaLnBrk="1" hangingPunct="1"/>
            <a:r>
              <a:rPr lang="tr-TR" sz="2400" dirty="0" smtClean="0">
                <a:solidFill>
                  <a:srgbClr val="002060"/>
                </a:solidFill>
              </a:rPr>
              <a:t>Normal kiloya inmek ve korumak</a:t>
            </a:r>
          </a:p>
          <a:p>
            <a:pPr eaLnBrk="1" hangingPunct="1"/>
            <a:r>
              <a:rPr lang="tr-TR" sz="2400" dirty="0" smtClean="0">
                <a:solidFill>
                  <a:srgbClr val="002060"/>
                </a:solidFill>
              </a:rPr>
              <a:t>Tuz alımı toplam 6 gr’dan az olmalı</a:t>
            </a:r>
          </a:p>
          <a:p>
            <a:pPr eaLnBrk="1" hangingPunct="1"/>
            <a:r>
              <a:rPr lang="tr-TR" sz="2400" dirty="0" smtClean="0">
                <a:solidFill>
                  <a:srgbClr val="002060"/>
                </a:solidFill>
              </a:rPr>
              <a:t>Alkol alımı sınırlı olmalı (1-2 ünite)</a:t>
            </a:r>
          </a:p>
          <a:p>
            <a:pPr eaLnBrk="1" hangingPunct="1"/>
            <a:r>
              <a:rPr lang="tr-TR" sz="2400" dirty="0" smtClean="0">
                <a:solidFill>
                  <a:srgbClr val="002060"/>
                </a:solidFill>
              </a:rPr>
              <a:t>Sebze ve meyve bol tüketilmeli</a:t>
            </a:r>
          </a:p>
          <a:p>
            <a:pPr eaLnBrk="1" hangingPunct="1"/>
            <a:r>
              <a:rPr lang="tr-TR" sz="2400" dirty="0" smtClean="0">
                <a:solidFill>
                  <a:srgbClr val="002060"/>
                </a:solidFill>
              </a:rPr>
              <a:t>Düzenli egzersiz(30-45 dk/gün)</a:t>
            </a:r>
          </a:p>
          <a:p>
            <a:pPr eaLnBrk="1" hangingPunct="1"/>
            <a:r>
              <a:rPr lang="tr-TR" sz="2400" dirty="0" smtClean="0">
                <a:solidFill>
                  <a:srgbClr val="002060"/>
                </a:solidFill>
              </a:rPr>
              <a:t>Sigara bırakılmalı</a:t>
            </a:r>
          </a:p>
          <a:p>
            <a:pPr eaLnBrk="1" hangingPunct="1"/>
            <a:r>
              <a:rPr lang="tr-TR" sz="2400" dirty="0" smtClean="0">
                <a:solidFill>
                  <a:srgbClr val="002060"/>
                </a:solidFill>
              </a:rPr>
              <a:t>Stres ile mücadele</a:t>
            </a:r>
          </a:p>
          <a:p>
            <a:pPr eaLnBrk="1" hangingPunct="1"/>
            <a:endParaRPr lang="tr-TR" sz="2400" dirty="0" smtClean="0"/>
          </a:p>
          <a:p>
            <a:pPr eaLnBrk="1" hangingPunct="1"/>
            <a:endParaRPr lang="tr-T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7772400" cy="1143000"/>
          </a:xfrm>
        </p:spPr>
        <p:txBody>
          <a:bodyPr/>
          <a:lstStyle/>
          <a:p>
            <a:pPr eaLnBrk="1" hangingPunct="1"/>
            <a:r>
              <a:rPr lang="tr-TR" sz="3200" dirty="0" smtClean="0">
                <a:solidFill>
                  <a:schemeClr val="accent6"/>
                </a:solidFill>
              </a:rPr>
              <a:t>Yaşam tarzı değişikliği</a:t>
            </a:r>
            <a:endParaRPr lang="en-US" sz="3200" dirty="0" smtClean="0">
              <a:solidFill>
                <a:schemeClr val="accent6"/>
              </a:solidFill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239838" y="1828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 sz="2400"/>
          </a:p>
        </p:txBody>
      </p:sp>
      <p:graphicFrame>
        <p:nvGraphicFramePr>
          <p:cNvPr id="86090" name="Group 74"/>
          <p:cNvGraphicFramePr>
            <a:graphicFrameLocks noGrp="1"/>
          </p:cNvGraphicFramePr>
          <p:nvPr/>
        </p:nvGraphicFramePr>
        <p:xfrm>
          <a:off x="752475" y="1700213"/>
          <a:ext cx="8497888" cy="668338"/>
        </p:xfrm>
        <a:graphic>
          <a:graphicData uri="http://schemas.openxmlformats.org/drawingml/2006/table">
            <a:tbl>
              <a:tblPr/>
              <a:tblGrid>
                <a:gridCol w="3248025"/>
                <a:gridCol w="5249863"/>
              </a:tblGrid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SKB’da yaklaşık düşme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6089" name="Group 73"/>
          <p:cNvGraphicFramePr>
            <a:graphicFrameLocks noGrp="1"/>
          </p:cNvGraphicFramePr>
          <p:nvPr/>
        </p:nvGraphicFramePr>
        <p:xfrm>
          <a:off x="752475" y="2205038"/>
          <a:ext cx="8497888" cy="893763"/>
        </p:xfrm>
        <a:graphic>
          <a:graphicData uri="http://schemas.openxmlformats.org/drawingml/2006/table">
            <a:tbl>
              <a:tblPr/>
              <a:tblGrid>
                <a:gridCol w="3248025"/>
                <a:gridCol w="5249863"/>
              </a:tblGrid>
              <a:tr h="893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 10 kg vermek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5–20 mmHg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6081" name="Group 65"/>
          <p:cNvGraphicFramePr>
            <a:graphicFrameLocks noGrp="1"/>
          </p:cNvGraphicFramePr>
          <p:nvPr/>
        </p:nvGraphicFramePr>
        <p:xfrm>
          <a:off x="900113" y="2781300"/>
          <a:ext cx="8497887" cy="520700"/>
        </p:xfrm>
        <a:graphic>
          <a:graphicData uri="http://schemas.openxmlformats.org/drawingml/2006/table">
            <a:tbl>
              <a:tblPr/>
              <a:tblGrid>
                <a:gridCol w="3248025"/>
                <a:gridCol w="5249862"/>
              </a:tblGrid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Uygun diyet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8–14 mmHg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6083" name="Group 67"/>
          <p:cNvGraphicFramePr>
            <a:graphicFrameLocks noGrp="1"/>
          </p:cNvGraphicFramePr>
          <p:nvPr/>
        </p:nvGraphicFramePr>
        <p:xfrm>
          <a:off x="900113" y="3429000"/>
          <a:ext cx="8497887" cy="698500"/>
        </p:xfrm>
        <a:graphic>
          <a:graphicData uri="http://schemas.openxmlformats.org/drawingml/2006/table">
            <a:tbl>
              <a:tblPr/>
              <a:tblGrid>
                <a:gridCol w="3248025"/>
                <a:gridCol w="5249862"/>
              </a:tblGrid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 Tuz kısıtlaması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2–8 mmHg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6091" name="Group 75"/>
          <p:cNvGraphicFramePr>
            <a:graphicFrameLocks noGrp="1"/>
          </p:cNvGraphicFramePr>
          <p:nvPr/>
        </p:nvGraphicFramePr>
        <p:xfrm>
          <a:off x="752475" y="4076700"/>
          <a:ext cx="8497888" cy="1187450"/>
        </p:xfrm>
        <a:graphic>
          <a:graphicData uri="http://schemas.openxmlformats.org/drawingml/2006/table">
            <a:tbl>
              <a:tblPr/>
              <a:tblGrid>
                <a:gridCol w="3248025"/>
                <a:gridCol w="5249863"/>
              </a:tblGrid>
              <a:tr h="1187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  Egzersiz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4–9 mmHg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6088" name="Group 72"/>
          <p:cNvGraphicFramePr>
            <a:graphicFrameLocks noGrp="1"/>
          </p:cNvGraphicFramePr>
          <p:nvPr/>
        </p:nvGraphicFramePr>
        <p:xfrm>
          <a:off x="900113" y="4724400"/>
          <a:ext cx="8497887" cy="509588"/>
        </p:xfrm>
        <a:graphic>
          <a:graphicData uri="http://schemas.openxmlformats.org/drawingml/2006/table">
            <a:tbl>
              <a:tblPr/>
              <a:tblGrid>
                <a:gridCol w="3248025"/>
                <a:gridCol w="5249862"/>
              </a:tblGrid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Alkol 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kısıtlaması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2–4 mmHg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50" name="Rectangle 58"/>
          <p:cNvSpPr>
            <a:spLocks noChangeArrowheads="1"/>
          </p:cNvSpPr>
          <p:nvPr/>
        </p:nvSpPr>
        <p:spPr bwMode="auto">
          <a:xfrm>
            <a:off x="827088" y="1700213"/>
            <a:ext cx="7723187" cy="4902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8151" name="Line 59"/>
          <p:cNvSpPr>
            <a:spLocks noChangeShapeType="1"/>
          </p:cNvSpPr>
          <p:nvPr/>
        </p:nvSpPr>
        <p:spPr bwMode="auto">
          <a:xfrm>
            <a:off x="683569" y="2708920"/>
            <a:ext cx="7776864" cy="7200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8152" name="Line 60"/>
          <p:cNvSpPr>
            <a:spLocks noChangeShapeType="1"/>
          </p:cNvSpPr>
          <p:nvPr/>
        </p:nvSpPr>
        <p:spPr bwMode="auto">
          <a:xfrm>
            <a:off x="730250" y="3230563"/>
            <a:ext cx="772318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8153" name="Line 61"/>
          <p:cNvSpPr>
            <a:spLocks noChangeShapeType="1"/>
          </p:cNvSpPr>
          <p:nvPr/>
        </p:nvSpPr>
        <p:spPr bwMode="auto">
          <a:xfrm>
            <a:off x="739775" y="3940175"/>
            <a:ext cx="772318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8154" name="Line 62"/>
          <p:cNvSpPr>
            <a:spLocks noChangeShapeType="1"/>
          </p:cNvSpPr>
          <p:nvPr/>
        </p:nvSpPr>
        <p:spPr bwMode="auto">
          <a:xfrm>
            <a:off x="755650" y="5157788"/>
            <a:ext cx="77136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8155" name="Line 63"/>
          <p:cNvSpPr>
            <a:spLocks noChangeShapeType="1"/>
          </p:cNvSpPr>
          <p:nvPr/>
        </p:nvSpPr>
        <p:spPr bwMode="auto">
          <a:xfrm>
            <a:off x="739775" y="5381625"/>
            <a:ext cx="772318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Text Box 2"/>
          <p:cNvSpPr txBox="1">
            <a:spLocks noChangeArrowheads="1"/>
          </p:cNvSpPr>
          <p:nvPr/>
        </p:nvSpPr>
        <p:spPr bwMode="auto">
          <a:xfrm>
            <a:off x="285720" y="857232"/>
            <a:ext cx="8510411" cy="58862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39725" indent="-339725">
              <a:lnSpc>
                <a:spcPct val="95000"/>
              </a:lnSpc>
              <a:spcAft>
                <a:spcPct val="70000"/>
              </a:spcAft>
              <a:buClr>
                <a:srgbClr val="FF99FF"/>
              </a:buClr>
              <a:buSzPct val="150000"/>
              <a:defRPr/>
            </a:pPr>
            <a:endParaRPr lang="tr-TR" dirty="0" smtClean="0">
              <a:solidFill>
                <a:srgbClr val="002060"/>
              </a:solidFill>
              <a:latin typeface="Arial" pitchFamily="34" charset="0"/>
            </a:endParaRPr>
          </a:p>
          <a:p>
            <a:pPr marL="339725" indent="-339725">
              <a:lnSpc>
                <a:spcPct val="95000"/>
              </a:lnSpc>
              <a:spcAft>
                <a:spcPct val="70000"/>
              </a:spcAft>
              <a:buClr>
                <a:srgbClr val="FF99FF"/>
              </a:buClr>
              <a:buSzPct val="150000"/>
              <a:buFont typeface="Arial" pitchFamily="34" charset="0"/>
              <a:buChar char="•"/>
              <a:defRPr/>
            </a:pPr>
            <a:r>
              <a:rPr lang="tr-TR" sz="2400" dirty="0" err="1" smtClean="0">
                <a:solidFill>
                  <a:srgbClr val="002060"/>
                </a:solidFill>
              </a:rPr>
              <a:t>Antihipertansif</a:t>
            </a:r>
            <a:r>
              <a:rPr lang="tr-TR" sz="2400" dirty="0" smtClean="0">
                <a:solidFill>
                  <a:srgbClr val="002060"/>
                </a:solidFill>
              </a:rPr>
              <a:t>  tedavinin  faydaları  esasen kan basıncı değerlerinin düşürülmesiyle ilişkilidir</a:t>
            </a:r>
            <a:endParaRPr lang="en-GB" sz="2400" dirty="0">
              <a:solidFill>
                <a:srgbClr val="002060"/>
              </a:solidFill>
            </a:endParaRPr>
          </a:p>
          <a:p>
            <a:pPr marL="339725" indent="-339725">
              <a:lnSpc>
                <a:spcPct val="95000"/>
              </a:lnSpc>
              <a:spcAft>
                <a:spcPct val="70000"/>
              </a:spcAft>
              <a:buClr>
                <a:srgbClr val="FF99FF"/>
              </a:buClr>
              <a:buSzPct val="150000"/>
              <a:buFont typeface="Arial" pitchFamily="34" charset="0"/>
              <a:buChar char="•"/>
              <a:defRPr/>
            </a:pPr>
            <a:r>
              <a:rPr lang="tr-TR" sz="2400" dirty="0" smtClean="0">
                <a:solidFill>
                  <a:srgbClr val="002060"/>
                </a:solidFill>
              </a:rPr>
              <a:t>Beş farklı sınıftan  </a:t>
            </a:r>
            <a:r>
              <a:rPr lang="tr-TR" sz="2400" dirty="0" err="1" smtClean="0">
                <a:solidFill>
                  <a:srgbClr val="002060"/>
                </a:solidFill>
              </a:rPr>
              <a:t>antihipertansif</a:t>
            </a:r>
            <a:r>
              <a:rPr lang="tr-TR" sz="2400" dirty="0" smtClean="0">
                <a:solidFill>
                  <a:srgbClr val="002060"/>
                </a:solidFill>
              </a:rPr>
              <a:t> ajanlar – </a:t>
            </a:r>
            <a:r>
              <a:rPr lang="tr-TR" sz="2400" dirty="0" err="1" smtClean="0">
                <a:solidFill>
                  <a:srgbClr val="002060"/>
                </a:solidFill>
              </a:rPr>
              <a:t>tiyazid</a:t>
            </a:r>
            <a:r>
              <a:rPr lang="tr-TR" sz="2400" dirty="0" smtClean="0">
                <a:solidFill>
                  <a:srgbClr val="002060"/>
                </a:solidFill>
              </a:rPr>
              <a:t> </a:t>
            </a:r>
            <a:r>
              <a:rPr lang="tr-TR" sz="2400" dirty="0" err="1" smtClean="0">
                <a:solidFill>
                  <a:srgbClr val="002060"/>
                </a:solidFill>
              </a:rPr>
              <a:t>diüretikleri</a:t>
            </a:r>
            <a:r>
              <a:rPr lang="tr-TR" sz="2400" dirty="0" smtClean="0">
                <a:solidFill>
                  <a:srgbClr val="002060"/>
                </a:solidFill>
              </a:rPr>
              <a:t>, kalsiyum antagonistleri, ACE inhibitörleri, </a:t>
            </a:r>
            <a:r>
              <a:rPr lang="tr-TR" sz="2400" dirty="0" err="1" smtClean="0">
                <a:solidFill>
                  <a:srgbClr val="002060"/>
                </a:solidFill>
              </a:rPr>
              <a:t>anjiyotensin</a:t>
            </a:r>
            <a:r>
              <a:rPr lang="tr-TR" sz="2400" dirty="0" smtClean="0">
                <a:solidFill>
                  <a:srgbClr val="002060"/>
                </a:solidFill>
              </a:rPr>
              <a:t> reseptör </a:t>
            </a:r>
            <a:r>
              <a:rPr lang="tr-TR" sz="2400" dirty="0" err="1" smtClean="0">
                <a:solidFill>
                  <a:srgbClr val="002060"/>
                </a:solidFill>
              </a:rPr>
              <a:t>blokerleri</a:t>
            </a:r>
            <a:r>
              <a:rPr lang="tr-TR" sz="2400" dirty="0" smtClean="0">
                <a:solidFill>
                  <a:srgbClr val="002060"/>
                </a:solidFill>
              </a:rPr>
              <a:t>, ve beta </a:t>
            </a:r>
            <a:r>
              <a:rPr lang="tr-TR" sz="2400" dirty="0" err="1" smtClean="0">
                <a:solidFill>
                  <a:srgbClr val="002060"/>
                </a:solidFill>
              </a:rPr>
              <a:t>blokerler</a:t>
            </a:r>
            <a:r>
              <a:rPr lang="tr-TR" sz="2400" dirty="0" smtClean="0">
                <a:solidFill>
                  <a:srgbClr val="002060"/>
                </a:solidFill>
              </a:rPr>
              <a:t> tek başlarına veya kombine olarak </a:t>
            </a:r>
            <a:r>
              <a:rPr lang="tr-TR" sz="2400" dirty="0" err="1" smtClean="0">
                <a:solidFill>
                  <a:srgbClr val="002060"/>
                </a:solidFill>
              </a:rPr>
              <a:t>antihipertansif</a:t>
            </a:r>
            <a:r>
              <a:rPr lang="tr-TR" sz="2400" dirty="0" smtClean="0">
                <a:solidFill>
                  <a:srgbClr val="002060"/>
                </a:solidFill>
              </a:rPr>
              <a:t>  tedavinin başlanmasında  ve devamında kullanılabilirler</a:t>
            </a:r>
          </a:p>
          <a:p>
            <a:pPr marL="339725" indent="-339725">
              <a:lnSpc>
                <a:spcPct val="95000"/>
              </a:lnSpc>
              <a:spcAft>
                <a:spcPct val="70000"/>
              </a:spcAft>
              <a:buClr>
                <a:srgbClr val="FF99FF"/>
              </a:buClr>
              <a:buSzPct val="150000"/>
              <a:buFont typeface="Arial" pitchFamily="34" charset="0"/>
              <a:buChar char="•"/>
              <a:defRPr/>
            </a:pPr>
            <a:r>
              <a:rPr lang="tr-TR" sz="2400" dirty="0" smtClean="0">
                <a:solidFill>
                  <a:srgbClr val="002060"/>
                </a:solidFill>
              </a:rPr>
              <a:t>Beta </a:t>
            </a:r>
            <a:r>
              <a:rPr lang="tr-TR" sz="2400" dirty="0" err="1" smtClean="0">
                <a:solidFill>
                  <a:srgbClr val="002060"/>
                </a:solidFill>
              </a:rPr>
              <a:t>blokerler</a:t>
            </a:r>
            <a:r>
              <a:rPr lang="tr-TR" sz="2400" dirty="0" smtClean="0">
                <a:solidFill>
                  <a:srgbClr val="002060"/>
                </a:solidFill>
              </a:rPr>
              <a:t>, özellikle </a:t>
            </a:r>
            <a:r>
              <a:rPr lang="tr-TR" sz="2400" dirty="0" err="1" smtClean="0">
                <a:solidFill>
                  <a:srgbClr val="002060"/>
                </a:solidFill>
              </a:rPr>
              <a:t>tiyazidlerle</a:t>
            </a:r>
            <a:r>
              <a:rPr lang="tr-TR" sz="2400" dirty="0" smtClean="0">
                <a:solidFill>
                  <a:srgbClr val="002060"/>
                </a:solidFill>
              </a:rPr>
              <a:t> birlikte, </a:t>
            </a:r>
            <a:r>
              <a:rPr lang="tr-TR" sz="2400" dirty="0" err="1" smtClean="0">
                <a:solidFill>
                  <a:srgbClr val="002060"/>
                </a:solidFill>
              </a:rPr>
              <a:t>metabolik</a:t>
            </a:r>
            <a:r>
              <a:rPr lang="tr-TR" sz="2400" dirty="0" smtClean="0">
                <a:solidFill>
                  <a:srgbClr val="002060"/>
                </a:solidFill>
              </a:rPr>
              <a:t> sendrom ve diyabet riski olanlarda tercih edilmemelidir</a:t>
            </a:r>
          </a:p>
          <a:p>
            <a:pPr marL="339725" indent="-339725">
              <a:lnSpc>
                <a:spcPct val="95000"/>
              </a:lnSpc>
              <a:spcAft>
                <a:spcPct val="70000"/>
              </a:spcAft>
              <a:buClr>
                <a:srgbClr val="FF99FF"/>
              </a:buClr>
              <a:buSzPct val="150000"/>
              <a:buFont typeface="Arial" pitchFamily="34" charset="0"/>
              <a:buChar char="•"/>
              <a:defRPr/>
            </a:pPr>
            <a:r>
              <a:rPr lang="tr-TR" sz="2400" dirty="0" smtClean="0">
                <a:solidFill>
                  <a:srgbClr val="002060"/>
                </a:solidFill>
              </a:rPr>
              <a:t>Pek çok hastada kombinasyon tedavisi gerekeceğinden  tedavi başlangıcındaki  ilk  ilacın hangisi olacağı çok önemli olmasa da, hastanın özelliklerine göre bazı sınıf ilaçlar özellikle tercih edilebilir</a:t>
            </a:r>
            <a:endParaRPr lang="en-GB" sz="2400" dirty="0" smtClean="0">
              <a:solidFill>
                <a:srgbClr val="002060"/>
              </a:solidFill>
            </a:endParaRPr>
          </a:p>
        </p:txBody>
      </p:sp>
      <p:sp>
        <p:nvSpPr>
          <p:cNvPr id="745475" name="Rectangle 3"/>
          <p:cNvSpPr>
            <a:spLocks noChangeArrowheads="1"/>
          </p:cNvSpPr>
          <p:nvPr/>
        </p:nvSpPr>
        <p:spPr bwMode="auto">
          <a:xfrm>
            <a:off x="500034" y="285728"/>
            <a:ext cx="7962928" cy="912461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1679" tIns="46434" rIns="91679" bIns="46434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it-IT" altLang="it-IT" sz="2800" dirty="0">
                <a:solidFill>
                  <a:schemeClr val="accent6"/>
                </a:solidFill>
                <a:latin typeface="+mj-lt"/>
              </a:rPr>
              <a:t>2007 ESH/ESC Guidelines: </a:t>
            </a:r>
            <a:endParaRPr lang="tr-TR" altLang="it-IT" sz="2800" dirty="0" smtClean="0">
              <a:solidFill>
                <a:schemeClr val="accent6"/>
              </a:solidFill>
              <a:latin typeface="+mj-lt"/>
            </a:endParaRPr>
          </a:p>
          <a:p>
            <a:pPr>
              <a:lnSpc>
                <a:spcPct val="95000"/>
              </a:lnSpc>
              <a:defRPr/>
            </a:pPr>
            <a:r>
              <a:rPr lang="tr-TR" altLang="it-IT" sz="2800" dirty="0" smtClean="0">
                <a:solidFill>
                  <a:schemeClr val="accent6"/>
                </a:solidFill>
                <a:latin typeface="+mj-lt"/>
              </a:rPr>
              <a:t>Tedavi prensipleri ve ilaç seçimi </a:t>
            </a:r>
            <a:endParaRPr lang="en-US" sz="28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2643174" y="6564279"/>
            <a:ext cx="6204891" cy="2937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108000" bIns="108000" anchor="b">
            <a:spAutoFit/>
          </a:bodyPr>
          <a:lstStyle/>
          <a:p>
            <a:pPr eaLnBrk="0" hangingPunct="0"/>
            <a:r>
              <a:rPr lang="tr-TR" sz="1200" b="1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2007 </a:t>
            </a:r>
            <a:r>
              <a:rPr lang="tr-TR" sz="1200" b="1" dirty="0" err="1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Guidelines</a:t>
            </a:r>
            <a:r>
              <a:rPr lang="tr-TR" sz="1200" b="1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</a:t>
            </a:r>
            <a:r>
              <a:rPr lang="tr-TR" sz="1200" b="1" dirty="0" err="1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for</a:t>
            </a:r>
            <a:r>
              <a:rPr lang="tr-TR" sz="1200" b="1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</a:t>
            </a:r>
            <a:r>
              <a:rPr lang="tr-TR" sz="1200" b="1" dirty="0" err="1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the</a:t>
            </a:r>
            <a:r>
              <a:rPr lang="tr-TR" sz="1200" b="1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</a:t>
            </a:r>
            <a:r>
              <a:rPr lang="tr-TR" sz="1200" b="1" dirty="0" err="1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management</a:t>
            </a:r>
            <a:r>
              <a:rPr lang="tr-TR" sz="1200" b="1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of </a:t>
            </a:r>
            <a:r>
              <a:rPr lang="tr-TR" sz="1200" b="1" dirty="0" err="1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hypertension</a:t>
            </a:r>
            <a:r>
              <a:rPr lang="tr-TR" sz="1200" b="1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(</a:t>
            </a:r>
            <a:r>
              <a:rPr lang="en-GB" sz="1200" b="1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ESH–ESC</a:t>
            </a:r>
            <a:r>
              <a:rPr lang="tr-TR" sz="1200" b="1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) . </a:t>
            </a:r>
            <a:r>
              <a:rPr lang="en-GB" sz="1200" b="1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J </a:t>
            </a:r>
            <a:r>
              <a:rPr lang="en-GB" sz="1200" b="1" dirty="0" err="1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Hypertens</a:t>
            </a:r>
            <a:r>
              <a:rPr lang="en-GB" sz="1200" b="1" dirty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2007;25:1105–87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>
            <a:spLocks noGrp="1" noChangeArrowheads="1"/>
          </p:cNvSpPr>
          <p:nvPr>
            <p:ph type="title"/>
          </p:nvPr>
        </p:nvSpPr>
        <p:spPr>
          <a:xfrm>
            <a:off x="625475" y="384175"/>
            <a:ext cx="7985125" cy="858838"/>
          </a:xfrm>
          <a:prstGeom prst="roundRect">
            <a:avLst>
              <a:gd name="adj" fmla="val 16667"/>
            </a:avLst>
          </a:prstGeom>
          <a:noFill/>
          <a:ln/>
        </p:spPr>
        <p:txBody>
          <a:bodyPr lIns="92075" tIns="46038" rIns="92075" bIns="46038"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GB" sz="2800" dirty="0">
                <a:solidFill>
                  <a:schemeClr val="accent6"/>
                </a:solidFill>
              </a:rPr>
              <a:t>ESH–ESC</a:t>
            </a:r>
            <a:r>
              <a:rPr lang="tr-TR" sz="2800" dirty="0">
                <a:solidFill>
                  <a:schemeClr val="accent6"/>
                </a:solidFill>
              </a:rPr>
              <a:t> </a:t>
            </a:r>
            <a:r>
              <a:rPr lang="tr-TR" sz="2800" dirty="0" smtClean="0">
                <a:solidFill>
                  <a:schemeClr val="accent6"/>
                </a:solidFill>
              </a:rPr>
              <a:t>2007  </a:t>
            </a:r>
            <a:r>
              <a:rPr lang="tr-TR" sz="2800" dirty="0" err="1" smtClean="0">
                <a:solidFill>
                  <a:schemeClr val="accent6"/>
                </a:solidFill>
              </a:rPr>
              <a:t>Guidelines</a:t>
            </a:r>
            <a:r>
              <a:rPr lang="tr-TR" sz="2800" dirty="0" smtClean="0">
                <a:solidFill>
                  <a:schemeClr val="accent6"/>
                </a:solidFill>
              </a:rPr>
              <a:t>:</a:t>
            </a:r>
            <a:r>
              <a:rPr lang="en-GB" sz="2800" dirty="0" smtClean="0">
                <a:solidFill>
                  <a:schemeClr val="accent6"/>
                </a:solidFill>
              </a:rPr>
              <a:t> </a:t>
            </a:r>
            <a:r>
              <a:rPr lang="tr-TR" sz="2800" dirty="0">
                <a:solidFill>
                  <a:schemeClr val="accent6"/>
                </a:solidFill>
              </a:rPr>
              <a:t/>
            </a:r>
            <a:br>
              <a:rPr lang="tr-TR" sz="2800" dirty="0">
                <a:solidFill>
                  <a:schemeClr val="accent6"/>
                </a:solidFill>
              </a:rPr>
            </a:br>
            <a:r>
              <a:rPr lang="tr-TR" sz="2800" dirty="0">
                <a:solidFill>
                  <a:schemeClr val="accent6"/>
                </a:solidFill>
              </a:rPr>
              <a:t>Hipertansiyon </a:t>
            </a:r>
            <a:r>
              <a:rPr lang="tr-TR" sz="2800" dirty="0" smtClean="0">
                <a:solidFill>
                  <a:schemeClr val="accent6"/>
                </a:solidFill>
              </a:rPr>
              <a:t>tedavi algoritması</a:t>
            </a:r>
            <a:endParaRPr lang="en-GB" sz="2800" dirty="0">
              <a:solidFill>
                <a:schemeClr val="accent6"/>
              </a:solidFill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786182" y="1428736"/>
            <a:ext cx="2338076" cy="9848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90500" indent="-190500" eaLnBrk="0" hangingPunct="0"/>
            <a:r>
              <a:rPr lang="tr-TR" sz="1600" b="1" i="1" u="sng" dirty="0">
                <a:solidFill>
                  <a:srgbClr val="063180"/>
                </a:solidFill>
                <a:ea typeface="Osaka" pitchFamily="-128" charset="-128"/>
                <a:cs typeface="Arial" pitchFamily="34" charset="0"/>
              </a:rPr>
              <a:t>Dikkate </a:t>
            </a:r>
            <a:r>
              <a:rPr lang="tr-TR" sz="1600" b="1" i="1" u="sng" dirty="0" smtClean="0">
                <a:solidFill>
                  <a:srgbClr val="063180"/>
                </a:solidFill>
                <a:ea typeface="Osaka" pitchFamily="-128" charset="-128"/>
                <a:cs typeface="Arial" pitchFamily="34" charset="0"/>
              </a:rPr>
              <a:t>alınacaklar:</a:t>
            </a:r>
            <a:r>
              <a:rPr lang="en-GB" sz="1600" b="1" u="sng" dirty="0" smtClean="0">
                <a:solidFill>
                  <a:srgbClr val="063180"/>
                </a:solidFill>
                <a:ea typeface="Osaka" pitchFamily="-128" charset="-128"/>
                <a:cs typeface="Arial" pitchFamily="34" charset="0"/>
              </a:rPr>
              <a:t>  </a:t>
            </a:r>
            <a:endParaRPr lang="tr-TR" sz="1600" b="1" u="sng" dirty="0" smtClean="0">
              <a:solidFill>
                <a:srgbClr val="063180"/>
              </a:solidFill>
              <a:ea typeface="Osaka" pitchFamily="-128" charset="-128"/>
              <a:cs typeface="Arial" pitchFamily="34" charset="0"/>
            </a:endParaRPr>
          </a:p>
          <a:p>
            <a:pPr marL="190500" indent="-190500" eaLnBrk="0" hangingPunct="0"/>
            <a:r>
              <a:rPr lang="tr-TR" sz="1600" b="1" dirty="0" smtClean="0">
                <a:solidFill>
                  <a:srgbClr val="063180"/>
                </a:solidFill>
                <a:ea typeface="Osaka" pitchFamily="-128" charset="-128"/>
                <a:cs typeface="Arial" pitchFamily="34" charset="0"/>
              </a:rPr>
              <a:t>Tedaviden </a:t>
            </a:r>
            <a:r>
              <a:rPr lang="tr-TR" sz="1600" b="1" dirty="0">
                <a:solidFill>
                  <a:srgbClr val="063180"/>
                </a:solidFill>
                <a:ea typeface="Osaka" pitchFamily="-128" charset="-128"/>
                <a:cs typeface="Arial" pitchFamily="34" charset="0"/>
              </a:rPr>
              <a:t>önceki KB düzeyi</a:t>
            </a:r>
            <a:endParaRPr lang="en-GB" sz="1600" b="1" dirty="0">
              <a:solidFill>
                <a:srgbClr val="063180"/>
              </a:solidFill>
              <a:ea typeface="Osaka" pitchFamily="-128" charset="-128"/>
              <a:cs typeface="Arial" pitchFamily="34" charset="0"/>
            </a:endParaRPr>
          </a:p>
          <a:p>
            <a:pPr marL="190500" indent="-190500" eaLnBrk="0" hangingPunct="0"/>
            <a:r>
              <a:rPr lang="tr-TR" sz="1600" b="1" dirty="0">
                <a:solidFill>
                  <a:srgbClr val="063180"/>
                </a:solidFill>
                <a:ea typeface="Osaka" pitchFamily="-128" charset="-128"/>
                <a:cs typeface="Arial" pitchFamily="34" charset="0"/>
              </a:rPr>
              <a:t>Hedef organ hasarı </a:t>
            </a:r>
            <a:endParaRPr lang="tr-TR" sz="1600" b="1" dirty="0" smtClean="0">
              <a:solidFill>
                <a:srgbClr val="063180"/>
              </a:solidFill>
              <a:ea typeface="Osaka" pitchFamily="-128" charset="-128"/>
              <a:cs typeface="Arial" pitchFamily="34" charset="0"/>
            </a:endParaRPr>
          </a:p>
          <a:p>
            <a:pPr marL="190500" indent="-190500" eaLnBrk="0" hangingPunct="0"/>
            <a:r>
              <a:rPr lang="tr-TR" sz="1600" b="1" dirty="0" smtClean="0">
                <a:solidFill>
                  <a:srgbClr val="063180"/>
                </a:solidFill>
                <a:ea typeface="Osaka" pitchFamily="-128" charset="-128"/>
                <a:cs typeface="Arial" pitchFamily="34" charset="0"/>
              </a:rPr>
              <a:t>Risk faktörleri</a:t>
            </a:r>
            <a:endParaRPr lang="en-GB" sz="1600" b="1" dirty="0">
              <a:solidFill>
                <a:srgbClr val="063180"/>
              </a:solidFill>
              <a:ea typeface="Osaka" pitchFamily="-128" charset="-128"/>
              <a:cs typeface="Arial" pitchFamily="34" charset="0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6234113" y="3127375"/>
            <a:ext cx="2569733" cy="28814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36000" tIns="36000" rIns="36000" bIns="36000">
            <a:spAutoFit/>
          </a:bodyPr>
          <a:lstStyle/>
          <a:p>
            <a:pPr algn="ctr" eaLnBrk="0" hangingPunct="0"/>
            <a:r>
              <a:rPr lang="tr-TR" sz="1400" b="1" dirty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Düşük dozda 2 ilaçlı kombinasyon</a:t>
            </a:r>
            <a:endParaRPr lang="en-GB" sz="1400" b="1" dirty="0">
              <a:solidFill>
                <a:srgbClr val="002060"/>
              </a:solidFill>
              <a:ea typeface="Osaka" pitchFamily="-128" charset="-128"/>
              <a:cs typeface="Arial" pitchFamily="34" charset="0"/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1422400" y="3127375"/>
            <a:ext cx="1657112" cy="28814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36000" tIns="36000" rIns="36000" bIns="36000">
            <a:spAutoFit/>
          </a:bodyPr>
          <a:lstStyle/>
          <a:p>
            <a:pPr algn="ctr" eaLnBrk="0" hangingPunct="0"/>
            <a:r>
              <a:rPr lang="tr-TR" sz="1400" b="1" dirty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Düşük dozda tek ajan</a:t>
            </a:r>
            <a:endParaRPr lang="en-GB" sz="1400" b="1" dirty="0">
              <a:solidFill>
                <a:srgbClr val="002060"/>
              </a:solidFill>
              <a:ea typeface="Osaka" pitchFamily="-128" charset="-128"/>
              <a:cs typeface="Arial" pitchFamily="34" charset="0"/>
            </a:endParaRP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3428992" y="3500438"/>
            <a:ext cx="2854325" cy="3140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190500" indent="-190500" algn="ctr" eaLnBrk="0" hangingPunct="0">
              <a:lnSpc>
                <a:spcPct val="110000"/>
              </a:lnSpc>
            </a:pPr>
            <a:r>
              <a:rPr lang="tr-TR" sz="1400" b="1" dirty="0" smtClean="0">
                <a:solidFill>
                  <a:schemeClr val="tx2"/>
                </a:solidFill>
                <a:ea typeface="Osaka" pitchFamily="-128" charset="-128"/>
                <a:cs typeface="Arial" pitchFamily="34" charset="0"/>
              </a:rPr>
              <a:t>KB </a:t>
            </a:r>
            <a:r>
              <a:rPr lang="tr-TR" sz="1400" b="1" dirty="0">
                <a:solidFill>
                  <a:schemeClr val="tx2"/>
                </a:solidFill>
                <a:ea typeface="Osaka" pitchFamily="-128" charset="-128"/>
                <a:cs typeface="Arial" pitchFamily="34" charset="0"/>
              </a:rPr>
              <a:t>hedefine </a:t>
            </a:r>
            <a:r>
              <a:rPr lang="tr-TR" sz="1400" b="1" dirty="0" smtClean="0">
                <a:solidFill>
                  <a:schemeClr val="tx2"/>
                </a:solidFill>
                <a:ea typeface="Osaka" pitchFamily="-128" charset="-128"/>
                <a:cs typeface="Arial" pitchFamily="34" charset="0"/>
              </a:rPr>
              <a:t>ulaşılamazsa</a:t>
            </a:r>
            <a:endParaRPr lang="en-GB" sz="1400" b="1" dirty="0">
              <a:solidFill>
                <a:schemeClr val="tx2"/>
              </a:solidFill>
              <a:ea typeface="Osaka" pitchFamily="-128" charset="-128"/>
              <a:cs typeface="Arial" pitchFamily="34" charset="0"/>
            </a:endParaRP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1281113" y="3954463"/>
            <a:ext cx="920692" cy="6544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36000" tIns="36000" rIns="36000" bIns="3600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tr-TR" sz="1400" b="1" dirty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Tam</a:t>
            </a:r>
          </a:p>
          <a:p>
            <a:pPr algn="ctr" eaLnBrk="0" hangingPunct="0">
              <a:lnSpc>
                <a:spcPct val="90000"/>
              </a:lnSpc>
            </a:pPr>
            <a:r>
              <a:rPr lang="tr-TR" sz="1400" b="1" dirty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dozda </a:t>
            </a:r>
          </a:p>
          <a:p>
            <a:pPr algn="ctr" eaLnBrk="0" hangingPunct="0">
              <a:lnSpc>
                <a:spcPct val="90000"/>
              </a:lnSpc>
            </a:pPr>
            <a:r>
              <a:rPr lang="tr-TR" sz="1400" b="1" dirty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önceki ajan</a:t>
            </a:r>
            <a:endParaRPr lang="en-GB" sz="1400" b="1" dirty="0">
              <a:solidFill>
                <a:srgbClr val="002060"/>
              </a:solidFill>
              <a:ea typeface="Osaka" pitchFamily="-128" charset="-128"/>
              <a:cs typeface="Arial" pitchFamily="34" charset="0"/>
            </a:endParaRP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2425700" y="3954463"/>
            <a:ext cx="1061372" cy="6544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36000" tIns="36000" rIns="36000" bIns="3600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tr-TR" sz="1400" b="1" dirty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Düşük dozda </a:t>
            </a:r>
          </a:p>
          <a:p>
            <a:pPr algn="ctr" eaLnBrk="0" hangingPunct="0">
              <a:lnSpc>
                <a:spcPct val="90000"/>
              </a:lnSpc>
            </a:pPr>
            <a:r>
              <a:rPr lang="tr-TR" sz="1400" b="1" dirty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başka bir </a:t>
            </a:r>
          </a:p>
          <a:p>
            <a:pPr algn="ctr" eaLnBrk="0" hangingPunct="0">
              <a:lnSpc>
                <a:spcPct val="90000"/>
              </a:lnSpc>
            </a:pPr>
            <a:r>
              <a:rPr lang="tr-TR" sz="1400" b="1" dirty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ajana geçiş</a:t>
            </a:r>
            <a:endParaRPr lang="en-GB" sz="1400" b="1" dirty="0">
              <a:solidFill>
                <a:srgbClr val="002060"/>
              </a:solidFill>
              <a:ea typeface="Osaka" pitchFamily="-128" charset="-128"/>
              <a:cs typeface="Arial" pitchFamily="34" charset="0"/>
            </a:endParaRP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6469063" y="3954463"/>
            <a:ext cx="1066501" cy="6544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36000" tIns="36000" rIns="36000" bIns="3600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tr-TR" sz="1400" b="1" dirty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Tam dozda</a:t>
            </a:r>
          </a:p>
          <a:p>
            <a:pPr algn="ctr" eaLnBrk="0" hangingPunct="0">
              <a:lnSpc>
                <a:spcPct val="90000"/>
              </a:lnSpc>
            </a:pPr>
            <a:r>
              <a:rPr lang="tr-TR" sz="1400" b="1" dirty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önceki </a:t>
            </a:r>
          </a:p>
          <a:p>
            <a:pPr algn="ctr" eaLnBrk="0" hangingPunct="0">
              <a:lnSpc>
                <a:spcPct val="90000"/>
              </a:lnSpc>
            </a:pPr>
            <a:r>
              <a:rPr lang="tr-TR" sz="1400" b="1" dirty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kombinasyon</a:t>
            </a:r>
            <a:endParaRPr lang="en-GB" sz="1400" b="1" dirty="0">
              <a:solidFill>
                <a:srgbClr val="002060"/>
              </a:solidFill>
              <a:ea typeface="Osaka" pitchFamily="-128" charset="-128"/>
              <a:cs typeface="Arial" pitchFamily="34" charset="0"/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7699375" y="3954463"/>
            <a:ext cx="1266940" cy="6544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36000" tIns="36000" rIns="36000" bIns="3600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tr-TR" sz="1400" b="1" dirty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Düşük dozda </a:t>
            </a:r>
          </a:p>
          <a:p>
            <a:pPr algn="ctr" eaLnBrk="0" hangingPunct="0">
              <a:lnSpc>
                <a:spcPct val="90000"/>
              </a:lnSpc>
            </a:pPr>
            <a:r>
              <a:rPr lang="tr-TR" sz="1400" b="1" dirty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üçüncü bir </a:t>
            </a:r>
          </a:p>
          <a:p>
            <a:pPr algn="ctr" eaLnBrk="0" hangingPunct="0">
              <a:lnSpc>
                <a:spcPct val="90000"/>
              </a:lnSpc>
            </a:pPr>
            <a:r>
              <a:rPr lang="tr-TR" sz="1400" b="1" dirty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ilacın eklenmesi</a:t>
            </a:r>
            <a:endParaRPr lang="en-GB" sz="1400" b="1" dirty="0">
              <a:solidFill>
                <a:srgbClr val="002060"/>
              </a:solidFill>
              <a:ea typeface="Osaka" pitchFamily="-128" charset="-128"/>
              <a:cs typeface="Arial" pitchFamily="34" charset="0"/>
            </a:endParaRP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3500430" y="4643446"/>
            <a:ext cx="2854325" cy="3052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190500" indent="-190500" algn="ctr" eaLnBrk="0" hangingPunct="0"/>
            <a:r>
              <a:rPr lang="tr-TR" sz="1400" b="1" dirty="0" smtClean="0">
                <a:solidFill>
                  <a:schemeClr val="tx2"/>
                </a:solidFill>
                <a:ea typeface="Osaka" pitchFamily="-128" charset="-128"/>
                <a:cs typeface="Arial" pitchFamily="34" charset="0"/>
              </a:rPr>
              <a:t>KB </a:t>
            </a:r>
            <a:r>
              <a:rPr lang="tr-TR" sz="1400" b="1" dirty="0">
                <a:solidFill>
                  <a:schemeClr val="tx2"/>
                </a:solidFill>
                <a:ea typeface="Osaka" pitchFamily="-128" charset="-128"/>
                <a:cs typeface="Arial" pitchFamily="34" charset="0"/>
              </a:rPr>
              <a:t>hedefine </a:t>
            </a:r>
            <a:r>
              <a:rPr lang="tr-TR" sz="1400" b="1" dirty="0" smtClean="0">
                <a:solidFill>
                  <a:schemeClr val="tx2"/>
                </a:solidFill>
                <a:ea typeface="Osaka" pitchFamily="-128" charset="-128"/>
                <a:cs typeface="Arial" pitchFamily="34" charset="0"/>
              </a:rPr>
              <a:t>ulaşılamazsa</a:t>
            </a:r>
            <a:endParaRPr lang="en-GB" sz="1400" b="1" dirty="0">
              <a:solidFill>
                <a:schemeClr val="tx2"/>
              </a:solidFill>
              <a:ea typeface="Osaka" pitchFamily="-128" charset="-128"/>
              <a:cs typeface="Arial" pitchFamily="34" charset="0"/>
            </a:endParaRPr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1000100" y="5500702"/>
            <a:ext cx="1748547" cy="46050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36000" tIns="36000" rIns="36000" bIns="360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1400" b="1" dirty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2–3</a:t>
            </a:r>
            <a:r>
              <a:rPr lang="tr-TR" sz="1400" b="1" dirty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ilaçlı </a:t>
            </a:r>
            <a:r>
              <a:rPr lang="tr-TR" sz="1400" b="1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tam </a:t>
            </a:r>
          </a:p>
          <a:p>
            <a:pPr eaLnBrk="0" hangingPunct="0">
              <a:lnSpc>
                <a:spcPct val="90000"/>
              </a:lnSpc>
            </a:pPr>
            <a:r>
              <a:rPr lang="tr-TR" sz="1400" b="1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dozlarda kombinasyon</a:t>
            </a:r>
            <a:endParaRPr lang="en-GB" sz="1400" b="1" dirty="0">
              <a:solidFill>
                <a:srgbClr val="002060"/>
              </a:solidFill>
              <a:ea typeface="Osaka" pitchFamily="-128" charset="-128"/>
              <a:cs typeface="Arial" pitchFamily="34" charset="0"/>
            </a:endParaRPr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6727825" y="5410200"/>
            <a:ext cx="1724437" cy="46050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36000" tIns="36000" rIns="36000" bIns="360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tr-TR" sz="1400" b="1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2-</a:t>
            </a:r>
            <a:r>
              <a:rPr lang="en-GB" sz="1400" b="1" dirty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3-</a:t>
            </a:r>
            <a:r>
              <a:rPr lang="tr-TR" sz="1400" b="1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ilaçlı tam dozlarda</a:t>
            </a:r>
          </a:p>
          <a:p>
            <a:pPr eaLnBrk="0" hangingPunct="0">
              <a:lnSpc>
                <a:spcPct val="90000"/>
              </a:lnSpc>
            </a:pPr>
            <a:r>
              <a:rPr lang="tr-TR" sz="1400" b="1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kombinasyon </a:t>
            </a:r>
            <a:endParaRPr lang="en-GB" sz="1400" b="1" dirty="0">
              <a:solidFill>
                <a:srgbClr val="002060"/>
              </a:solidFill>
              <a:ea typeface="Osaka" pitchFamily="-128" charset="-128"/>
              <a:cs typeface="Arial" pitchFamily="34" charset="0"/>
            </a:endParaRPr>
          </a:p>
        </p:txBody>
      </p:sp>
      <p:cxnSp>
        <p:nvCxnSpPr>
          <p:cNvPr id="63503" name="AutoShape 15"/>
          <p:cNvCxnSpPr>
            <a:cxnSpLocks noChangeShapeType="1"/>
            <a:stCxn id="63494" idx="0"/>
            <a:endCxn id="63492" idx="0"/>
          </p:cNvCxnSpPr>
          <p:nvPr/>
        </p:nvCxnSpPr>
        <p:spPr bwMode="auto">
          <a:xfrm rot="5400000" flipH="1" flipV="1">
            <a:off x="4884968" y="493363"/>
            <a:ext cx="1588" cy="5268024"/>
          </a:xfrm>
          <a:prstGeom prst="bentConnector3">
            <a:avLst>
              <a:gd name="adj1" fmla="val 14395466"/>
            </a:avLst>
          </a:prstGeom>
          <a:noFill/>
          <a:ln w="28575">
            <a:solidFill>
              <a:srgbClr val="086DAC"/>
            </a:solidFill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63504" name="AutoShape 16"/>
          <p:cNvCxnSpPr>
            <a:cxnSpLocks noChangeShapeType="1"/>
          </p:cNvCxnSpPr>
          <p:nvPr/>
        </p:nvCxnSpPr>
        <p:spPr bwMode="auto">
          <a:xfrm rot="5400000">
            <a:off x="1628320" y="3443722"/>
            <a:ext cx="538941" cy="509497"/>
          </a:xfrm>
          <a:prstGeom prst="straightConnector1">
            <a:avLst/>
          </a:prstGeom>
          <a:noFill/>
          <a:ln w="28575">
            <a:solidFill>
              <a:srgbClr val="086DAC"/>
            </a:solidFill>
            <a:round/>
            <a:headEnd/>
            <a:tailEnd type="triangle" w="med" len="med"/>
          </a:ln>
          <a:effectLst/>
        </p:spPr>
      </p:cxnSp>
      <p:cxnSp>
        <p:nvCxnSpPr>
          <p:cNvPr id="63505" name="AutoShape 17"/>
          <p:cNvCxnSpPr>
            <a:cxnSpLocks noChangeShapeType="1"/>
          </p:cNvCxnSpPr>
          <p:nvPr/>
        </p:nvCxnSpPr>
        <p:spPr bwMode="auto">
          <a:xfrm>
            <a:off x="2357422" y="3429000"/>
            <a:ext cx="633993" cy="538941"/>
          </a:xfrm>
          <a:prstGeom prst="straightConnector1">
            <a:avLst/>
          </a:prstGeom>
          <a:noFill/>
          <a:ln w="28575">
            <a:solidFill>
              <a:srgbClr val="086DAC"/>
            </a:solidFill>
            <a:round/>
            <a:headEnd/>
            <a:tailEnd type="triangle" w="med" len="med"/>
          </a:ln>
          <a:effectLst/>
        </p:spPr>
      </p:cxnSp>
      <p:cxnSp>
        <p:nvCxnSpPr>
          <p:cNvPr id="63506" name="AutoShape 18"/>
          <p:cNvCxnSpPr>
            <a:cxnSpLocks noChangeShapeType="1"/>
          </p:cNvCxnSpPr>
          <p:nvPr/>
        </p:nvCxnSpPr>
        <p:spPr bwMode="auto">
          <a:xfrm rot="5400000">
            <a:off x="6918316" y="3440138"/>
            <a:ext cx="538941" cy="516666"/>
          </a:xfrm>
          <a:prstGeom prst="straightConnector1">
            <a:avLst/>
          </a:prstGeom>
          <a:noFill/>
          <a:ln w="28575">
            <a:solidFill>
              <a:srgbClr val="086DAC"/>
            </a:solidFill>
            <a:round/>
            <a:headEnd/>
            <a:tailEnd type="triangle" w="med" len="med"/>
          </a:ln>
          <a:effectLst/>
        </p:spPr>
      </p:cxnSp>
      <p:cxnSp>
        <p:nvCxnSpPr>
          <p:cNvPr id="63507" name="AutoShape 19"/>
          <p:cNvCxnSpPr>
            <a:cxnSpLocks noChangeShapeType="1"/>
          </p:cNvCxnSpPr>
          <p:nvPr/>
        </p:nvCxnSpPr>
        <p:spPr bwMode="auto">
          <a:xfrm rot="16200000" flipH="1">
            <a:off x="7781296" y="3291538"/>
            <a:ext cx="538941" cy="813865"/>
          </a:xfrm>
          <a:prstGeom prst="straightConnector1">
            <a:avLst/>
          </a:prstGeom>
          <a:noFill/>
          <a:ln w="28575">
            <a:solidFill>
              <a:srgbClr val="086DAC"/>
            </a:solidFill>
            <a:round/>
            <a:headEnd/>
            <a:tailEnd type="triangle" w="med" len="med"/>
          </a:ln>
          <a:effectLst/>
        </p:spPr>
      </p:cxnSp>
      <p:sp>
        <p:nvSpPr>
          <p:cNvPr id="63508" name="Rectangle 20"/>
          <p:cNvSpPr>
            <a:spLocks noChangeArrowheads="1"/>
          </p:cNvSpPr>
          <p:nvPr/>
        </p:nvSpPr>
        <p:spPr bwMode="auto">
          <a:xfrm>
            <a:off x="2928926" y="5500702"/>
            <a:ext cx="946596" cy="46050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36000" tIns="36000" rIns="36000" bIns="3600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tr-TR" sz="1400" b="1" dirty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Tam dozda </a:t>
            </a:r>
          </a:p>
          <a:p>
            <a:pPr algn="ctr" eaLnBrk="0" hangingPunct="0">
              <a:lnSpc>
                <a:spcPct val="90000"/>
              </a:lnSpc>
            </a:pPr>
            <a:r>
              <a:rPr lang="tr-TR" sz="1400" b="1" dirty="0" err="1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monoterapi</a:t>
            </a:r>
            <a:endParaRPr lang="en-GB" sz="1400" b="1" dirty="0">
              <a:solidFill>
                <a:srgbClr val="002060"/>
              </a:solidFill>
              <a:ea typeface="Osaka" pitchFamily="-128" charset="-128"/>
              <a:cs typeface="Arial" pitchFamily="34" charset="0"/>
            </a:endParaRPr>
          </a:p>
        </p:txBody>
      </p:sp>
      <p:cxnSp>
        <p:nvCxnSpPr>
          <p:cNvPr id="63509" name="AutoShape 21"/>
          <p:cNvCxnSpPr>
            <a:cxnSpLocks noChangeShapeType="1"/>
          </p:cNvCxnSpPr>
          <p:nvPr/>
        </p:nvCxnSpPr>
        <p:spPr bwMode="auto">
          <a:xfrm rot="16200000" flipH="1">
            <a:off x="6849742" y="4723159"/>
            <a:ext cx="801336" cy="641911"/>
          </a:xfrm>
          <a:prstGeom prst="straightConnector1">
            <a:avLst/>
          </a:prstGeom>
          <a:noFill/>
          <a:ln w="28575">
            <a:solidFill>
              <a:srgbClr val="086DAC"/>
            </a:solidFill>
            <a:round/>
            <a:headEnd/>
            <a:tailEnd type="triangle" w="med" len="med"/>
          </a:ln>
          <a:effectLst/>
        </p:spPr>
      </p:cxnSp>
      <p:cxnSp>
        <p:nvCxnSpPr>
          <p:cNvPr id="63510" name="AutoShape 22"/>
          <p:cNvCxnSpPr>
            <a:cxnSpLocks noChangeShapeType="1"/>
          </p:cNvCxnSpPr>
          <p:nvPr/>
        </p:nvCxnSpPr>
        <p:spPr bwMode="auto">
          <a:xfrm rot="5400000">
            <a:off x="7730352" y="4699804"/>
            <a:ext cx="801336" cy="688620"/>
          </a:xfrm>
          <a:prstGeom prst="straightConnector1">
            <a:avLst/>
          </a:prstGeom>
          <a:noFill/>
          <a:ln w="28575">
            <a:solidFill>
              <a:srgbClr val="086DAC"/>
            </a:solidFill>
            <a:round/>
            <a:headEnd/>
            <a:tailEnd type="triangle" w="med" len="med"/>
          </a:ln>
          <a:effectLst/>
        </p:spPr>
      </p:cxnSp>
      <p:cxnSp>
        <p:nvCxnSpPr>
          <p:cNvPr id="63511" name="AutoShape 23"/>
          <p:cNvCxnSpPr>
            <a:cxnSpLocks noChangeShapeType="1"/>
          </p:cNvCxnSpPr>
          <p:nvPr/>
        </p:nvCxnSpPr>
        <p:spPr bwMode="auto">
          <a:xfrm rot="10800000" flipV="1">
            <a:off x="1857356" y="4714882"/>
            <a:ext cx="1000132" cy="714381"/>
          </a:xfrm>
          <a:prstGeom prst="straightConnector1">
            <a:avLst/>
          </a:prstGeom>
          <a:noFill/>
          <a:ln w="28575">
            <a:solidFill>
              <a:srgbClr val="086DAC"/>
            </a:solidFill>
            <a:round/>
            <a:headEnd/>
            <a:tailEnd type="triangle" w="med" len="med"/>
          </a:ln>
          <a:effectLst/>
        </p:spPr>
      </p:cxnSp>
      <p:cxnSp>
        <p:nvCxnSpPr>
          <p:cNvPr id="63512" name="AutoShape 24"/>
          <p:cNvCxnSpPr>
            <a:cxnSpLocks noChangeShapeType="1"/>
          </p:cNvCxnSpPr>
          <p:nvPr/>
        </p:nvCxnSpPr>
        <p:spPr bwMode="auto">
          <a:xfrm rot="5400000">
            <a:off x="1178695" y="5036356"/>
            <a:ext cx="928696" cy="1"/>
          </a:xfrm>
          <a:prstGeom prst="straightConnector1">
            <a:avLst/>
          </a:prstGeom>
          <a:noFill/>
          <a:ln w="28575">
            <a:solidFill>
              <a:srgbClr val="086DAC"/>
            </a:solidFill>
            <a:round/>
            <a:headEnd/>
            <a:tailEnd type="triangle" w="med" len="med"/>
          </a:ln>
          <a:effectLst/>
        </p:spPr>
      </p:cxnSp>
      <p:cxnSp>
        <p:nvCxnSpPr>
          <p:cNvPr id="63513" name="AutoShape 25"/>
          <p:cNvCxnSpPr>
            <a:cxnSpLocks noChangeShapeType="1"/>
          </p:cNvCxnSpPr>
          <p:nvPr/>
        </p:nvCxnSpPr>
        <p:spPr bwMode="auto">
          <a:xfrm rot="10800000">
            <a:off x="2143108" y="5643578"/>
            <a:ext cx="785818" cy="1588"/>
          </a:xfrm>
          <a:prstGeom prst="straightConnector1">
            <a:avLst/>
          </a:prstGeom>
          <a:noFill/>
          <a:ln w="28575">
            <a:solidFill>
              <a:srgbClr val="086DAC"/>
            </a:solidFill>
            <a:round/>
            <a:headEnd/>
            <a:tailEnd type="triangle" w="med" len="med"/>
          </a:ln>
          <a:effectLst/>
        </p:spPr>
      </p:cxnSp>
      <p:cxnSp>
        <p:nvCxnSpPr>
          <p:cNvPr id="63514" name="AutoShape 26"/>
          <p:cNvCxnSpPr>
            <a:cxnSpLocks noChangeShapeType="1"/>
          </p:cNvCxnSpPr>
          <p:nvPr/>
        </p:nvCxnSpPr>
        <p:spPr bwMode="auto">
          <a:xfrm rot="5400000">
            <a:off x="2643968" y="5071280"/>
            <a:ext cx="857256" cy="1588"/>
          </a:xfrm>
          <a:prstGeom prst="straightConnector1">
            <a:avLst/>
          </a:prstGeom>
          <a:noFill/>
          <a:ln w="28575">
            <a:solidFill>
              <a:srgbClr val="086DAC"/>
            </a:solidFill>
            <a:round/>
            <a:headEnd/>
            <a:tailEnd type="triangle" w="med" len="med"/>
          </a:ln>
          <a:effectLst/>
        </p:spPr>
      </p:cxnSp>
      <p:sp>
        <p:nvSpPr>
          <p:cNvPr id="63515" name="Text Box 27"/>
          <p:cNvSpPr txBox="1">
            <a:spLocks noChangeArrowheads="1"/>
          </p:cNvSpPr>
          <p:nvPr/>
        </p:nvSpPr>
        <p:spPr bwMode="auto">
          <a:xfrm>
            <a:off x="1214414" y="2071678"/>
            <a:ext cx="2013565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tr-TR" sz="1400" b="1" dirty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Hafif KB yükselmesi</a:t>
            </a:r>
            <a:br>
              <a:rPr lang="tr-TR" sz="1400" b="1" dirty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</a:br>
            <a:r>
              <a:rPr lang="tr-TR" sz="1400" b="1" dirty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Düşük/orta KV risk</a:t>
            </a:r>
          </a:p>
          <a:p>
            <a:pPr eaLnBrk="0" hangingPunct="0"/>
            <a:r>
              <a:rPr lang="tr-TR" sz="1400" b="1" dirty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Konvansiyonel KB hedefi</a:t>
            </a:r>
            <a:endParaRPr lang="en-US" sz="1400" b="1" dirty="0">
              <a:solidFill>
                <a:srgbClr val="002060"/>
              </a:solidFill>
              <a:ea typeface="Osaka" pitchFamily="-128" charset="-128"/>
              <a:cs typeface="Arial" pitchFamily="34" charset="0"/>
            </a:endParaRPr>
          </a:p>
        </p:txBody>
      </p:sp>
      <p:sp>
        <p:nvSpPr>
          <p:cNvPr id="63516" name="Text Box 28"/>
          <p:cNvSpPr txBox="1">
            <a:spLocks noChangeArrowheads="1"/>
          </p:cNvSpPr>
          <p:nvPr/>
        </p:nvSpPr>
        <p:spPr bwMode="auto">
          <a:xfrm>
            <a:off x="6643702" y="2071678"/>
            <a:ext cx="2159053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tr-TR" sz="1400" b="1" dirty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Belirgin KB yükselmesi</a:t>
            </a:r>
            <a:br>
              <a:rPr lang="tr-TR" sz="1400" b="1" dirty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</a:br>
            <a:r>
              <a:rPr lang="tr-TR" sz="1400" b="1" dirty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Yüksek/Çok yüksek KV risk</a:t>
            </a:r>
          </a:p>
          <a:p>
            <a:pPr eaLnBrk="0" hangingPunct="0"/>
            <a:r>
              <a:rPr lang="tr-TR" sz="1400" b="1" dirty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Daha düşük KB hedefi</a:t>
            </a:r>
            <a:endParaRPr lang="en-US" sz="1400" b="1" dirty="0">
              <a:solidFill>
                <a:srgbClr val="002060"/>
              </a:solidFill>
              <a:ea typeface="Osaka" pitchFamily="-128" charset="-128"/>
              <a:cs typeface="Arial" pitchFamily="34" charset="0"/>
            </a:endParaRPr>
          </a:p>
        </p:txBody>
      </p:sp>
      <p:sp>
        <p:nvSpPr>
          <p:cNvPr id="63517" name="Text Box 29"/>
          <p:cNvSpPr txBox="1">
            <a:spLocks noChangeArrowheads="1"/>
          </p:cNvSpPr>
          <p:nvPr/>
        </p:nvSpPr>
        <p:spPr bwMode="auto">
          <a:xfrm>
            <a:off x="1066800" y="6546850"/>
            <a:ext cx="7199394" cy="32449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108000" bIns="108000" anchor="b">
            <a:spAutoFit/>
          </a:bodyPr>
          <a:lstStyle/>
          <a:p>
            <a:pPr eaLnBrk="0" hangingPunct="0"/>
            <a:r>
              <a:rPr lang="tr-TR" sz="1400" b="1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2007 </a:t>
            </a:r>
            <a:r>
              <a:rPr lang="tr-TR" sz="1400" b="1" dirty="0" err="1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Guidelines</a:t>
            </a:r>
            <a:r>
              <a:rPr lang="tr-TR" sz="1400" b="1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</a:t>
            </a:r>
            <a:r>
              <a:rPr lang="tr-TR" sz="1400" b="1" dirty="0" err="1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for</a:t>
            </a:r>
            <a:r>
              <a:rPr lang="tr-TR" sz="1400" b="1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</a:t>
            </a:r>
            <a:r>
              <a:rPr lang="tr-TR" sz="1400" b="1" dirty="0" err="1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the</a:t>
            </a:r>
            <a:r>
              <a:rPr lang="tr-TR" sz="1400" b="1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</a:t>
            </a:r>
            <a:r>
              <a:rPr lang="tr-TR" sz="1400" b="1" dirty="0" err="1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management</a:t>
            </a:r>
            <a:r>
              <a:rPr lang="tr-TR" sz="1400" b="1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of </a:t>
            </a:r>
            <a:r>
              <a:rPr lang="tr-TR" sz="1400" b="1" dirty="0" err="1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hypertension</a:t>
            </a:r>
            <a:r>
              <a:rPr lang="tr-TR" sz="1400" b="1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(</a:t>
            </a:r>
            <a:r>
              <a:rPr lang="en-GB" sz="1400" b="1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ESH–ESC</a:t>
            </a:r>
            <a:r>
              <a:rPr lang="tr-TR" sz="1400" b="1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) . </a:t>
            </a:r>
            <a:r>
              <a:rPr lang="en-GB" sz="1400" b="1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J </a:t>
            </a:r>
            <a:r>
              <a:rPr lang="en-GB" sz="1400" b="1" dirty="0" err="1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Hypertens</a:t>
            </a:r>
            <a:r>
              <a:rPr lang="en-GB" sz="1400" b="1" dirty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2007;25:1105–87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dirty="0">
                <a:solidFill>
                  <a:schemeClr val="accent6"/>
                </a:solidFill>
              </a:rPr>
              <a:t>Hipertansiyon tedavisi</a:t>
            </a:r>
          </a:p>
        </p:txBody>
      </p:sp>
      <p:pic>
        <p:nvPicPr>
          <p:cNvPr id="153605" name="Picture 5" descr="adsız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643050"/>
            <a:ext cx="8748712" cy="4176712"/>
          </a:xfrm>
          <a:noFill/>
          <a:ln/>
        </p:spPr>
      </p:pic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1785886" y="6550223"/>
            <a:ext cx="73581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r-TR" sz="1400" dirty="0">
                <a:solidFill>
                  <a:srgbClr val="002060"/>
                </a:solidFill>
              </a:rPr>
              <a:t>Avrupa Hipertansiyon/Kardiyoloji Derneği(ESH/ESC) </a:t>
            </a:r>
            <a:r>
              <a:rPr lang="tr-TR" sz="1400" dirty="0" smtClean="0">
                <a:solidFill>
                  <a:srgbClr val="002060"/>
                </a:solidFill>
              </a:rPr>
              <a:t> </a:t>
            </a:r>
            <a:r>
              <a:rPr lang="tr-TR" sz="1400" dirty="0" err="1" smtClean="0">
                <a:solidFill>
                  <a:srgbClr val="002060"/>
                </a:solidFill>
              </a:rPr>
              <a:t>Arteriyel</a:t>
            </a:r>
            <a:r>
              <a:rPr lang="tr-TR" sz="1400" dirty="0" smtClean="0">
                <a:solidFill>
                  <a:srgbClr val="002060"/>
                </a:solidFill>
              </a:rPr>
              <a:t> </a:t>
            </a:r>
            <a:r>
              <a:rPr lang="tr-TR" sz="1400" dirty="0">
                <a:solidFill>
                  <a:srgbClr val="002060"/>
                </a:solidFill>
              </a:rPr>
              <a:t>hipertansiyon tedavisi 2007 kılavuzu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Journal of Hyperten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1175" y="117475"/>
            <a:ext cx="9048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731963"/>
            <a:ext cx="7494587" cy="4360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755650" y="274638"/>
            <a:ext cx="7499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3200" dirty="0">
                <a:solidFill>
                  <a:schemeClr val="accent2"/>
                </a:solidFill>
              </a:rPr>
              <a:t/>
            </a:r>
            <a:br>
              <a:rPr lang="tr-TR" sz="3200" dirty="0">
                <a:solidFill>
                  <a:schemeClr val="accent2"/>
                </a:solidFill>
              </a:rPr>
            </a:br>
            <a:r>
              <a:rPr lang="tr-TR" sz="3200" dirty="0">
                <a:solidFill>
                  <a:schemeClr val="accent6"/>
                </a:solidFill>
              </a:rPr>
              <a:t>Türkiye’de Hipertansiyon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/>
          <p:cNvSpPr>
            <a:spLocks noGrp="1" noChangeArrowheads="1"/>
          </p:cNvSpPr>
          <p:nvPr>
            <p:ph type="title"/>
          </p:nvPr>
        </p:nvSpPr>
        <p:spPr>
          <a:xfrm>
            <a:off x="1000100" y="288925"/>
            <a:ext cx="7119963" cy="1041400"/>
          </a:xfrm>
          <a:prstGeom prst="roundRect">
            <a:avLst>
              <a:gd name="adj" fmla="val 16667"/>
            </a:avLst>
          </a:prstGeom>
          <a:noFill/>
          <a:ln/>
        </p:spPr>
        <p:txBody>
          <a:bodyPr lIns="92075" tIns="46038" rIns="92075" bIns="46038">
            <a:no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tr-TR" altLang="it-IT" sz="2800" dirty="0" smtClean="0">
                <a:solidFill>
                  <a:schemeClr val="accent6"/>
                </a:solidFill>
              </a:rPr>
              <a:t/>
            </a:r>
            <a:br>
              <a:rPr lang="tr-TR" altLang="it-IT" sz="2800" dirty="0" smtClean="0">
                <a:solidFill>
                  <a:schemeClr val="accent6"/>
                </a:solidFill>
              </a:rPr>
            </a:br>
            <a:r>
              <a:rPr lang="it-IT" altLang="it-IT" sz="2800" dirty="0" smtClean="0">
                <a:solidFill>
                  <a:schemeClr val="accent6"/>
                </a:solidFill>
              </a:rPr>
              <a:t>2007 ESH/ESC Guidelines: </a:t>
            </a:r>
            <a:r>
              <a:rPr lang="tr-TR" altLang="it-IT" sz="2800" dirty="0" smtClean="0">
                <a:solidFill>
                  <a:schemeClr val="accent6"/>
                </a:solidFill>
              </a:rPr>
              <a:t/>
            </a:r>
            <a:br>
              <a:rPr lang="tr-TR" altLang="it-IT" sz="2800" dirty="0" smtClean="0">
                <a:solidFill>
                  <a:schemeClr val="accent6"/>
                </a:solidFill>
              </a:rPr>
            </a:br>
            <a:r>
              <a:rPr lang="tr-TR" altLang="it-IT" sz="2800" dirty="0" smtClean="0">
                <a:solidFill>
                  <a:schemeClr val="accent6"/>
                </a:solidFill>
              </a:rPr>
              <a:t>Kombinasyon tedavisi</a:t>
            </a:r>
            <a:r>
              <a:rPr lang="en-US" sz="2800" dirty="0" smtClean="0">
                <a:solidFill>
                  <a:schemeClr val="accent6"/>
                </a:solidFill>
              </a:rPr>
              <a:t/>
            </a:r>
            <a:br>
              <a:rPr lang="en-US" sz="2800" dirty="0" smtClean="0">
                <a:solidFill>
                  <a:schemeClr val="accent6"/>
                </a:solidFill>
              </a:rPr>
            </a:br>
            <a:endParaRPr lang="en-GB" sz="2800" dirty="0">
              <a:solidFill>
                <a:schemeClr val="accent6"/>
              </a:solidFill>
              <a:latin typeface="Arial Unicode MS" pitchFamily="34" charset="-128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38" y="1285860"/>
            <a:ext cx="7448552" cy="5000660"/>
          </a:xfrm>
          <a:noFill/>
          <a:ln/>
        </p:spPr>
        <p:txBody>
          <a:bodyPr lIns="0" tIns="0" rIns="0" bIns="0">
            <a:noAutofit/>
          </a:bodyPr>
          <a:lstStyle/>
          <a:p>
            <a:pPr marL="385763" indent="-385763">
              <a:spcAft>
                <a:spcPct val="30000"/>
              </a:spcAft>
            </a:pPr>
            <a:endParaRPr lang="tr-TR" sz="2400" dirty="0" smtClean="0">
              <a:solidFill>
                <a:srgbClr val="002060"/>
              </a:solidFill>
            </a:endParaRPr>
          </a:p>
          <a:p>
            <a:pPr marL="385763" indent="-385763">
              <a:spcAft>
                <a:spcPct val="30000"/>
              </a:spcAft>
            </a:pPr>
            <a:r>
              <a:rPr lang="tr-TR" sz="2400" dirty="0" smtClean="0">
                <a:solidFill>
                  <a:srgbClr val="002060"/>
                </a:solidFill>
              </a:rPr>
              <a:t>Tedaviye </a:t>
            </a:r>
            <a:r>
              <a:rPr lang="tr-TR" sz="2400" dirty="0" err="1" smtClean="0">
                <a:solidFill>
                  <a:srgbClr val="002060"/>
                </a:solidFill>
              </a:rPr>
              <a:t>monoterapiyle</a:t>
            </a:r>
            <a:r>
              <a:rPr lang="tr-TR" sz="2400" dirty="0" smtClean="0">
                <a:solidFill>
                  <a:srgbClr val="002060"/>
                </a:solidFill>
              </a:rPr>
              <a:t> veya </a:t>
            </a:r>
            <a:r>
              <a:rPr lang="tr-TR" sz="2400" dirty="0">
                <a:solidFill>
                  <a:srgbClr val="002060"/>
                </a:solidFill>
              </a:rPr>
              <a:t>düşük dozlarda iki ilacın kombinasyonu ile </a:t>
            </a:r>
            <a:r>
              <a:rPr lang="tr-TR" sz="2400" dirty="0" smtClean="0">
                <a:solidFill>
                  <a:srgbClr val="002060"/>
                </a:solidFill>
              </a:rPr>
              <a:t>başlanabilir, ilaçların dozu ve sayısı </a:t>
            </a:r>
            <a:r>
              <a:rPr lang="tr-TR" sz="2400" dirty="0">
                <a:solidFill>
                  <a:srgbClr val="002060"/>
                </a:solidFill>
              </a:rPr>
              <a:t>gerekirse </a:t>
            </a:r>
            <a:r>
              <a:rPr lang="tr-TR" sz="2400" dirty="0" smtClean="0">
                <a:solidFill>
                  <a:srgbClr val="002060"/>
                </a:solidFill>
              </a:rPr>
              <a:t>artırılabilir</a:t>
            </a:r>
          </a:p>
          <a:p>
            <a:pPr marL="385763" indent="-385763">
              <a:spcAft>
                <a:spcPct val="30000"/>
              </a:spcAft>
            </a:pPr>
            <a:r>
              <a:rPr lang="tr-TR" sz="2400" dirty="0" smtClean="0">
                <a:solidFill>
                  <a:srgbClr val="002060"/>
                </a:solidFill>
              </a:rPr>
              <a:t>Evre 1  dışındaki </a:t>
            </a:r>
            <a:r>
              <a:rPr lang="tr-TR" sz="2400" dirty="0" err="1" smtClean="0">
                <a:solidFill>
                  <a:srgbClr val="002060"/>
                </a:solidFill>
              </a:rPr>
              <a:t>hipertansif</a:t>
            </a:r>
            <a:r>
              <a:rPr lang="tr-TR" sz="2400" dirty="0" smtClean="0">
                <a:solidFill>
                  <a:srgbClr val="002060"/>
                </a:solidFill>
              </a:rPr>
              <a:t> </a:t>
            </a:r>
            <a:r>
              <a:rPr lang="tr-TR" sz="2400" dirty="0" err="1" smtClean="0">
                <a:solidFill>
                  <a:srgbClr val="002060"/>
                </a:solidFill>
              </a:rPr>
              <a:t>populasyonda</a:t>
            </a:r>
            <a:r>
              <a:rPr lang="tr-TR" sz="2400" dirty="0" smtClean="0">
                <a:solidFill>
                  <a:srgbClr val="002060"/>
                </a:solidFill>
              </a:rPr>
              <a:t> </a:t>
            </a:r>
            <a:r>
              <a:rPr lang="tr-TR" sz="2400" dirty="0" err="1" smtClean="0">
                <a:solidFill>
                  <a:srgbClr val="002060"/>
                </a:solidFill>
              </a:rPr>
              <a:t>monoterapi</a:t>
            </a:r>
            <a:r>
              <a:rPr lang="tr-TR" sz="2400" dirty="0" smtClean="0">
                <a:solidFill>
                  <a:srgbClr val="002060"/>
                </a:solidFill>
              </a:rPr>
              <a:t>  ile  hedef değerlere ulaşma oranı düşük (%20-30) </a:t>
            </a:r>
          </a:p>
          <a:p>
            <a:pPr marL="385763" indent="-385763">
              <a:spcAft>
                <a:spcPct val="30000"/>
              </a:spcAft>
            </a:pPr>
            <a:r>
              <a:rPr lang="tr-TR" sz="2400" dirty="0" smtClean="0">
                <a:solidFill>
                  <a:srgbClr val="002060"/>
                </a:solidFill>
              </a:rPr>
              <a:t>Hedef kan basınçlarına ulaşmak için, hastaların büyük bir bölümünde birden fazla ajanla tedavi gereklidir</a:t>
            </a:r>
          </a:p>
          <a:p>
            <a:pPr marL="385763" indent="-385763">
              <a:spcAft>
                <a:spcPct val="30000"/>
              </a:spcAft>
            </a:pPr>
            <a:r>
              <a:rPr lang="tr-TR" sz="2400" dirty="0" err="1" smtClean="0">
                <a:solidFill>
                  <a:srgbClr val="002060"/>
                </a:solidFill>
              </a:rPr>
              <a:t>Monoterapi</a:t>
            </a:r>
            <a:r>
              <a:rPr lang="tr-TR" sz="2400" dirty="0" smtClean="0">
                <a:solidFill>
                  <a:srgbClr val="002060"/>
                </a:solidFill>
              </a:rPr>
              <a:t> düşük-orta KV risk ve hafif KB yüksekliği olanlarda tercih edilmeli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961750" y="6550819"/>
            <a:ext cx="7182250" cy="30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850" tIns="45425" rIns="90850" bIns="45425">
            <a:spAutoFit/>
          </a:bodyPr>
          <a:lstStyle/>
          <a:p>
            <a:pPr eaLnBrk="0" hangingPunct="0"/>
            <a:r>
              <a:rPr lang="tr-TR" sz="1400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2007 </a:t>
            </a:r>
            <a:r>
              <a:rPr lang="tr-TR" sz="1400" dirty="0" err="1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Guidelines</a:t>
            </a:r>
            <a:r>
              <a:rPr lang="tr-TR" sz="1400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</a:t>
            </a:r>
            <a:r>
              <a:rPr lang="tr-TR" sz="1400" dirty="0" err="1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for</a:t>
            </a:r>
            <a:r>
              <a:rPr lang="tr-TR" sz="1400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</a:t>
            </a:r>
            <a:r>
              <a:rPr lang="tr-TR" sz="1400" dirty="0" err="1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the</a:t>
            </a:r>
            <a:r>
              <a:rPr lang="tr-TR" sz="1400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</a:t>
            </a:r>
            <a:r>
              <a:rPr lang="tr-TR" sz="1400" dirty="0" err="1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management</a:t>
            </a:r>
            <a:r>
              <a:rPr lang="tr-TR" sz="1400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of </a:t>
            </a:r>
            <a:r>
              <a:rPr lang="tr-TR" sz="1400" dirty="0" err="1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hypertension</a:t>
            </a:r>
            <a:r>
              <a:rPr lang="tr-TR" sz="1400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(</a:t>
            </a:r>
            <a:r>
              <a:rPr lang="en-GB" sz="1400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ESH–ESC</a:t>
            </a:r>
            <a:r>
              <a:rPr lang="tr-TR" sz="1400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) . </a:t>
            </a:r>
            <a:r>
              <a:rPr lang="en-GB" sz="1400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J </a:t>
            </a:r>
            <a:r>
              <a:rPr lang="en-GB" sz="1400" dirty="0" err="1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Hypertens</a:t>
            </a:r>
            <a:r>
              <a:rPr lang="en-GB" sz="1400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2007;25:1105–87</a:t>
            </a:r>
            <a:endParaRPr lang="en-GB" sz="1400" dirty="0">
              <a:solidFill>
                <a:srgbClr val="002060"/>
              </a:solidFill>
              <a:ea typeface="Osaka" pitchFamily="-128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1143000"/>
          </a:xfrm>
        </p:spPr>
        <p:txBody>
          <a:bodyPr>
            <a:normAutofit/>
          </a:bodyPr>
          <a:lstStyle/>
          <a:p>
            <a:pPr algn="l"/>
            <a:r>
              <a:rPr lang="it-IT" altLang="it-IT" sz="2800" dirty="0" smtClean="0">
                <a:solidFill>
                  <a:schemeClr val="accent6"/>
                </a:solidFill>
              </a:rPr>
              <a:t>ESH/ESC 2007 Guidelines: </a:t>
            </a:r>
            <a:r>
              <a:rPr lang="tr-TR" altLang="it-IT" sz="2800" dirty="0" smtClean="0">
                <a:solidFill>
                  <a:schemeClr val="accent6"/>
                </a:solidFill>
              </a:rPr>
              <a:t/>
            </a:r>
            <a:br>
              <a:rPr lang="tr-TR" altLang="it-IT" sz="2800" dirty="0" smtClean="0">
                <a:solidFill>
                  <a:schemeClr val="accent6"/>
                </a:solidFill>
              </a:rPr>
            </a:br>
            <a:r>
              <a:rPr lang="tr-TR" altLang="it-IT" sz="2800" dirty="0" smtClean="0">
                <a:solidFill>
                  <a:schemeClr val="accent6"/>
                </a:solidFill>
              </a:rPr>
              <a:t>Kombinasyon tedavisi</a:t>
            </a:r>
            <a:endParaRPr lang="tr-TR" sz="2800" dirty="0">
              <a:solidFill>
                <a:schemeClr val="accent6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85786" y="1428736"/>
            <a:ext cx="8115328" cy="4525963"/>
          </a:xfrm>
        </p:spPr>
        <p:txBody>
          <a:bodyPr>
            <a:normAutofit/>
          </a:bodyPr>
          <a:lstStyle/>
          <a:p>
            <a:pPr marL="385763" indent="-385763">
              <a:spcAft>
                <a:spcPct val="30000"/>
              </a:spcAft>
              <a:buNone/>
            </a:pPr>
            <a:r>
              <a:rPr lang="tr-TR" sz="2400" dirty="0" smtClean="0">
                <a:solidFill>
                  <a:srgbClr val="002060"/>
                </a:solidFill>
              </a:rPr>
              <a:t>      </a:t>
            </a:r>
          </a:p>
          <a:p>
            <a:pPr marL="385763" indent="-385763">
              <a:spcAft>
                <a:spcPct val="30000"/>
              </a:spcAft>
            </a:pPr>
            <a:r>
              <a:rPr lang="tr-TR" sz="2400" dirty="0" smtClean="0">
                <a:solidFill>
                  <a:srgbClr val="002060"/>
                </a:solidFill>
              </a:rPr>
              <a:t>İlk seçenek olarak iki ilacın düşük dozlarda         kombinasyonunun tercih edileceği durumlar:</a:t>
            </a:r>
          </a:p>
          <a:p>
            <a:pPr marL="385763" indent="-385763">
              <a:spcAft>
                <a:spcPct val="30000"/>
              </a:spcAft>
              <a:buNone/>
            </a:pPr>
            <a:r>
              <a:rPr lang="tr-TR" sz="2400" dirty="0" smtClean="0">
                <a:solidFill>
                  <a:srgbClr val="002060"/>
                </a:solidFill>
              </a:rPr>
              <a:t>            Belirgin  KB yüksekliği (evre 2-3 ) </a:t>
            </a:r>
          </a:p>
          <a:p>
            <a:pPr marL="657225" lvl="1" indent="-269875" algn="just">
              <a:spcAft>
                <a:spcPct val="30000"/>
              </a:spcAft>
              <a:buNone/>
            </a:pPr>
            <a:r>
              <a:rPr lang="tr-TR" sz="2400" dirty="0" smtClean="0">
                <a:solidFill>
                  <a:srgbClr val="002060"/>
                </a:solidFill>
              </a:rPr>
              <a:t>      </a:t>
            </a:r>
            <a:r>
              <a:rPr lang="en-GB" sz="2400" dirty="0" smtClean="0">
                <a:solidFill>
                  <a:srgbClr val="002060"/>
                </a:solidFill>
              </a:rPr>
              <a:t>Total </a:t>
            </a:r>
            <a:r>
              <a:rPr lang="tr-TR" sz="2400" dirty="0" smtClean="0">
                <a:solidFill>
                  <a:srgbClr val="002060"/>
                </a:solidFill>
              </a:rPr>
              <a:t>KV</a:t>
            </a:r>
            <a:r>
              <a:rPr lang="en-GB" sz="2400" dirty="0" smtClean="0">
                <a:solidFill>
                  <a:srgbClr val="002060"/>
                </a:solidFill>
              </a:rPr>
              <a:t> risk </a:t>
            </a:r>
            <a:r>
              <a:rPr lang="tr-TR" sz="2400" dirty="0" smtClean="0">
                <a:solidFill>
                  <a:srgbClr val="002060"/>
                </a:solidFill>
              </a:rPr>
              <a:t>yüksek / çok yüksek  (</a:t>
            </a:r>
            <a:r>
              <a:rPr lang="tr-TR" sz="2400" dirty="0" err="1" smtClean="0">
                <a:solidFill>
                  <a:srgbClr val="002060"/>
                </a:solidFill>
              </a:rPr>
              <a:t>renal</a:t>
            </a:r>
            <a:r>
              <a:rPr lang="tr-TR" sz="2400" dirty="0" smtClean="0">
                <a:solidFill>
                  <a:srgbClr val="002060"/>
                </a:solidFill>
              </a:rPr>
              <a:t>,diyabetik</a:t>
            </a:r>
            <a:r>
              <a:rPr lang="tr-TR" sz="2200" dirty="0" smtClean="0">
                <a:solidFill>
                  <a:srgbClr val="002060"/>
                </a:solidFill>
              </a:rPr>
              <a:t>)</a:t>
            </a:r>
            <a:endParaRPr lang="tr-TR" sz="2400" dirty="0" smtClean="0">
              <a:solidFill>
                <a:srgbClr val="002060"/>
              </a:solidFill>
            </a:endParaRPr>
          </a:p>
          <a:p>
            <a:pPr marL="385763" indent="-385763">
              <a:spcAft>
                <a:spcPct val="30000"/>
              </a:spcAft>
            </a:pPr>
            <a:r>
              <a:rPr lang="tr-TR" sz="2400" dirty="0" smtClean="0">
                <a:solidFill>
                  <a:srgbClr val="002060"/>
                </a:solidFill>
              </a:rPr>
              <a:t>Yüksek riskli hastalarda hedef değerlere daha çabuk   erişilmeli</a:t>
            </a:r>
          </a:p>
          <a:p>
            <a:pPr marL="385763" indent="-385763">
              <a:spcAft>
                <a:spcPct val="30000"/>
              </a:spcAft>
              <a:buNone/>
            </a:pPr>
            <a:r>
              <a:rPr lang="tr-TR" sz="2400" dirty="0" smtClean="0">
                <a:solidFill>
                  <a:srgbClr val="002060"/>
                </a:solidFill>
              </a:rPr>
              <a:t>    </a:t>
            </a:r>
          </a:p>
          <a:p>
            <a:pPr marL="657225" lvl="1" indent="-269875">
              <a:spcAft>
                <a:spcPct val="30000"/>
              </a:spcAft>
              <a:buNone/>
            </a:pPr>
            <a:endParaRPr lang="tr-TR" sz="2400" dirty="0" smtClean="0">
              <a:solidFill>
                <a:srgbClr val="002060"/>
              </a:solidFill>
              <a:sym typeface="Symbol" pitchFamily="18" charset="2"/>
            </a:endParaRPr>
          </a:p>
          <a:p>
            <a:pPr marL="657225" lvl="1" indent="-269875">
              <a:spcAft>
                <a:spcPct val="30000"/>
              </a:spcAft>
              <a:buFont typeface="Arial" pitchFamily="34" charset="0"/>
              <a:buChar char="•"/>
            </a:pPr>
            <a:endParaRPr lang="en-GB" dirty="0" smtClean="0">
              <a:solidFill>
                <a:srgbClr val="002060"/>
              </a:solidFill>
              <a:sym typeface="Symbol" pitchFamily="18" charset="2"/>
            </a:endParaRPr>
          </a:p>
          <a:p>
            <a:endParaRPr lang="tr-TR" dirty="0"/>
          </a:p>
        </p:txBody>
      </p:sp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1944606" y="6533502"/>
            <a:ext cx="7199394" cy="32449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108000" bIns="108000" anchor="b">
            <a:spAutoFit/>
          </a:bodyPr>
          <a:lstStyle/>
          <a:p>
            <a:pPr eaLnBrk="0" hangingPunct="0"/>
            <a:r>
              <a:rPr lang="tr-TR" sz="1400" b="1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2007 </a:t>
            </a:r>
            <a:r>
              <a:rPr lang="tr-TR" sz="1400" b="1" dirty="0" err="1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Guidelines</a:t>
            </a:r>
            <a:r>
              <a:rPr lang="tr-TR" sz="1400" b="1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</a:t>
            </a:r>
            <a:r>
              <a:rPr lang="tr-TR" sz="1400" b="1" dirty="0" err="1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for</a:t>
            </a:r>
            <a:r>
              <a:rPr lang="tr-TR" sz="1400" b="1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</a:t>
            </a:r>
            <a:r>
              <a:rPr lang="tr-TR" sz="1400" b="1" dirty="0" err="1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the</a:t>
            </a:r>
            <a:r>
              <a:rPr lang="tr-TR" sz="1400" b="1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</a:t>
            </a:r>
            <a:r>
              <a:rPr lang="tr-TR" sz="1400" b="1" dirty="0" err="1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management</a:t>
            </a:r>
            <a:r>
              <a:rPr lang="tr-TR" sz="1400" b="1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of </a:t>
            </a:r>
            <a:r>
              <a:rPr lang="tr-TR" sz="1400" b="1" dirty="0" err="1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hypertension</a:t>
            </a:r>
            <a:r>
              <a:rPr lang="tr-TR" sz="1400" b="1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(</a:t>
            </a:r>
            <a:r>
              <a:rPr lang="en-GB" sz="1400" b="1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ESH–ESC</a:t>
            </a:r>
            <a:r>
              <a:rPr lang="tr-TR" sz="1400" b="1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) . </a:t>
            </a:r>
            <a:r>
              <a:rPr lang="en-GB" sz="1400" b="1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J </a:t>
            </a:r>
            <a:r>
              <a:rPr lang="en-GB" sz="1400" b="1" dirty="0" err="1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Hypertens</a:t>
            </a:r>
            <a:r>
              <a:rPr lang="en-GB" sz="1400" b="1" dirty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2007;25:1105–87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altLang="it-IT" sz="2800" dirty="0" smtClean="0">
                <a:solidFill>
                  <a:schemeClr val="accent6"/>
                </a:solidFill>
              </a:rPr>
              <a:t>2007 ESH/ESC Guidelines: </a:t>
            </a:r>
            <a:r>
              <a:rPr lang="tr-TR" altLang="it-IT" sz="2800" dirty="0" smtClean="0">
                <a:solidFill>
                  <a:schemeClr val="accent6"/>
                </a:solidFill>
              </a:rPr>
              <a:t/>
            </a:r>
            <a:br>
              <a:rPr lang="tr-TR" altLang="it-IT" sz="2800" dirty="0" smtClean="0">
                <a:solidFill>
                  <a:schemeClr val="accent6"/>
                </a:solidFill>
              </a:rPr>
            </a:br>
            <a:r>
              <a:rPr lang="tr-TR" altLang="it-IT" sz="2800" dirty="0" smtClean="0">
                <a:solidFill>
                  <a:schemeClr val="accent6"/>
                </a:solidFill>
              </a:rPr>
              <a:t>Kombinasyon tedavisi</a:t>
            </a:r>
            <a:endParaRPr lang="tr-TR" sz="2800" dirty="0">
              <a:solidFill>
                <a:schemeClr val="accent6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002060"/>
                </a:solidFill>
              </a:rPr>
              <a:t>Farklı gruplardaki </a:t>
            </a:r>
            <a:r>
              <a:rPr lang="tr-TR" sz="2400" dirty="0" err="1" smtClean="0">
                <a:solidFill>
                  <a:srgbClr val="002060"/>
                </a:solidFill>
              </a:rPr>
              <a:t>antihipertansif</a:t>
            </a:r>
            <a:r>
              <a:rPr lang="tr-TR" sz="2400" dirty="0" smtClean="0">
                <a:solidFill>
                  <a:srgbClr val="002060"/>
                </a:solidFill>
              </a:rPr>
              <a:t> ajanları kombine etmek için bu ilaçların;</a:t>
            </a:r>
          </a:p>
          <a:p>
            <a:pPr>
              <a:buNone/>
            </a:pPr>
            <a:r>
              <a:rPr lang="tr-TR" sz="2400" dirty="0" smtClean="0">
                <a:solidFill>
                  <a:srgbClr val="002060"/>
                </a:solidFill>
              </a:rPr>
              <a:t>     Farklı ve tamamlayıcı etki mekanizmaları olması</a:t>
            </a:r>
          </a:p>
          <a:p>
            <a:pPr>
              <a:buNone/>
            </a:pPr>
            <a:r>
              <a:rPr lang="tr-TR" sz="2400" dirty="0" smtClean="0">
                <a:solidFill>
                  <a:srgbClr val="002060"/>
                </a:solidFill>
              </a:rPr>
              <a:t>     </a:t>
            </a:r>
            <a:r>
              <a:rPr lang="tr-TR" sz="2400" dirty="0" err="1" smtClean="0">
                <a:solidFill>
                  <a:srgbClr val="002060"/>
                </a:solidFill>
              </a:rPr>
              <a:t>Antihipertansif</a:t>
            </a:r>
            <a:r>
              <a:rPr lang="tr-TR" sz="2400" dirty="0" smtClean="0">
                <a:solidFill>
                  <a:srgbClr val="002060"/>
                </a:solidFill>
              </a:rPr>
              <a:t> etkinin </a:t>
            </a:r>
            <a:r>
              <a:rPr lang="tr-TR" sz="2400" dirty="0" err="1" smtClean="0">
                <a:solidFill>
                  <a:srgbClr val="002060"/>
                </a:solidFill>
              </a:rPr>
              <a:t>heriki</a:t>
            </a:r>
            <a:r>
              <a:rPr lang="tr-TR" sz="2400" dirty="0" smtClean="0">
                <a:solidFill>
                  <a:srgbClr val="002060"/>
                </a:solidFill>
              </a:rPr>
              <a:t> ilacın tek  kullanımından fazla     olması</a:t>
            </a:r>
          </a:p>
          <a:p>
            <a:pPr>
              <a:buNone/>
            </a:pPr>
            <a:r>
              <a:rPr lang="tr-TR" sz="2400" dirty="0" smtClean="0">
                <a:solidFill>
                  <a:srgbClr val="002060"/>
                </a:solidFill>
              </a:rPr>
              <a:t>     İyi </a:t>
            </a:r>
            <a:r>
              <a:rPr lang="tr-TR" sz="2400" dirty="0" err="1" smtClean="0">
                <a:solidFill>
                  <a:srgbClr val="002060"/>
                </a:solidFill>
              </a:rPr>
              <a:t>tolere</a:t>
            </a:r>
            <a:r>
              <a:rPr lang="tr-TR" sz="2400" dirty="0" smtClean="0">
                <a:solidFill>
                  <a:srgbClr val="002060"/>
                </a:solidFill>
              </a:rPr>
              <a:t> edilebilmesi, yan etki azlığı</a:t>
            </a:r>
          </a:p>
          <a:p>
            <a:pPr>
              <a:buNone/>
            </a:pPr>
            <a:endParaRPr lang="tr-TR" sz="2400" dirty="0" smtClean="0">
              <a:solidFill>
                <a:srgbClr val="002060"/>
              </a:solidFill>
            </a:endParaRPr>
          </a:p>
          <a:p>
            <a:r>
              <a:rPr lang="tr-TR" sz="2400" dirty="0" smtClean="0">
                <a:solidFill>
                  <a:srgbClr val="002060"/>
                </a:solidFill>
              </a:rPr>
              <a:t>Beta </a:t>
            </a:r>
            <a:r>
              <a:rPr lang="tr-TR" sz="2400" dirty="0" err="1" smtClean="0">
                <a:solidFill>
                  <a:srgbClr val="002060"/>
                </a:solidFill>
              </a:rPr>
              <a:t>bloker</a:t>
            </a:r>
            <a:r>
              <a:rPr lang="tr-TR" sz="2400" dirty="0" smtClean="0">
                <a:solidFill>
                  <a:srgbClr val="002060"/>
                </a:solidFill>
              </a:rPr>
              <a:t> </a:t>
            </a:r>
            <a:r>
              <a:rPr lang="tr-TR" sz="2400" dirty="0" err="1" smtClean="0">
                <a:solidFill>
                  <a:srgbClr val="002060"/>
                </a:solidFill>
              </a:rPr>
              <a:t>tiyazid</a:t>
            </a:r>
            <a:r>
              <a:rPr lang="tr-TR" sz="2400" dirty="0" smtClean="0">
                <a:solidFill>
                  <a:srgbClr val="002060"/>
                </a:solidFill>
              </a:rPr>
              <a:t> </a:t>
            </a:r>
            <a:r>
              <a:rPr lang="tr-TR" sz="2400" dirty="0" err="1" smtClean="0">
                <a:solidFill>
                  <a:srgbClr val="002060"/>
                </a:solidFill>
              </a:rPr>
              <a:t>diüretik</a:t>
            </a:r>
            <a:r>
              <a:rPr lang="tr-TR" sz="2400" dirty="0" smtClean="0">
                <a:solidFill>
                  <a:srgbClr val="002060"/>
                </a:solidFill>
              </a:rPr>
              <a:t> kombinasyonu </a:t>
            </a:r>
            <a:r>
              <a:rPr lang="tr-TR" sz="2400" dirty="0" err="1" smtClean="0">
                <a:solidFill>
                  <a:srgbClr val="002060"/>
                </a:solidFill>
              </a:rPr>
              <a:t>dismetabolik</a:t>
            </a:r>
            <a:r>
              <a:rPr lang="tr-TR" sz="2400" dirty="0" smtClean="0">
                <a:solidFill>
                  <a:srgbClr val="002060"/>
                </a:solidFill>
              </a:rPr>
              <a:t> etkilerinden dolayı </a:t>
            </a:r>
            <a:r>
              <a:rPr lang="tr-TR" sz="2400" dirty="0" err="1" smtClean="0">
                <a:solidFill>
                  <a:srgbClr val="002060"/>
                </a:solidFill>
              </a:rPr>
              <a:t>metabolik</a:t>
            </a:r>
            <a:r>
              <a:rPr lang="tr-TR" sz="2400" dirty="0" smtClean="0">
                <a:solidFill>
                  <a:srgbClr val="002060"/>
                </a:solidFill>
              </a:rPr>
              <a:t> sendromu olan ve diyabet riski olanlarda kullanılmamalıdır</a:t>
            </a:r>
          </a:p>
          <a:p>
            <a:pPr>
              <a:buNone/>
            </a:pPr>
            <a:endParaRPr lang="tr-TR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tr-TR" sz="2400" dirty="0" smtClean="0">
              <a:solidFill>
                <a:srgbClr val="002060"/>
              </a:solidFill>
            </a:endParaRPr>
          </a:p>
          <a:p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2786050" y="6357958"/>
            <a:ext cx="6204891" cy="2937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108000" bIns="108000" anchor="b">
            <a:spAutoFit/>
          </a:bodyPr>
          <a:lstStyle/>
          <a:p>
            <a:pPr eaLnBrk="0" hangingPunct="0"/>
            <a:r>
              <a:rPr lang="tr-TR" sz="1200" b="1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2007 </a:t>
            </a:r>
            <a:r>
              <a:rPr lang="tr-TR" sz="1200" b="1" dirty="0" err="1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Guidelines</a:t>
            </a:r>
            <a:r>
              <a:rPr lang="tr-TR" sz="1200" b="1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</a:t>
            </a:r>
            <a:r>
              <a:rPr lang="tr-TR" sz="1200" b="1" dirty="0" err="1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for</a:t>
            </a:r>
            <a:r>
              <a:rPr lang="tr-TR" sz="1200" b="1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</a:t>
            </a:r>
            <a:r>
              <a:rPr lang="tr-TR" sz="1200" b="1" dirty="0" err="1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the</a:t>
            </a:r>
            <a:r>
              <a:rPr lang="tr-TR" sz="1200" b="1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</a:t>
            </a:r>
            <a:r>
              <a:rPr lang="tr-TR" sz="1200" b="1" dirty="0" err="1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management</a:t>
            </a:r>
            <a:r>
              <a:rPr lang="tr-TR" sz="1200" b="1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of </a:t>
            </a:r>
            <a:r>
              <a:rPr lang="tr-TR" sz="1200" b="1" dirty="0" err="1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hypertension</a:t>
            </a:r>
            <a:r>
              <a:rPr lang="tr-TR" sz="1200" b="1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(</a:t>
            </a:r>
            <a:r>
              <a:rPr lang="en-GB" sz="1200" b="1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ESH–ESC</a:t>
            </a:r>
            <a:r>
              <a:rPr lang="tr-TR" sz="1200" b="1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) . </a:t>
            </a:r>
            <a:r>
              <a:rPr lang="en-GB" sz="1200" b="1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J </a:t>
            </a:r>
            <a:r>
              <a:rPr lang="en-GB" sz="1200" b="1" dirty="0" err="1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Hypertens</a:t>
            </a:r>
            <a:r>
              <a:rPr lang="en-GB" sz="1200" b="1" dirty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2007;25:1105–87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altLang="it-IT" sz="2800" dirty="0" smtClean="0">
                <a:solidFill>
                  <a:schemeClr val="accent6"/>
                </a:solidFill>
              </a:rPr>
              <a:t>200</a:t>
            </a:r>
            <a:r>
              <a:rPr lang="tr-TR" altLang="it-IT" sz="2800" dirty="0" smtClean="0">
                <a:solidFill>
                  <a:schemeClr val="accent6"/>
                </a:solidFill>
              </a:rPr>
              <a:t>9</a:t>
            </a:r>
            <a:r>
              <a:rPr lang="it-IT" altLang="it-IT" sz="2800" dirty="0" smtClean="0">
                <a:solidFill>
                  <a:schemeClr val="accent6"/>
                </a:solidFill>
              </a:rPr>
              <a:t> ESH</a:t>
            </a:r>
            <a:r>
              <a:rPr lang="tr-TR" altLang="it-IT" sz="2800" dirty="0" smtClean="0">
                <a:solidFill>
                  <a:schemeClr val="accent6"/>
                </a:solidFill>
              </a:rPr>
              <a:t> </a:t>
            </a:r>
            <a:r>
              <a:rPr lang="tr-TR" altLang="it-IT" sz="2800" dirty="0" err="1" smtClean="0">
                <a:solidFill>
                  <a:schemeClr val="accent6"/>
                </a:solidFill>
              </a:rPr>
              <a:t>Update</a:t>
            </a:r>
            <a:r>
              <a:rPr lang="it-IT" altLang="it-IT" sz="2800" dirty="0" smtClean="0">
                <a:solidFill>
                  <a:schemeClr val="accent6"/>
                </a:solidFill>
              </a:rPr>
              <a:t>: </a:t>
            </a:r>
            <a:r>
              <a:rPr lang="tr-TR" altLang="it-IT" sz="2800" dirty="0" smtClean="0">
                <a:solidFill>
                  <a:schemeClr val="accent6"/>
                </a:solidFill>
              </a:rPr>
              <a:t/>
            </a:r>
            <a:br>
              <a:rPr lang="tr-TR" altLang="it-IT" sz="2800" dirty="0" smtClean="0">
                <a:solidFill>
                  <a:schemeClr val="accent6"/>
                </a:solidFill>
              </a:rPr>
            </a:br>
            <a:r>
              <a:rPr lang="tr-TR" altLang="it-IT" sz="2800" dirty="0" smtClean="0">
                <a:solidFill>
                  <a:schemeClr val="accent6"/>
                </a:solidFill>
              </a:rPr>
              <a:t>Kombinasyon tedavisi</a:t>
            </a:r>
            <a:endParaRPr lang="tr-TR" sz="2800" dirty="0">
              <a:solidFill>
                <a:schemeClr val="accent6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002060"/>
                </a:solidFill>
              </a:rPr>
              <a:t>Beta </a:t>
            </a:r>
            <a:r>
              <a:rPr lang="tr-TR" sz="2400" dirty="0" err="1" smtClean="0">
                <a:solidFill>
                  <a:srgbClr val="002060"/>
                </a:solidFill>
              </a:rPr>
              <a:t>bloker</a:t>
            </a:r>
            <a:r>
              <a:rPr lang="tr-TR" sz="2400" dirty="0" smtClean="0">
                <a:solidFill>
                  <a:srgbClr val="002060"/>
                </a:solidFill>
              </a:rPr>
              <a:t>+</a:t>
            </a:r>
            <a:r>
              <a:rPr lang="tr-TR" sz="2400" dirty="0" err="1" smtClean="0">
                <a:solidFill>
                  <a:srgbClr val="002060"/>
                </a:solidFill>
              </a:rPr>
              <a:t>diüretik</a:t>
            </a:r>
            <a:r>
              <a:rPr lang="tr-TR" sz="2400" dirty="0" smtClean="0">
                <a:solidFill>
                  <a:srgbClr val="002060"/>
                </a:solidFill>
              </a:rPr>
              <a:t> kombinasyonu </a:t>
            </a:r>
            <a:r>
              <a:rPr lang="tr-TR" sz="2400" dirty="0" err="1" smtClean="0">
                <a:solidFill>
                  <a:srgbClr val="002060"/>
                </a:solidFill>
              </a:rPr>
              <a:t>dismetabolik</a:t>
            </a:r>
            <a:r>
              <a:rPr lang="tr-TR" sz="2400" dirty="0" smtClean="0">
                <a:solidFill>
                  <a:srgbClr val="002060"/>
                </a:solidFill>
              </a:rPr>
              <a:t> etkileri  ve  diyabet geliştirme riski nedeniyle uygun olmayabilir</a:t>
            </a:r>
          </a:p>
          <a:p>
            <a:endParaRPr lang="tr-TR" sz="2400" dirty="0" smtClean="0">
              <a:solidFill>
                <a:srgbClr val="002060"/>
              </a:solidFill>
            </a:endParaRPr>
          </a:p>
          <a:p>
            <a:r>
              <a:rPr lang="tr-TR" sz="2400" dirty="0" smtClean="0">
                <a:solidFill>
                  <a:srgbClr val="002060"/>
                </a:solidFill>
              </a:rPr>
              <a:t>ACEI+ARB kombinasyonu,</a:t>
            </a:r>
            <a:r>
              <a:rPr lang="tr-TR" sz="2400" dirty="0" err="1" smtClean="0">
                <a:solidFill>
                  <a:srgbClr val="002060"/>
                </a:solidFill>
              </a:rPr>
              <a:t>proteinüriye</a:t>
            </a:r>
            <a:r>
              <a:rPr lang="tr-TR" sz="2400" dirty="0" smtClean="0">
                <a:solidFill>
                  <a:srgbClr val="002060"/>
                </a:solidFill>
              </a:rPr>
              <a:t> karşı daha etkili olmasına rağmen, ciddi yan etkilere yol açabilir  </a:t>
            </a:r>
          </a:p>
          <a:p>
            <a:pPr>
              <a:buNone/>
            </a:pPr>
            <a:endParaRPr lang="tr-TR" sz="2400" dirty="0" smtClean="0">
              <a:solidFill>
                <a:srgbClr val="002060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tr-TR" sz="2400" dirty="0" smtClean="0">
                <a:solidFill>
                  <a:srgbClr val="002060"/>
                </a:solidFill>
                <a:sym typeface="Symbol" pitchFamily="18" charset="2"/>
              </a:rPr>
              <a:t>Bir grup hastada (≥%15-20  </a:t>
            </a:r>
            <a:r>
              <a:rPr lang="tr-TR" sz="2400" dirty="0" err="1" smtClean="0">
                <a:solidFill>
                  <a:srgbClr val="002060"/>
                </a:solidFill>
                <a:sym typeface="Symbol" pitchFamily="18" charset="2"/>
              </a:rPr>
              <a:t>hipertansif</a:t>
            </a:r>
            <a:r>
              <a:rPr lang="tr-TR" sz="2400" dirty="0" smtClean="0">
                <a:solidFill>
                  <a:srgbClr val="002060"/>
                </a:solidFill>
                <a:sym typeface="Symbol" pitchFamily="18" charset="2"/>
              </a:rPr>
              <a:t> </a:t>
            </a:r>
            <a:r>
              <a:rPr lang="tr-TR" sz="2400" dirty="0" err="1" smtClean="0">
                <a:solidFill>
                  <a:srgbClr val="002060"/>
                </a:solidFill>
                <a:sym typeface="Symbol" pitchFamily="18" charset="2"/>
              </a:rPr>
              <a:t>populasyon</a:t>
            </a:r>
            <a:r>
              <a:rPr lang="tr-TR" sz="2400" dirty="0" smtClean="0">
                <a:solidFill>
                  <a:srgbClr val="002060"/>
                </a:solidFill>
                <a:sym typeface="Symbol" pitchFamily="18" charset="2"/>
              </a:rPr>
              <a:t> ) iki ilaç kombinasyonu  da yetersiz olabilir. 3 ilaç gerektiğinde </a:t>
            </a:r>
          </a:p>
          <a:p>
            <a:pPr marL="342900" lvl="1" indent="-342900">
              <a:buNone/>
            </a:pPr>
            <a:r>
              <a:rPr lang="tr-TR" sz="2400" dirty="0" smtClean="0">
                <a:solidFill>
                  <a:srgbClr val="002060"/>
                </a:solidFill>
                <a:sym typeface="Symbol" pitchFamily="18" charset="2"/>
              </a:rPr>
              <a:t>      RAAS </a:t>
            </a:r>
            <a:r>
              <a:rPr lang="tr-TR" sz="2400" dirty="0" err="1" smtClean="0">
                <a:solidFill>
                  <a:srgbClr val="002060"/>
                </a:solidFill>
                <a:sym typeface="Symbol" pitchFamily="18" charset="2"/>
              </a:rPr>
              <a:t>bloker</a:t>
            </a:r>
            <a:r>
              <a:rPr lang="tr-TR" sz="2400" dirty="0" smtClean="0">
                <a:solidFill>
                  <a:srgbClr val="002060"/>
                </a:solidFill>
                <a:sym typeface="Symbol" pitchFamily="18" charset="2"/>
              </a:rPr>
              <a:t>+</a:t>
            </a:r>
            <a:r>
              <a:rPr lang="tr-TR" sz="2400" dirty="0" err="1" smtClean="0">
                <a:solidFill>
                  <a:srgbClr val="002060"/>
                </a:solidFill>
                <a:sym typeface="Symbol" pitchFamily="18" charset="2"/>
              </a:rPr>
              <a:t>Ca</a:t>
            </a:r>
            <a:r>
              <a:rPr lang="tr-TR" sz="2400" dirty="0" smtClean="0">
                <a:solidFill>
                  <a:srgbClr val="002060"/>
                </a:solidFill>
                <a:sym typeface="Symbol" pitchFamily="18" charset="2"/>
              </a:rPr>
              <a:t> antagonisti+</a:t>
            </a:r>
            <a:r>
              <a:rPr lang="tr-TR" sz="2400" dirty="0" err="1" smtClean="0">
                <a:solidFill>
                  <a:srgbClr val="002060"/>
                </a:solidFill>
                <a:sym typeface="Symbol" pitchFamily="18" charset="2"/>
              </a:rPr>
              <a:t>diüretik</a:t>
            </a:r>
            <a:r>
              <a:rPr lang="tr-TR" sz="2400" dirty="0" smtClean="0">
                <a:solidFill>
                  <a:srgbClr val="002060"/>
                </a:solidFill>
                <a:sym typeface="Symbol" pitchFamily="18" charset="2"/>
              </a:rPr>
              <a:t>  kombinasyonu</a:t>
            </a:r>
          </a:p>
          <a:p>
            <a:pPr marL="342900" lvl="1" indent="-342900">
              <a:buNone/>
            </a:pPr>
            <a:r>
              <a:rPr lang="tr-TR" sz="2400" dirty="0" smtClean="0">
                <a:solidFill>
                  <a:srgbClr val="002060"/>
                </a:solidFill>
                <a:sym typeface="Symbol" pitchFamily="18" charset="2"/>
              </a:rPr>
              <a:t>      uygundur</a:t>
            </a:r>
          </a:p>
          <a:p>
            <a:endParaRPr lang="tr-TR" sz="2400" dirty="0">
              <a:solidFill>
                <a:srgbClr val="002060"/>
              </a:solidFill>
            </a:endParaRPr>
          </a:p>
        </p:txBody>
      </p:sp>
      <p:sp>
        <p:nvSpPr>
          <p:cNvPr id="4" name="Text Box 28"/>
          <p:cNvSpPr txBox="1">
            <a:spLocks noChangeArrowheads="1"/>
          </p:cNvSpPr>
          <p:nvPr/>
        </p:nvSpPr>
        <p:spPr bwMode="auto">
          <a:xfrm>
            <a:off x="1857356" y="6072206"/>
            <a:ext cx="6888057" cy="53994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108000" bIns="108000" anchor="b">
            <a:spAutoFit/>
          </a:bodyPr>
          <a:lstStyle/>
          <a:p>
            <a:pPr eaLnBrk="0" hangingPunct="0"/>
            <a:r>
              <a:rPr lang="tr-TR" sz="1400" dirty="0" err="1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Reappraisal</a:t>
            </a:r>
            <a:r>
              <a:rPr lang="tr-TR" sz="1400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of </a:t>
            </a:r>
            <a:r>
              <a:rPr lang="tr-TR" sz="1400" dirty="0" err="1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European</a:t>
            </a:r>
            <a:r>
              <a:rPr lang="tr-TR" sz="1400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 </a:t>
            </a:r>
            <a:r>
              <a:rPr lang="tr-TR" sz="1400" dirty="0" err="1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Guidelines</a:t>
            </a:r>
            <a:r>
              <a:rPr lang="tr-TR" sz="1400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on </a:t>
            </a:r>
            <a:r>
              <a:rPr lang="tr-TR" sz="1400" dirty="0" err="1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hypertension</a:t>
            </a:r>
            <a:r>
              <a:rPr lang="tr-TR" sz="1400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</a:t>
            </a:r>
            <a:r>
              <a:rPr lang="tr-TR" sz="1400" dirty="0" err="1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management</a:t>
            </a:r>
            <a:r>
              <a:rPr lang="tr-TR" sz="1400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: a </a:t>
            </a:r>
            <a:r>
              <a:rPr lang="tr-TR" sz="1400" dirty="0" err="1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European</a:t>
            </a:r>
            <a:r>
              <a:rPr lang="tr-TR" sz="1400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</a:t>
            </a:r>
            <a:r>
              <a:rPr lang="tr-TR" sz="1400" dirty="0" err="1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Society</a:t>
            </a:r>
            <a:r>
              <a:rPr lang="tr-TR" sz="1400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of </a:t>
            </a:r>
            <a:r>
              <a:rPr lang="tr-TR" sz="1400" dirty="0" err="1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Hypertension</a:t>
            </a:r>
            <a:r>
              <a:rPr lang="tr-TR" sz="1400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 </a:t>
            </a:r>
            <a:r>
              <a:rPr lang="tr-TR" sz="1400" dirty="0" err="1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Task</a:t>
            </a:r>
            <a:r>
              <a:rPr lang="tr-TR" sz="1400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</a:t>
            </a:r>
            <a:r>
              <a:rPr lang="tr-TR" sz="1400" dirty="0" err="1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force</a:t>
            </a:r>
            <a:r>
              <a:rPr lang="tr-TR" sz="1400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</a:t>
            </a:r>
            <a:r>
              <a:rPr lang="tr-TR" sz="1400" dirty="0" err="1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document</a:t>
            </a:r>
            <a:r>
              <a:rPr lang="tr-TR" sz="1400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.      </a:t>
            </a:r>
            <a:r>
              <a:rPr lang="en-GB" sz="1400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J </a:t>
            </a:r>
            <a:r>
              <a:rPr lang="en-GB" sz="1400" dirty="0" err="1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Hypertens</a:t>
            </a:r>
            <a:r>
              <a:rPr lang="en-GB" sz="1400" dirty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</a:t>
            </a:r>
            <a:r>
              <a:rPr lang="en-GB" sz="1400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200</a:t>
            </a:r>
            <a:r>
              <a:rPr lang="tr-TR" sz="1400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9</a:t>
            </a:r>
            <a:r>
              <a:rPr lang="en-GB" sz="1400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;2</a:t>
            </a:r>
            <a:r>
              <a:rPr lang="tr-TR" sz="1400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7</a:t>
            </a:r>
            <a:r>
              <a:rPr lang="en-GB" sz="1400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:</a:t>
            </a:r>
            <a:r>
              <a:rPr lang="tr-TR" sz="1400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2121-58</a:t>
            </a:r>
            <a:endParaRPr lang="en-GB" sz="1400" dirty="0">
              <a:solidFill>
                <a:srgbClr val="002060"/>
              </a:solidFill>
              <a:ea typeface="Osaka" pitchFamily="-128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it-IT" altLang="it-IT" sz="2800" dirty="0" smtClean="0">
                <a:solidFill>
                  <a:schemeClr val="accent6"/>
                </a:solidFill>
              </a:rPr>
              <a:t>200</a:t>
            </a:r>
            <a:r>
              <a:rPr lang="tr-TR" altLang="it-IT" sz="2800" dirty="0" smtClean="0">
                <a:solidFill>
                  <a:schemeClr val="accent6"/>
                </a:solidFill>
              </a:rPr>
              <a:t>9</a:t>
            </a:r>
            <a:r>
              <a:rPr lang="it-IT" altLang="it-IT" sz="2800" dirty="0" smtClean="0">
                <a:solidFill>
                  <a:schemeClr val="accent6"/>
                </a:solidFill>
              </a:rPr>
              <a:t> ESH</a:t>
            </a:r>
            <a:r>
              <a:rPr lang="tr-TR" altLang="it-IT" sz="2800" dirty="0" smtClean="0">
                <a:solidFill>
                  <a:schemeClr val="accent6"/>
                </a:solidFill>
              </a:rPr>
              <a:t> </a:t>
            </a:r>
            <a:r>
              <a:rPr lang="tr-TR" altLang="it-IT" sz="2800" dirty="0" err="1" smtClean="0">
                <a:solidFill>
                  <a:schemeClr val="accent6"/>
                </a:solidFill>
              </a:rPr>
              <a:t>Update</a:t>
            </a:r>
            <a:r>
              <a:rPr lang="it-IT" altLang="it-IT" sz="2800" dirty="0" smtClean="0">
                <a:solidFill>
                  <a:schemeClr val="accent6"/>
                </a:solidFill>
              </a:rPr>
              <a:t>: </a:t>
            </a:r>
            <a:r>
              <a:rPr lang="tr-TR" altLang="it-IT" sz="2800" dirty="0" smtClean="0">
                <a:solidFill>
                  <a:schemeClr val="accent6"/>
                </a:solidFill>
              </a:rPr>
              <a:t/>
            </a:r>
            <a:br>
              <a:rPr lang="tr-TR" altLang="it-IT" sz="2800" dirty="0" smtClean="0">
                <a:solidFill>
                  <a:schemeClr val="accent6"/>
                </a:solidFill>
              </a:rPr>
            </a:br>
            <a:r>
              <a:rPr lang="tr-TR" altLang="it-IT" sz="2800" dirty="0" smtClean="0">
                <a:solidFill>
                  <a:schemeClr val="accent6"/>
                </a:solidFill>
              </a:rPr>
              <a:t>Kombinasyon tedavisi</a:t>
            </a:r>
            <a:endParaRPr lang="tr-TR" sz="2800" dirty="0">
              <a:solidFill>
                <a:schemeClr val="accent6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>
                <a:solidFill>
                  <a:srgbClr val="002060"/>
                </a:solidFill>
              </a:rPr>
              <a:t>    </a:t>
            </a:r>
            <a:r>
              <a:rPr lang="tr-TR" sz="2400" dirty="0" smtClean="0">
                <a:solidFill>
                  <a:srgbClr val="002060"/>
                </a:solidFill>
              </a:rPr>
              <a:t>KV olayların azaltılmasıyla ilgili çalışmalarla ilgili dataya göre önerilen kombinasyonlar;</a:t>
            </a:r>
          </a:p>
          <a:p>
            <a:pPr>
              <a:buNone/>
            </a:pPr>
            <a:endParaRPr lang="tr-TR" sz="2400" dirty="0" smtClean="0">
              <a:solidFill>
                <a:srgbClr val="002060"/>
              </a:solidFill>
            </a:endParaRPr>
          </a:p>
          <a:p>
            <a:r>
              <a:rPr lang="tr-TR" sz="2800" dirty="0" smtClean="0">
                <a:solidFill>
                  <a:srgbClr val="002060"/>
                </a:solidFill>
              </a:rPr>
              <a:t>ACEI+</a:t>
            </a:r>
            <a:r>
              <a:rPr lang="tr-TR" sz="2800" dirty="0" err="1" smtClean="0">
                <a:solidFill>
                  <a:srgbClr val="002060"/>
                </a:solidFill>
              </a:rPr>
              <a:t>diüretik</a:t>
            </a:r>
            <a:endParaRPr lang="tr-TR" sz="2800" dirty="0" smtClean="0">
              <a:solidFill>
                <a:srgbClr val="002060"/>
              </a:solidFill>
            </a:endParaRPr>
          </a:p>
          <a:p>
            <a:r>
              <a:rPr lang="tr-TR" sz="2800" dirty="0" smtClean="0">
                <a:solidFill>
                  <a:srgbClr val="002060"/>
                </a:solidFill>
              </a:rPr>
              <a:t>ARB+</a:t>
            </a:r>
            <a:r>
              <a:rPr lang="tr-TR" sz="2800" dirty="0" err="1" smtClean="0">
                <a:solidFill>
                  <a:srgbClr val="002060"/>
                </a:solidFill>
              </a:rPr>
              <a:t>diüretik</a:t>
            </a:r>
            <a:endParaRPr lang="tr-TR" sz="2800" dirty="0" smtClean="0">
              <a:solidFill>
                <a:srgbClr val="002060"/>
              </a:solidFill>
            </a:endParaRPr>
          </a:p>
          <a:p>
            <a:r>
              <a:rPr lang="tr-TR" sz="2800" dirty="0" smtClean="0">
                <a:solidFill>
                  <a:srgbClr val="002060"/>
                </a:solidFill>
              </a:rPr>
              <a:t>ACEI+</a:t>
            </a:r>
            <a:r>
              <a:rPr lang="tr-TR" sz="2800" dirty="0" err="1" smtClean="0">
                <a:solidFill>
                  <a:srgbClr val="002060"/>
                </a:solidFill>
              </a:rPr>
              <a:t>Ca</a:t>
            </a:r>
            <a:r>
              <a:rPr lang="tr-TR" sz="2800" dirty="0" smtClean="0">
                <a:solidFill>
                  <a:srgbClr val="002060"/>
                </a:solidFill>
              </a:rPr>
              <a:t> antagonisti</a:t>
            </a:r>
          </a:p>
          <a:p>
            <a:r>
              <a:rPr lang="tr-TR" sz="2800" dirty="0" err="1" smtClean="0">
                <a:solidFill>
                  <a:srgbClr val="002060"/>
                </a:solidFill>
              </a:rPr>
              <a:t>Ca</a:t>
            </a:r>
            <a:r>
              <a:rPr lang="tr-TR" sz="2800" dirty="0" smtClean="0">
                <a:solidFill>
                  <a:srgbClr val="002060"/>
                </a:solidFill>
              </a:rPr>
              <a:t> antagonisti+</a:t>
            </a:r>
            <a:r>
              <a:rPr lang="tr-TR" sz="2800" dirty="0" err="1" smtClean="0">
                <a:solidFill>
                  <a:srgbClr val="002060"/>
                </a:solidFill>
              </a:rPr>
              <a:t>diüretik</a:t>
            </a:r>
            <a:endParaRPr lang="tr-TR" sz="2800" dirty="0" smtClean="0">
              <a:solidFill>
                <a:srgbClr val="002060"/>
              </a:solidFill>
            </a:endParaRPr>
          </a:p>
          <a:p>
            <a:r>
              <a:rPr lang="tr-TR" sz="2800" dirty="0" smtClean="0">
                <a:solidFill>
                  <a:srgbClr val="002060"/>
                </a:solidFill>
              </a:rPr>
              <a:t>ARB+</a:t>
            </a:r>
            <a:r>
              <a:rPr lang="tr-TR" sz="2800" dirty="0" err="1" smtClean="0">
                <a:solidFill>
                  <a:srgbClr val="002060"/>
                </a:solidFill>
              </a:rPr>
              <a:t>Ca</a:t>
            </a:r>
            <a:r>
              <a:rPr lang="tr-TR" sz="2800" dirty="0" smtClean="0">
                <a:solidFill>
                  <a:srgbClr val="002060"/>
                </a:solidFill>
              </a:rPr>
              <a:t> antagonisti</a:t>
            </a:r>
          </a:p>
          <a:p>
            <a:pPr>
              <a:buNone/>
            </a:pPr>
            <a:endParaRPr lang="tr-TR" sz="2800" dirty="0">
              <a:solidFill>
                <a:srgbClr val="002060"/>
              </a:solidFill>
            </a:endParaRPr>
          </a:p>
        </p:txBody>
      </p:sp>
      <p:sp>
        <p:nvSpPr>
          <p:cNvPr id="4" name="Text Box 28"/>
          <p:cNvSpPr txBox="1">
            <a:spLocks noChangeArrowheads="1"/>
          </p:cNvSpPr>
          <p:nvPr/>
        </p:nvSpPr>
        <p:spPr bwMode="auto">
          <a:xfrm>
            <a:off x="2000232" y="6143644"/>
            <a:ext cx="6888057" cy="53994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108000" bIns="108000" anchor="b">
            <a:spAutoFit/>
          </a:bodyPr>
          <a:lstStyle/>
          <a:p>
            <a:pPr eaLnBrk="0" hangingPunct="0"/>
            <a:r>
              <a:rPr lang="tr-TR" sz="1400" dirty="0" err="1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Reappraisal</a:t>
            </a:r>
            <a:r>
              <a:rPr lang="tr-TR" sz="1400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of </a:t>
            </a:r>
            <a:r>
              <a:rPr lang="tr-TR" sz="1400" dirty="0" err="1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European</a:t>
            </a:r>
            <a:r>
              <a:rPr lang="tr-TR" sz="1400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 </a:t>
            </a:r>
            <a:r>
              <a:rPr lang="tr-TR" sz="1400" dirty="0" err="1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Guidelines</a:t>
            </a:r>
            <a:r>
              <a:rPr lang="tr-TR" sz="1400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on </a:t>
            </a:r>
            <a:r>
              <a:rPr lang="tr-TR" sz="1400" dirty="0" err="1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hypertension</a:t>
            </a:r>
            <a:r>
              <a:rPr lang="tr-TR" sz="1400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</a:t>
            </a:r>
            <a:r>
              <a:rPr lang="tr-TR" sz="1400" dirty="0" err="1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management</a:t>
            </a:r>
            <a:r>
              <a:rPr lang="tr-TR" sz="1400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: a </a:t>
            </a:r>
            <a:r>
              <a:rPr lang="tr-TR" sz="1400" dirty="0" err="1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European</a:t>
            </a:r>
            <a:r>
              <a:rPr lang="tr-TR" sz="1400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</a:t>
            </a:r>
            <a:r>
              <a:rPr lang="tr-TR" sz="1400" dirty="0" err="1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Society</a:t>
            </a:r>
            <a:r>
              <a:rPr lang="tr-TR" sz="1400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of </a:t>
            </a:r>
            <a:r>
              <a:rPr lang="tr-TR" sz="1400" dirty="0" err="1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Hypertension</a:t>
            </a:r>
            <a:r>
              <a:rPr lang="tr-TR" sz="1400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 </a:t>
            </a:r>
            <a:r>
              <a:rPr lang="tr-TR" sz="1400" dirty="0" err="1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Task</a:t>
            </a:r>
            <a:r>
              <a:rPr lang="tr-TR" sz="1400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</a:t>
            </a:r>
            <a:r>
              <a:rPr lang="tr-TR" sz="1400" dirty="0" err="1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force</a:t>
            </a:r>
            <a:r>
              <a:rPr lang="tr-TR" sz="1400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</a:t>
            </a:r>
            <a:r>
              <a:rPr lang="tr-TR" sz="1400" dirty="0" err="1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document</a:t>
            </a:r>
            <a:r>
              <a:rPr lang="tr-TR" sz="1400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.      </a:t>
            </a:r>
            <a:r>
              <a:rPr lang="en-GB" sz="1400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J </a:t>
            </a:r>
            <a:r>
              <a:rPr lang="en-GB" sz="1400" dirty="0" err="1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Hypertens</a:t>
            </a:r>
            <a:r>
              <a:rPr lang="en-GB" sz="1400" dirty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</a:t>
            </a:r>
            <a:r>
              <a:rPr lang="en-GB" sz="1400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200</a:t>
            </a:r>
            <a:r>
              <a:rPr lang="tr-TR" sz="1400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9</a:t>
            </a:r>
            <a:r>
              <a:rPr lang="en-GB" sz="1400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;2</a:t>
            </a:r>
            <a:r>
              <a:rPr lang="tr-TR" sz="1400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7</a:t>
            </a:r>
            <a:r>
              <a:rPr lang="en-GB" sz="1400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:</a:t>
            </a:r>
            <a:r>
              <a:rPr lang="tr-TR" sz="1400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2121-58</a:t>
            </a:r>
            <a:endParaRPr lang="en-GB" sz="1400" dirty="0">
              <a:solidFill>
                <a:srgbClr val="002060"/>
              </a:solidFill>
              <a:ea typeface="Osaka" pitchFamily="-128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dirty="0" err="1" smtClean="0">
                <a:solidFill>
                  <a:schemeClr val="accent6"/>
                </a:solidFill>
              </a:rPr>
              <a:t>Fix</a:t>
            </a:r>
            <a:r>
              <a:rPr lang="tr-TR" sz="3200" dirty="0" smtClean="0">
                <a:solidFill>
                  <a:schemeClr val="accent6"/>
                </a:solidFill>
              </a:rPr>
              <a:t>-doz (tek tablet)  kombinasyonlar</a:t>
            </a:r>
            <a:endParaRPr lang="tr-TR" sz="3200" dirty="0">
              <a:solidFill>
                <a:schemeClr val="accent6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002060"/>
                </a:solidFill>
              </a:rPr>
              <a:t>Günlük alınacak tablet sayısını azaltır</a:t>
            </a:r>
          </a:p>
          <a:p>
            <a:r>
              <a:rPr lang="tr-TR" sz="2800" dirty="0" err="1" smtClean="0">
                <a:solidFill>
                  <a:srgbClr val="002060"/>
                </a:solidFill>
              </a:rPr>
              <a:t>Kompliansı</a:t>
            </a:r>
            <a:r>
              <a:rPr lang="tr-TR" sz="2800" dirty="0" smtClean="0">
                <a:solidFill>
                  <a:srgbClr val="002060"/>
                </a:solidFill>
              </a:rPr>
              <a:t> arttırabilir</a:t>
            </a:r>
          </a:p>
          <a:p>
            <a:endParaRPr lang="tr-TR" sz="2800" dirty="0" smtClean="0">
              <a:solidFill>
                <a:srgbClr val="002060"/>
              </a:solidFill>
            </a:endParaRPr>
          </a:p>
          <a:p>
            <a:r>
              <a:rPr lang="tr-TR" sz="2800" dirty="0" err="1" smtClean="0">
                <a:solidFill>
                  <a:srgbClr val="002060"/>
                </a:solidFill>
              </a:rPr>
              <a:t>Titrasyonda</a:t>
            </a:r>
            <a:r>
              <a:rPr lang="tr-TR" sz="2800" dirty="0" smtClean="0">
                <a:solidFill>
                  <a:srgbClr val="002060"/>
                </a:solidFill>
              </a:rPr>
              <a:t> bağımsız olunamıyor</a:t>
            </a:r>
          </a:p>
          <a:p>
            <a:r>
              <a:rPr lang="tr-TR" sz="2800" dirty="0" smtClean="0">
                <a:solidFill>
                  <a:srgbClr val="002060"/>
                </a:solidFill>
              </a:rPr>
              <a:t>Farklı dozlarda </a:t>
            </a:r>
            <a:r>
              <a:rPr lang="tr-TR" sz="2800" dirty="0" err="1" smtClean="0">
                <a:solidFill>
                  <a:srgbClr val="002060"/>
                </a:solidFill>
              </a:rPr>
              <a:t>fix</a:t>
            </a:r>
            <a:r>
              <a:rPr lang="tr-TR" sz="2800" dirty="0" smtClean="0">
                <a:solidFill>
                  <a:srgbClr val="002060"/>
                </a:solidFill>
              </a:rPr>
              <a:t> kombinasyonlar mevcut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347156" y="2144713"/>
            <a:ext cx="1714500" cy="2595562"/>
            <a:chOff x="2689" y="1398"/>
            <a:chExt cx="1215" cy="1635"/>
          </a:xfrm>
        </p:grpSpPr>
        <p:sp>
          <p:nvSpPr>
            <p:cNvPr id="1173507" name="Freeform 3"/>
            <p:cNvSpPr>
              <a:spLocks/>
            </p:cNvSpPr>
            <p:nvPr/>
          </p:nvSpPr>
          <p:spPr bwMode="auto">
            <a:xfrm>
              <a:off x="2695" y="1964"/>
              <a:ext cx="1089" cy="1024"/>
            </a:xfrm>
            <a:custGeom>
              <a:avLst/>
              <a:gdLst/>
              <a:ahLst/>
              <a:cxnLst>
                <a:cxn ang="0">
                  <a:pos x="10" y="520"/>
                </a:cxn>
                <a:cxn ang="0">
                  <a:pos x="19" y="545"/>
                </a:cxn>
                <a:cxn ang="0">
                  <a:pos x="27" y="574"/>
                </a:cxn>
                <a:cxn ang="0">
                  <a:pos x="38" y="600"/>
                </a:cxn>
                <a:cxn ang="0">
                  <a:pos x="48" y="627"/>
                </a:cxn>
                <a:cxn ang="0">
                  <a:pos x="62" y="650"/>
                </a:cxn>
                <a:cxn ang="0">
                  <a:pos x="75" y="674"/>
                </a:cxn>
                <a:cxn ang="0">
                  <a:pos x="88" y="692"/>
                </a:cxn>
                <a:cxn ang="0">
                  <a:pos x="107" y="710"/>
                </a:cxn>
                <a:cxn ang="0">
                  <a:pos x="142" y="735"/>
                </a:cxn>
                <a:cxn ang="0">
                  <a:pos x="190" y="767"/>
                </a:cxn>
                <a:cxn ang="0">
                  <a:pos x="245" y="802"/>
                </a:cxn>
                <a:cxn ang="0">
                  <a:pos x="303" y="839"/>
                </a:cxn>
                <a:cxn ang="0">
                  <a:pos x="363" y="874"/>
                </a:cxn>
                <a:cxn ang="0">
                  <a:pos x="416" y="906"/>
                </a:cxn>
                <a:cxn ang="0">
                  <a:pos x="459" y="932"/>
                </a:cxn>
                <a:cxn ang="0">
                  <a:pos x="496" y="954"/>
                </a:cxn>
                <a:cxn ang="0">
                  <a:pos x="537" y="972"/>
                </a:cxn>
                <a:cxn ang="0">
                  <a:pos x="585" y="986"/>
                </a:cxn>
                <a:cxn ang="0">
                  <a:pos x="635" y="997"/>
                </a:cxn>
                <a:cxn ang="0">
                  <a:pos x="688" y="1006"/>
                </a:cxn>
                <a:cxn ang="0">
                  <a:pos x="742" y="1012"/>
                </a:cxn>
                <a:cxn ang="0">
                  <a:pos x="795" y="1016"/>
                </a:cxn>
                <a:cxn ang="0">
                  <a:pos x="848" y="1019"/>
                </a:cxn>
                <a:cxn ang="0">
                  <a:pos x="895" y="1021"/>
                </a:cxn>
                <a:cxn ang="0">
                  <a:pos x="933" y="1022"/>
                </a:cxn>
                <a:cxn ang="0">
                  <a:pos x="964" y="1022"/>
                </a:cxn>
                <a:cxn ang="0">
                  <a:pos x="989" y="1019"/>
                </a:cxn>
                <a:cxn ang="0">
                  <a:pos x="1011" y="1009"/>
                </a:cxn>
                <a:cxn ang="0">
                  <a:pos x="1029" y="989"/>
                </a:cxn>
                <a:cxn ang="0">
                  <a:pos x="1049" y="957"/>
                </a:cxn>
                <a:cxn ang="0">
                  <a:pos x="1069" y="912"/>
                </a:cxn>
                <a:cxn ang="0">
                  <a:pos x="1086" y="845"/>
                </a:cxn>
                <a:cxn ang="0">
                  <a:pos x="1087" y="750"/>
                </a:cxn>
                <a:cxn ang="0">
                  <a:pos x="1076" y="640"/>
                </a:cxn>
                <a:cxn ang="0">
                  <a:pos x="1057" y="523"/>
                </a:cxn>
                <a:cxn ang="0">
                  <a:pos x="1034" y="412"/>
                </a:cxn>
                <a:cxn ang="0">
                  <a:pos x="1013" y="313"/>
                </a:cxn>
                <a:cxn ang="0">
                  <a:pos x="994" y="243"/>
                </a:cxn>
                <a:cxn ang="0">
                  <a:pos x="986" y="208"/>
                </a:cxn>
                <a:cxn ang="0">
                  <a:pos x="923" y="186"/>
                </a:cxn>
                <a:cxn ang="0">
                  <a:pos x="841" y="160"/>
                </a:cxn>
                <a:cxn ang="0">
                  <a:pos x="758" y="135"/>
                </a:cxn>
                <a:cxn ang="0">
                  <a:pos x="675" y="108"/>
                </a:cxn>
                <a:cxn ang="0">
                  <a:pos x="592" y="83"/>
                </a:cxn>
                <a:cxn ang="0">
                  <a:pos x="509" y="58"/>
                </a:cxn>
                <a:cxn ang="0">
                  <a:pos x="427" y="31"/>
                </a:cxn>
                <a:cxn ang="0">
                  <a:pos x="344" y="6"/>
                </a:cxn>
                <a:cxn ang="0">
                  <a:pos x="293" y="31"/>
                </a:cxn>
                <a:cxn ang="0">
                  <a:pos x="256" y="75"/>
                </a:cxn>
                <a:cxn ang="0">
                  <a:pos x="218" y="116"/>
                </a:cxn>
                <a:cxn ang="0">
                  <a:pos x="180" y="160"/>
                </a:cxn>
                <a:cxn ang="0">
                  <a:pos x="142" y="201"/>
                </a:cxn>
                <a:cxn ang="0">
                  <a:pos x="103" y="243"/>
                </a:cxn>
                <a:cxn ang="0">
                  <a:pos x="65" y="287"/>
                </a:cxn>
                <a:cxn ang="0">
                  <a:pos x="27" y="328"/>
                </a:cxn>
                <a:cxn ang="0">
                  <a:pos x="15" y="345"/>
                </a:cxn>
                <a:cxn ang="0">
                  <a:pos x="12" y="360"/>
                </a:cxn>
                <a:cxn ang="0">
                  <a:pos x="9" y="378"/>
                </a:cxn>
                <a:cxn ang="0">
                  <a:pos x="5" y="403"/>
                </a:cxn>
                <a:cxn ang="0">
                  <a:pos x="2" y="428"/>
                </a:cxn>
                <a:cxn ang="0">
                  <a:pos x="0" y="457"/>
                </a:cxn>
                <a:cxn ang="0">
                  <a:pos x="2" y="483"/>
                </a:cxn>
              </a:cxnLst>
              <a:rect l="0" t="0" r="r" b="b"/>
              <a:pathLst>
                <a:path w="1089" h="1024">
                  <a:moveTo>
                    <a:pt x="5" y="502"/>
                  </a:moveTo>
                  <a:lnTo>
                    <a:pt x="7" y="508"/>
                  </a:lnTo>
                  <a:lnTo>
                    <a:pt x="9" y="513"/>
                  </a:lnTo>
                  <a:lnTo>
                    <a:pt x="10" y="520"/>
                  </a:lnTo>
                  <a:lnTo>
                    <a:pt x="12" y="527"/>
                  </a:lnTo>
                  <a:lnTo>
                    <a:pt x="14" y="533"/>
                  </a:lnTo>
                  <a:lnTo>
                    <a:pt x="15" y="540"/>
                  </a:lnTo>
                  <a:lnTo>
                    <a:pt x="19" y="545"/>
                  </a:lnTo>
                  <a:lnTo>
                    <a:pt x="20" y="553"/>
                  </a:lnTo>
                  <a:lnTo>
                    <a:pt x="22" y="560"/>
                  </a:lnTo>
                  <a:lnTo>
                    <a:pt x="25" y="567"/>
                  </a:lnTo>
                  <a:lnTo>
                    <a:pt x="27" y="574"/>
                  </a:lnTo>
                  <a:lnTo>
                    <a:pt x="30" y="580"/>
                  </a:lnTo>
                  <a:lnTo>
                    <a:pt x="33" y="587"/>
                  </a:lnTo>
                  <a:lnTo>
                    <a:pt x="35" y="594"/>
                  </a:lnTo>
                  <a:lnTo>
                    <a:pt x="38" y="600"/>
                  </a:lnTo>
                  <a:lnTo>
                    <a:pt x="40" y="607"/>
                  </a:lnTo>
                  <a:lnTo>
                    <a:pt x="42" y="614"/>
                  </a:lnTo>
                  <a:lnTo>
                    <a:pt x="45" y="620"/>
                  </a:lnTo>
                  <a:lnTo>
                    <a:pt x="48" y="627"/>
                  </a:lnTo>
                  <a:lnTo>
                    <a:pt x="52" y="632"/>
                  </a:lnTo>
                  <a:lnTo>
                    <a:pt x="55" y="639"/>
                  </a:lnTo>
                  <a:lnTo>
                    <a:pt x="58" y="645"/>
                  </a:lnTo>
                  <a:lnTo>
                    <a:pt x="62" y="650"/>
                  </a:lnTo>
                  <a:lnTo>
                    <a:pt x="65" y="657"/>
                  </a:lnTo>
                  <a:lnTo>
                    <a:pt x="68" y="662"/>
                  </a:lnTo>
                  <a:lnTo>
                    <a:pt x="72" y="667"/>
                  </a:lnTo>
                  <a:lnTo>
                    <a:pt x="75" y="674"/>
                  </a:lnTo>
                  <a:lnTo>
                    <a:pt x="78" y="679"/>
                  </a:lnTo>
                  <a:lnTo>
                    <a:pt x="82" y="682"/>
                  </a:lnTo>
                  <a:lnTo>
                    <a:pt x="85" y="687"/>
                  </a:lnTo>
                  <a:lnTo>
                    <a:pt x="88" y="692"/>
                  </a:lnTo>
                  <a:lnTo>
                    <a:pt x="92" y="697"/>
                  </a:lnTo>
                  <a:lnTo>
                    <a:pt x="95" y="699"/>
                  </a:lnTo>
                  <a:lnTo>
                    <a:pt x="100" y="704"/>
                  </a:lnTo>
                  <a:lnTo>
                    <a:pt x="107" y="710"/>
                  </a:lnTo>
                  <a:lnTo>
                    <a:pt x="115" y="715"/>
                  </a:lnTo>
                  <a:lnTo>
                    <a:pt x="122" y="722"/>
                  </a:lnTo>
                  <a:lnTo>
                    <a:pt x="130" y="729"/>
                  </a:lnTo>
                  <a:lnTo>
                    <a:pt x="142" y="735"/>
                  </a:lnTo>
                  <a:lnTo>
                    <a:pt x="151" y="744"/>
                  </a:lnTo>
                  <a:lnTo>
                    <a:pt x="163" y="750"/>
                  </a:lnTo>
                  <a:lnTo>
                    <a:pt x="176" y="759"/>
                  </a:lnTo>
                  <a:lnTo>
                    <a:pt x="190" y="767"/>
                  </a:lnTo>
                  <a:lnTo>
                    <a:pt x="203" y="775"/>
                  </a:lnTo>
                  <a:lnTo>
                    <a:pt x="215" y="784"/>
                  </a:lnTo>
                  <a:lnTo>
                    <a:pt x="230" y="794"/>
                  </a:lnTo>
                  <a:lnTo>
                    <a:pt x="245" y="802"/>
                  </a:lnTo>
                  <a:lnTo>
                    <a:pt x="260" y="812"/>
                  </a:lnTo>
                  <a:lnTo>
                    <a:pt x="275" y="820"/>
                  </a:lnTo>
                  <a:lnTo>
                    <a:pt x="288" y="830"/>
                  </a:lnTo>
                  <a:lnTo>
                    <a:pt x="303" y="839"/>
                  </a:lnTo>
                  <a:lnTo>
                    <a:pt x="318" y="847"/>
                  </a:lnTo>
                  <a:lnTo>
                    <a:pt x="333" y="857"/>
                  </a:lnTo>
                  <a:lnTo>
                    <a:pt x="348" y="864"/>
                  </a:lnTo>
                  <a:lnTo>
                    <a:pt x="363" y="874"/>
                  </a:lnTo>
                  <a:lnTo>
                    <a:pt x="376" y="882"/>
                  </a:lnTo>
                  <a:lnTo>
                    <a:pt x="389" y="890"/>
                  </a:lnTo>
                  <a:lnTo>
                    <a:pt x="403" y="897"/>
                  </a:lnTo>
                  <a:lnTo>
                    <a:pt x="416" y="906"/>
                  </a:lnTo>
                  <a:lnTo>
                    <a:pt x="427" y="914"/>
                  </a:lnTo>
                  <a:lnTo>
                    <a:pt x="439" y="921"/>
                  </a:lnTo>
                  <a:lnTo>
                    <a:pt x="449" y="927"/>
                  </a:lnTo>
                  <a:lnTo>
                    <a:pt x="459" y="932"/>
                  </a:lnTo>
                  <a:lnTo>
                    <a:pt x="467" y="939"/>
                  </a:lnTo>
                  <a:lnTo>
                    <a:pt x="477" y="946"/>
                  </a:lnTo>
                  <a:lnTo>
                    <a:pt x="487" y="949"/>
                  </a:lnTo>
                  <a:lnTo>
                    <a:pt x="496" y="954"/>
                  </a:lnTo>
                  <a:lnTo>
                    <a:pt x="507" y="959"/>
                  </a:lnTo>
                  <a:lnTo>
                    <a:pt x="517" y="964"/>
                  </a:lnTo>
                  <a:lnTo>
                    <a:pt x="527" y="967"/>
                  </a:lnTo>
                  <a:lnTo>
                    <a:pt x="537" y="972"/>
                  </a:lnTo>
                  <a:lnTo>
                    <a:pt x="549" y="976"/>
                  </a:lnTo>
                  <a:lnTo>
                    <a:pt x="560" y="979"/>
                  </a:lnTo>
                  <a:lnTo>
                    <a:pt x="574" y="982"/>
                  </a:lnTo>
                  <a:lnTo>
                    <a:pt x="585" y="986"/>
                  </a:lnTo>
                  <a:lnTo>
                    <a:pt x="599" y="989"/>
                  </a:lnTo>
                  <a:lnTo>
                    <a:pt x="609" y="992"/>
                  </a:lnTo>
                  <a:lnTo>
                    <a:pt x="622" y="996"/>
                  </a:lnTo>
                  <a:lnTo>
                    <a:pt x="635" y="997"/>
                  </a:lnTo>
                  <a:lnTo>
                    <a:pt x="649" y="999"/>
                  </a:lnTo>
                  <a:lnTo>
                    <a:pt x="662" y="1002"/>
                  </a:lnTo>
                  <a:lnTo>
                    <a:pt x="675" y="1004"/>
                  </a:lnTo>
                  <a:lnTo>
                    <a:pt x="688" y="1006"/>
                  </a:lnTo>
                  <a:lnTo>
                    <a:pt x="702" y="1007"/>
                  </a:lnTo>
                  <a:lnTo>
                    <a:pt x="715" y="1011"/>
                  </a:lnTo>
                  <a:lnTo>
                    <a:pt x="728" y="1012"/>
                  </a:lnTo>
                  <a:lnTo>
                    <a:pt x="742" y="1012"/>
                  </a:lnTo>
                  <a:lnTo>
                    <a:pt x="757" y="1014"/>
                  </a:lnTo>
                  <a:lnTo>
                    <a:pt x="770" y="1016"/>
                  </a:lnTo>
                  <a:lnTo>
                    <a:pt x="782" y="1016"/>
                  </a:lnTo>
                  <a:lnTo>
                    <a:pt x="795" y="1016"/>
                  </a:lnTo>
                  <a:lnTo>
                    <a:pt x="808" y="1017"/>
                  </a:lnTo>
                  <a:lnTo>
                    <a:pt x="821" y="1017"/>
                  </a:lnTo>
                  <a:lnTo>
                    <a:pt x="835" y="1017"/>
                  </a:lnTo>
                  <a:lnTo>
                    <a:pt x="848" y="1019"/>
                  </a:lnTo>
                  <a:lnTo>
                    <a:pt x="860" y="1019"/>
                  </a:lnTo>
                  <a:lnTo>
                    <a:pt x="871" y="1019"/>
                  </a:lnTo>
                  <a:lnTo>
                    <a:pt x="883" y="1019"/>
                  </a:lnTo>
                  <a:lnTo>
                    <a:pt x="895" y="1021"/>
                  </a:lnTo>
                  <a:lnTo>
                    <a:pt x="906" y="1021"/>
                  </a:lnTo>
                  <a:lnTo>
                    <a:pt x="916" y="1022"/>
                  </a:lnTo>
                  <a:lnTo>
                    <a:pt x="924" y="1022"/>
                  </a:lnTo>
                  <a:lnTo>
                    <a:pt x="933" y="1022"/>
                  </a:lnTo>
                  <a:lnTo>
                    <a:pt x="941" y="1022"/>
                  </a:lnTo>
                  <a:lnTo>
                    <a:pt x="949" y="1024"/>
                  </a:lnTo>
                  <a:lnTo>
                    <a:pt x="956" y="1024"/>
                  </a:lnTo>
                  <a:lnTo>
                    <a:pt x="964" y="1022"/>
                  </a:lnTo>
                  <a:lnTo>
                    <a:pt x="971" y="1022"/>
                  </a:lnTo>
                  <a:lnTo>
                    <a:pt x="978" y="1022"/>
                  </a:lnTo>
                  <a:lnTo>
                    <a:pt x="984" y="1021"/>
                  </a:lnTo>
                  <a:lnTo>
                    <a:pt x="989" y="1019"/>
                  </a:lnTo>
                  <a:lnTo>
                    <a:pt x="996" y="1017"/>
                  </a:lnTo>
                  <a:lnTo>
                    <a:pt x="1001" y="1016"/>
                  </a:lnTo>
                  <a:lnTo>
                    <a:pt x="1006" y="1012"/>
                  </a:lnTo>
                  <a:lnTo>
                    <a:pt x="1011" y="1009"/>
                  </a:lnTo>
                  <a:lnTo>
                    <a:pt x="1014" y="1004"/>
                  </a:lnTo>
                  <a:lnTo>
                    <a:pt x="1019" y="999"/>
                  </a:lnTo>
                  <a:lnTo>
                    <a:pt x="1024" y="996"/>
                  </a:lnTo>
                  <a:lnTo>
                    <a:pt x="1029" y="989"/>
                  </a:lnTo>
                  <a:lnTo>
                    <a:pt x="1034" y="982"/>
                  </a:lnTo>
                  <a:lnTo>
                    <a:pt x="1039" y="976"/>
                  </a:lnTo>
                  <a:lnTo>
                    <a:pt x="1044" y="966"/>
                  </a:lnTo>
                  <a:lnTo>
                    <a:pt x="1049" y="957"/>
                  </a:lnTo>
                  <a:lnTo>
                    <a:pt x="1054" y="947"/>
                  </a:lnTo>
                  <a:lnTo>
                    <a:pt x="1059" y="936"/>
                  </a:lnTo>
                  <a:lnTo>
                    <a:pt x="1064" y="924"/>
                  </a:lnTo>
                  <a:lnTo>
                    <a:pt x="1069" y="912"/>
                  </a:lnTo>
                  <a:lnTo>
                    <a:pt x="1074" y="897"/>
                  </a:lnTo>
                  <a:lnTo>
                    <a:pt x="1079" y="880"/>
                  </a:lnTo>
                  <a:lnTo>
                    <a:pt x="1084" y="864"/>
                  </a:lnTo>
                  <a:lnTo>
                    <a:pt x="1086" y="845"/>
                  </a:lnTo>
                  <a:lnTo>
                    <a:pt x="1087" y="824"/>
                  </a:lnTo>
                  <a:lnTo>
                    <a:pt x="1089" y="800"/>
                  </a:lnTo>
                  <a:lnTo>
                    <a:pt x="1089" y="777"/>
                  </a:lnTo>
                  <a:lnTo>
                    <a:pt x="1087" y="750"/>
                  </a:lnTo>
                  <a:lnTo>
                    <a:pt x="1086" y="724"/>
                  </a:lnTo>
                  <a:lnTo>
                    <a:pt x="1084" y="697"/>
                  </a:lnTo>
                  <a:lnTo>
                    <a:pt x="1081" y="669"/>
                  </a:lnTo>
                  <a:lnTo>
                    <a:pt x="1076" y="640"/>
                  </a:lnTo>
                  <a:lnTo>
                    <a:pt x="1072" y="612"/>
                  </a:lnTo>
                  <a:lnTo>
                    <a:pt x="1067" y="580"/>
                  </a:lnTo>
                  <a:lnTo>
                    <a:pt x="1062" y="552"/>
                  </a:lnTo>
                  <a:lnTo>
                    <a:pt x="1057" y="523"/>
                  </a:lnTo>
                  <a:lnTo>
                    <a:pt x="1051" y="495"/>
                  </a:lnTo>
                  <a:lnTo>
                    <a:pt x="1046" y="465"/>
                  </a:lnTo>
                  <a:lnTo>
                    <a:pt x="1039" y="437"/>
                  </a:lnTo>
                  <a:lnTo>
                    <a:pt x="1034" y="412"/>
                  </a:lnTo>
                  <a:lnTo>
                    <a:pt x="1028" y="383"/>
                  </a:lnTo>
                  <a:lnTo>
                    <a:pt x="1023" y="360"/>
                  </a:lnTo>
                  <a:lnTo>
                    <a:pt x="1016" y="335"/>
                  </a:lnTo>
                  <a:lnTo>
                    <a:pt x="1013" y="313"/>
                  </a:lnTo>
                  <a:lnTo>
                    <a:pt x="1008" y="293"/>
                  </a:lnTo>
                  <a:lnTo>
                    <a:pt x="1003" y="273"/>
                  </a:lnTo>
                  <a:lnTo>
                    <a:pt x="999" y="257"/>
                  </a:lnTo>
                  <a:lnTo>
                    <a:pt x="994" y="243"/>
                  </a:lnTo>
                  <a:lnTo>
                    <a:pt x="991" y="228"/>
                  </a:lnTo>
                  <a:lnTo>
                    <a:pt x="989" y="220"/>
                  </a:lnTo>
                  <a:lnTo>
                    <a:pt x="986" y="211"/>
                  </a:lnTo>
                  <a:lnTo>
                    <a:pt x="986" y="208"/>
                  </a:lnTo>
                  <a:lnTo>
                    <a:pt x="984" y="206"/>
                  </a:lnTo>
                  <a:lnTo>
                    <a:pt x="964" y="200"/>
                  </a:lnTo>
                  <a:lnTo>
                    <a:pt x="943" y="193"/>
                  </a:lnTo>
                  <a:lnTo>
                    <a:pt x="923" y="186"/>
                  </a:lnTo>
                  <a:lnTo>
                    <a:pt x="903" y="180"/>
                  </a:lnTo>
                  <a:lnTo>
                    <a:pt x="881" y="175"/>
                  </a:lnTo>
                  <a:lnTo>
                    <a:pt x="860" y="166"/>
                  </a:lnTo>
                  <a:lnTo>
                    <a:pt x="841" y="160"/>
                  </a:lnTo>
                  <a:lnTo>
                    <a:pt x="820" y="155"/>
                  </a:lnTo>
                  <a:lnTo>
                    <a:pt x="798" y="148"/>
                  </a:lnTo>
                  <a:lnTo>
                    <a:pt x="777" y="141"/>
                  </a:lnTo>
                  <a:lnTo>
                    <a:pt x="758" y="135"/>
                  </a:lnTo>
                  <a:lnTo>
                    <a:pt x="737" y="128"/>
                  </a:lnTo>
                  <a:lnTo>
                    <a:pt x="715" y="123"/>
                  </a:lnTo>
                  <a:lnTo>
                    <a:pt x="695" y="115"/>
                  </a:lnTo>
                  <a:lnTo>
                    <a:pt x="675" y="108"/>
                  </a:lnTo>
                  <a:lnTo>
                    <a:pt x="654" y="103"/>
                  </a:lnTo>
                  <a:lnTo>
                    <a:pt x="634" y="96"/>
                  </a:lnTo>
                  <a:lnTo>
                    <a:pt x="612" y="90"/>
                  </a:lnTo>
                  <a:lnTo>
                    <a:pt x="592" y="83"/>
                  </a:lnTo>
                  <a:lnTo>
                    <a:pt x="572" y="76"/>
                  </a:lnTo>
                  <a:lnTo>
                    <a:pt x="550" y="71"/>
                  </a:lnTo>
                  <a:lnTo>
                    <a:pt x="529" y="63"/>
                  </a:lnTo>
                  <a:lnTo>
                    <a:pt x="509" y="58"/>
                  </a:lnTo>
                  <a:lnTo>
                    <a:pt x="489" y="51"/>
                  </a:lnTo>
                  <a:lnTo>
                    <a:pt x="467" y="43"/>
                  </a:lnTo>
                  <a:lnTo>
                    <a:pt x="446" y="38"/>
                  </a:lnTo>
                  <a:lnTo>
                    <a:pt x="427" y="31"/>
                  </a:lnTo>
                  <a:lnTo>
                    <a:pt x="406" y="25"/>
                  </a:lnTo>
                  <a:lnTo>
                    <a:pt x="384" y="18"/>
                  </a:lnTo>
                  <a:lnTo>
                    <a:pt x="364" y="11"/>
                  </a:lnTo>
                  <a:lnTo>
                    <a:pt x="344" y="6"/>
                  </a:lnTo>
                  <a:lnTo>
                    <a:pt x="323" y="0"/>
                  </a:lnTo>
                  <a:lnTo>
                    <a:pt x="313" y="10"/>
                  </a:lnTo>
                  <a:lnTo>
                    <a:pt x="303" y="21"/>
                  </a:lnTo>
                  <a:lnTo>
                    <a:pt x="293" y="31"/>
                  </a:lnTo>
                  <a:lnTo>
                    <a:pt x="284" y="41"/>
                  </a:lnTo>
                  <a:lnTo>
                    <a:pt x="276" y="53"/>
                  </a:lnTo>
                  <a:lnTo>
                    <a:pt x="266" y="63"/>
                  </a:lnTo>
                  <a:lnTo>
                    <a:pt x="256" y="75"/>
                  </a:lnTo>
                  <a:lnTo>
                    <a:pt x="246" y="85"/>
                  </a:lnTo>
                  <a:lnTo>
                    <a:pt x="236" y="95"/>
                  </a:lnTo>
                  <a:lnTo>
                    <a:pt x="226" y="106"/>
                  </a:lnTo>
                  <a:lnTo>
                    <a:pt x="218" y="116"/>
                  </a:lnTo>
                  <a:lnTo>
                    <a:pt x="208" y="126"/>
                  </a:lnTo>
                  <a:lnTo>
                    <a:pt x="200" y="138"/>
                  </a:lnTo>
                  <a:lnTo>
                    <a:pt x="190" y="148"/>
                  </a:lnTo>
                  <a:lnTo>
                    <a:pt x="180" y="160"/>
                  </a:lnTo>
                  <a:lnTo>
                    <a:pt x="170" y="170"/>
                  </a:lnTo>
                  <a:lnTo>
                    <a:pt x="160" y="180"/>
                  </a:lnTo>
                  <a:lnTo>
                    <a:pt x="150" y="191"/>
                  </a:lnTo>
                  <a:lnTo>
                    <a:pt x="142" y="201"/>
                  </a:lnTo>
                  <a:lnTo>
                    <a:pt x="132" y="211"/>
                  </a:lnTo>
                  <a:lnTo>
                    <a:pt x="122" y="223"/>
                  </a:lnTo>
                  <a:lnTo>
                    <a:pt x="113" y="233"/>
                  </a:lnTo>
                  <a:lnTo>
                    <a:pt x="103" y="243"/>
                  </a:lnTo>
                  <a:lnTo>
                    <a:pt x="93" y="255"/>
                  </a:lnTo>
                  <a:lnTo>
                    <a:pt x="83" y="265"/>
                  </a:lnTo>
                  <a:lnTo>
                    <a:pt x="73" y="277"/>
                  </a:lnTo>
                  <a:lnTo>
                    <a:pt x="65" y="287"/>
                  </a:lnTo>
                  <a:lnTo>
                    <a:pt x="55" y="297"/>
                  </a:lnTo>
                  <a:lnTo>
                    <a:pt x="45" y="308"/>
                  </a:lnTo>
                  <a:lnTo>
                    <a:pt x="37" y="318"/>
                  </a:lnTo>
                  <a:lnTo>
                    <a:pt x="27" y="328"/>
                  </a:lnTo>
                  <a:lnTo>
                    <a:pt x="17" y="340"/>
                  </a:lnTo>
                  <a:lnTo>
                    <a:pt x="17" y="342"/>
                  </a:lnTo>
                  <a:lnTo>
                    <a:pt x="17" y="343"/>
                  </a:lnTo>
                  <a:lnTo>
                    <a:pt x="15" y="345"/>
                  </a:lnTo>
                  <a:lnTo>
                    <a:pt x="15" y="348"/>
                  </a:lnTo>
                  <a:lnTo>
                    <a:pt x="14" y="352"/>
                  </a:lnTo>
                  <a:lnTo>
                    <a:pt x="14" y="357"/>
                  </a:lnTo>
                  <a:lnTo>
                    <a:pt x="12" y="360"/>
                  </a:lnTo>
                  <a:lnTo>
                    <a:pt x="12" y="363"/>
                  </a:lnTo>
                  <a:lnTo>
                    <a:pt x="10" y="368"/>
                  </a:lnTo>
                  <a:lnTo>
                    <a:pt x="10" y="375"/>
                  </a:lnTo>
                  <a:lnTo>
                    <a:pt x="9" y="378"/>
                  </a:lnTo>
                  <a:lnTo>
                    <a:pt x="7" y="385"/>
                  </a:lnTo>
                  <a:lnTo>
                    <a:pt x="7" y="392"/>
                  </a:lnTo>
                  <a:lnTo>
                    <a:pt x="5" y="397"/>
                  </a:lnTo>
                  <a:lnTo>
                    <a:pt x="5" y="403"/>
                  </a:lnTo>
                  <a:lnTo>
                    <a:pt x="4" y="410"/>
                  </a:lnTo>
                  <a:lnTo>
                    <a:pt x="4" y="415"/>
                  </a:lnTo>
                  <a:lnTo>
                    <a:pt x="2" y="423"/>
                  </a:lnTo>
                  <a:lnTo>
                    <a:pt x="2" y="428"/>
                  </a:lnTo>
                  <a:lnTo>
                    <a:pt x="2" y="437"/>
                  </a:lnTo>
                  <a:lnTo>
                    <a:pt x="0" y="443"/>
                  </a:lnTo>
                  <a:lnTo>
                    <a:pt x="0" y="450"/>
                  </a:lnTo>
                  <a:lnTo>
                    <a:pt x="0" y="457"/>
                  </a:lnTo>
                  <a:lnTo>
                    <a:pt x="0" y="463"/>
                  </a:lnTo>
                  <a:lnTo>
                    <a:pt x="0" y="470"/>
                  </a:lnTo>
                  <a:lnTo>
                    <a:pt x="2" y="477"/>
                  </a:lnTo>
                  <a:lnTo>
                    <a:pt x="2" y="483"/>
                  </a:lnTo>
                  <a:lnTo>
                    <a:pt x="4" y="490"/>
                  </a:lnTo>
                  <a:lnTo>
                    <a:pt x="4" y="495"/>
                  </a:lnTo>
                  <a:lnTo>
                    <a:pt x="5" y="502"/>
                  </a:lnTo>
                  <a:close/>
                </a:path>
              </a:pathLst>
            </a:custGeom>
            <a:solidFill>
              <a:srgbClr val="E5DD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08" name="Freeform 4"/>
            <p:cNvSpPr>
              <a:spLocks/>
            </p:cNvSpPr>
            <p:nvPr/>
          </p:nvSpPr>
          <p:spPr bwMode="auto">
            <a:xfrm>
              <a:off x="2953" y="1401"/>
              <a:ext cx="708" cy="736"/>
            </a:xfrm>
            <a:custGeom>
              <a:avLst/>
              <a:gdLst/>
              <a:ahLst/>
              <a:cxnLst>
                <a:cxn ang="0">
                  <a:pos x="78" y="64"/>
                </a:cxn>
                <a:cxn ang="0">
                  <a:pos x="91" y="80"/>
                </a:cxn>
                <a:cxn ang="0">
                  <a:pos x="106" y="102"/>
                </a:cxn>
                <a:cxn ang="0">
                  <a:pos x="116" y="129"/>
                </a:cxn>
                <a:cxn ang="0">
                  <a:pos x="123" y="151"/>
                </a:cxn>
                <a:cxn ang="0">
                  <a:pos x="118" y="177"/>
                </a:cxn>
                <a:cxn ang="0">
                  <a:pos x="103" y="219"/>
                </a:cxn>
                <a:cxn ang="0">
                  <a:pos x="80" y="267"/>
                </a:cxn>
                <a:cxn ang="0">
                  <a:pos x="56" y="312"/>
                </a:cxn>
                <a:cxn ang="0">
                  <a:pos x="40" y="346"/>
                </a:cxn>
                <a:cxn ang="0">
                  <a:pos x="33" y="364"/>
                </a:cxn>
                <a:cxn ang="0">
                  <a:pos x="26" y="386"/>
                </a:cxn>
                <a:cxn ang="0">
                  <a:pos x="17" y="419"/>
                </a:cxn>
                <a:cxn ang="0">
                  <a:pos x="8" y="451"/>
                </a:cxn>
                <a:cxn ang="0">
                  <a:pos x="2" y="479"/>
                </a:cxn>
                <a:cxn ang="0">
                  <a:pos x="0" y="504"/>
                </a:cxn>
                <a:cxn ang="0">
                  <a:pos x="5" y="548"/>
                </a:cxn>
                <a:cxn ang="0">
                  <a:pos x="20" y="603"/>
                </a:cxn>
                <a:cxn ang="0">
                  <a:pos x="43" y="658"/>
                </a:cxn>
                <a:cxn ang="0">
                  <a:pos x="80" y="706"/>
                </a:cxn>
                <a:cxn ang="0">
                  <a:pos x="126" y="734"/>
                </a:cxn>
                <a:cxn ang="0">
                  <a:pos x="141" y="726"/>
                </a:cxn>
                <a:cxn ang="0">
                  <a:pos x="158" y="704"/>
                </a:cxn>
                <a:cxn ang="0">
                  <a:pos x="183" y="671"/>
                </a:cxn>
                <a:cxn ang="0">
                  <a:pos x="211" y="633"/>
                </a:cxn>
                <a:cxn ang="0">
                  <a:pos x="239" y="591"/>
                </a:cxn>
                <a:cxn ang="0">
                  <a:pos x="266" y="549"/>
                </a:cxn>
                <a:cxn ang="0">
                  <a:pos x="289" y="504"/>
                </a:cxn>
                <a:cxn ang="0">
                  <a:pos x="309" y="458"/>
                </a:cxn>
                <a:cxn ang="0">
                  <a:pos x="326" y="421"/>
                </a:cxn>
                <a:cxn ang="0">
                  <a:pos x="336" y="399"/>
                </a:cxn>
                <a:cxn ang="0">
                  <a:pos x="339" y="386"/>
                </a:cxn>
                <a:cxn ang="0">
                  <a:pos x="346" y="371"/>
                </a:cxn>
                <a:cxn ang="0">
                  <a:pos x="356" y="352"/>
                </a:cxn>
                <a:cxn ang="0">
                  <a:pos x="374" y="337"/>
                </a:cxn>
                <a:cxn ang="0">
                  <a:pos x="396" y="329"/>
                </a:cxn>
                <a:cxn ang="0">
                  <a:pos x="470" y="341"/>
                </a:cxn>
                <a:cxn ang="0">
                  <a:pos x="524" y="377"/>
                </a:cxn>
                <a:cxn ang="0">
                  <a:pos x="542" y="429"/>
                </a:cxn>
                <a:cxn ang="0">
                  <a:pos x="547" y="484"/>
                </a:cxn>
                <a:cxn ang="0">
                  <a:pos x="553" y="531"/>
                </a:cxn>
                <a:cxn ang="0">
                  <a:pos x="705" y="449"/>
                </a:cxn>
                <a:cxn ang="0">
                  <a:pos x="706" y="437"/>
                </a:cxn>
                <a:cxn ang="0">
                  <a:pos x="706" y="411"/>
                </a:cxn>
                <a:cxn ang="0">
                  <a:pos x="708" y="376"/>
                </a:cxn>
                <a:cxn ang="0">
                  <a:pos x="706" y="341"/>
                </a:cxn>
                <a:cxn ang="0">
                  <a:pos x="701" y="309"/>
                </a:cxn>
                <a:cxn ang="0">
                  <a:pos x="695" y="284"/>
                </a:cxn>
                <a:cxn ang="0">
                  <a:pos x="686" y="259"/>
                </a:cxn>
                <a:cxn ang="0">
                  <a:pos x="675" y="236"/>
                </a:cxn>
                <a:cxn ang="0">
                  <a:pos x="660" y="209"/>
                </a:cxn>
                <a:cxn ang="0">
                  <a:pos x="637" y="184"/>
                </a:cxn>
                <a:cxn ang="0">
                  <a:pos x="605" y="157"/>
                </a:cxn>
                <a:cxn ang="0">
                  <a:pos x="578" y="136"/>
                </a:cxn>
                <a:cxn ang="0">
                  <a:pos x="553" y="120"/>
                </a:cxn>
                <a:cxn ang="0">
                  <a:pos x="532" y="110"/>
                </a:cxn>
                <a:cxn ang="0">
                  <a:pos x="512" y="102"/>
                </a:cxn>
                <a:cxn ang="0">
                  <a:pos x="489" y="99"/>
                </a:cxn>
                <a:cxn ang="0">
                  <a:pos x="470" y="95"/>
                </a:cxn>
                <a:cxn ang="0">
                  <a:pos x="454" y="92"/>
                </a:cxn>
                <a:cxn ang="0">
                  <a:pos x="444" y="89"/>
                </a:cxn>
                <a:cxn ang="0">
                  <a:pos x="434" y="87"/>
                </a:cxn>
                <a:cxn ang="0">
                  <a:pos x="259" y="102"/>
                </a:cxn>
              </a:cxnLst>
              <a:rect l="0" t="0" r="r" b="b"/>
              <a:pathLst>
                <a:path w="708" h="736">
                  <a:moveTo>
                    <a:pt x="73" y="54"/>
                  </a:moveTo>
                  <a:lnTo>
                    <a:pt x="73" y="55"/>
                  </a:lnTo>
                  <a:lnTo>
                    <a:pt x="75" y="57"/>
                  </a:lnTo>
                  <a:lnTo>
                    <a:pt x="76" y="59"/>
                  </a:lnTo>
                  <a:lnTo>
                    <a:pt x="76" y="60"/>
                  </a:lnTo>
                  <a:lnTo>
                    <a:pt x="78" y="64"/>
                  </a:lnTo>
                  <a:lnTo>
                    <a:pt x="81" y="65"/>
                  </a:lnTo>
                  <a:lnTo>
                    <a:pt x="83" y="67"/>
                  </a:lnTo>
                  <a:lnTo>
                    <a:pt x="85" y="70"/>
                  </a:lnTo>
                  <a:lnTo>
                    <a:pt x="86" y="74"/>
                  </a:lnTo>
                  <a:lnTo>
                    <a:pt x="90" y="77"/>
                  </a:lnTo>
                  <a:lnTo>
                    <a:pt x="91" y="80"/>
                  </a:lnTo>
                  <a:lnTo>
                    <a:pt x="93" y="84"/>
                  </a:lnTo>
                  <a:lnTo>
                    <a:pt x="96" y="87"/>
                  </a:lnTo>
                  <a:lnTo>
                    <a:pt x="98" y="90"/>
                  </a:lnTo>
                  <a:lnTo>
                    <a:pt x="101" y="95"/>
                  </a:lnTo>
                  <a:lnTo>
                    <a:pt x="103" y="100"/>
                  </a:lnTo>
                  <a:lnTo>
                    <a:pt x="106" y="102"/>
                  </a:lnTo>
                  <a:lnTo>
                    <a:pt x="106" y="107"/>
                  </a:lnTo>
                  <a:lnTo>
                    <a:pt x="110" y="112"/>
                  </a:lnTo>
                  <a:lnTo>
                    <a:pt x="111" y="115"/>
                  </a:lnTo>
                  <a:lnTo>
                    <a:pt x="113" y="119"/>
                  </a:lnTo>
                  <a:lnTo>
                    <a:pt x="115" y="124"/>
                  </a:lnTo>
                  <a:lnTo>
                    <a:pt x="116" y="129"/>
                  </a:lnTo>
                  <a:lnTo>
                    <a:pt x="118" y="132"/>
                  </a:lnTo>
                  <a:lnTo>
                    <a:pt x="120" y="136"/>
                  </a:lnTo>
                  <a:lnTo>
                    <a:pt x="121" y="139"/>
                  </a:lnTo>
                  <a:lnTo>
                    <a:pt x="123" y="144"/>
                  </a:lnTo>
                  <a:lnTo>
                    <a:pt x="123" y="147"/>
                  </a:lnTo>
                  <a:lnTo>
                    <a:pt x="123" y="151"/>
                  </a:lnTo>
                  <a:lnTo>
                    <a:pt x="123" y="152"/>
                  </a:lnTo>
                  <a:lnTo>
                    <a:pt x="123" y="157"/>
                  </a:lnTo>
                  <a:lnTo>
                    <a:pt x="123" y="161"/>
                  </a:lnTo>
                  <a:lnTo>
                    <a:pt x="121" y="167"/>
                  </a:lnTo>
                  <a:lnTo>
                    <a:pt x="120" y="171"/>
                  </a:lnTo>
                  <a:lnTo>
                    <a:pt x="118" y="177"/>
                  </a:lnTo>
                  <a:lnTo>
                    <a:pt x="116" y="184"/>
                  </a:lnTo>
                  <a:lnTo>
                    <a:pt x="113" y="189"/>
                  </a:lnTo>
                  <a:lnTo>
                    <a:pt x="111" y="197"/>
                  </a:lnTo>
                  <a:lnTo>
                    <a:pt x="108" y="202"/>
                  </a:lnTo>
                  <a:lnTo>
                    <a:pt x="106" y="211"/>
                  </a:lnTo>
                  <a:lnTo>
                    <a:pt x="103" y="219"/>
                  </a:lnTo>
                  <a:lnTo>
                    <a:pt x="100" y="227"/>
                  </a:lnTo>
                  <a:lnTo>
                    <a:pt x="95" y="236"/>
                  </a:lnTo>
                  <a:lnTo>
                    <a:pt x="91" y="242"/>
                  </a:lnTo>
                  <a:lnTo>
                    <a:pt x="88" y="251"/>
                  </a:lnTo>
                  <a:lnTo>
                    <a:pt x="83" y="259"/>
                  </a:lnTo>
                  <a:lnTo>
                    <a:pt x="80" y="267"/>
                  </a:lnTo>
                  <a:lnTo>
                    <a:pt x="75" y="276"/>
                  </a:lnTo>
                  <a:lnTo>
                    <a:pt x="71" y="284"/>
                  </a:lnTo>
                  <a:lnTo>
                    <a:pt x="68" y="291"/>
                  </a:lnTo>
                  <a:lnTo>
                    <a:pt x="63" y="299"/>
                  </a:lnTo>
                  <a:lnTo>
                    <a:pt x="60" y="306"/>
                  </a:lnTo>
                  <a:lnTo>
                    <a:pt x="56" y="312"/>
                  </a:lnTo>
                  <a:lnTo>
                    <a:pt x="53" y="319"/>
                  </a:lnTo>
                  <a:lnTo>
                    <a:pt x="50" y="326"/>
                  </a:lnTo>
                  <a:lnTo>
                    <a:pt x="46" y="332"/>
                  </a:lnTo>
                  <a:lnTo>
                    <a:pt x="45" y="336"/>
                  </a:lnTo>
                  <a:lnTo>
                    <a:pt x="41" y="341"/>
                  </a:lnTo>
                  <a:lnTo>
                    <a:pt x="40" y="346"/>
                  </a:lnTo>
                  <a:lnTo>
                    <a:pt x="38" y="351"/>
                  </a:lnTo>
                  <a:lnTo>
                    <a:pt x="36" y="352"/>
                  </a:lnTo>
                  <a:lnTo>
                    <a:pt x="36" y="354"/>
                  </a:lnTo>
                  <a:lnTo>
                    <a:pt x="35" y="357"/>
                  </a:lnTo>
                  <a:lnTo>
                    <a:pt x="35" y="361"/>
                  </a:lnTo>
                  <a:lnTo>
                    <a:pt x="33" y="364"/>
                  </a:lnTo>
                  <a:lnTo>
                    <a:pt x="31" y="367"/>
                  </a:lnTo>
                  <a:lnTo>
                    <a:pt x="30" y="369"/>
                  </a:lnTo>
                  <a:lnTo>
                    <a:pt x="30" y="374"/>
                  </a:lnTo>
                  <a:lnTo>
                    <a:pt x="28" y="377"/>
                  </a:lnTo>
                  <a:lnTo>
                    <a:pt x="26" y="382"/>
                  </a:lnTo>
                  <a:lnTo>
                    <a:pt x="26" y="386"/>
                  </a:lnTo>
                  <a:lnTo>
                    <a:pt x="25" y="392"/>
                  </a:lnTo>
                  <a:lnTo>
                    <a:pt x="23" y="397"/>
                  </a:lnTo>
                  <a:lnTo>
                    <a:pt x="21" y="402"/>
                  </a:lnTo>
                  <a:lnTo>
                    <a:pt x="20" y="407"/>
                  </a:lnTo>
                  <a:lnTo>
                    <a:pt x="18" y="412"/>
                  </a:lnTo>
                  <a:lnTo>
                    <a:pt x="17" y="419"/>
                  </a:lnTo>
                  <a:lnTo>
                    <a:pt x="15" y="422"/>
                  </a:lnTo>
                  <a:lnTo>
                    <a:pt x="13" y="429"/>
                  </a:lnTo>
                  <a:lnTo>
                    <a:pt x="12" y="434"/>
                  </a:lnTo>
                  <a:lnTo>
                    <a:pt x="10" y="439"/>
                  </a:lnTo>
                  <a:lnTo>
                    <a:pt x="8" y="444"/>
                  </a:lnTo>
                  <a:lnTo>
                    <a:pt x="8" y="451"/>
                  </a:lnTo>
                  <a:lnTo>
                    <a:pt x="7" y="454"/>
                  </a:lnTo>
                  <a:lnTo>
                    <a:pt x="5" y="461"/>
                  </a:lnTo>
                  <a:lnTo>
                    <a:pt x="3" y="466"/>
                  </a:lnTo>
                  <a:lnTo>
                    <a:pt x="3" y="471"/>
                  </a:lnTo>
                  <a:lnTo>
                    <a:pt x="2" y="474"/>
                  </a:lnTo>
                  <a:lnTo>
                    <a:pt x="2" y="479"/>
                  </a:lnTo>
                  <a:lnTo>
                    <a:pt x="0" y="484"/>
                  </a:lnTo>
                  <a:lnTo>
                    <a:pt x="0" y="488"/>
                  </a:lnTo>
                  <a:lnTo>
                    <a:pt x="0" y="491"/>
                  </a:lnTo>
                  <a:lnTo>
                    <a:pt x="0" y="494"/>
                  </a:lnTo>
                  <a:lnTo>
                    <a:pt x="0" y="498"/>
                  </a:lnTo>
                  <a:lnTo>
                    <a:pt x="0" y="504"/>
                  </a:lnTo>
                  <a:lnTo>
                    <a:pt x="0" y="509"/>
                  </a:lnTo>
                  <a:lnTo>
                    <a:pt x="0" y="516"/>
                  </a:lnTo>
                  <a:lnTo>
                    <a:pt x="2" y="523"/>
                  </a:lnTo>
                  <a:lnTo>
                    <a:pt x="2" y="531"/>
                  </a:lnTo>
                  <a:lnTo>
                    <a:pt x="3" y="538"/>
                  </a:lnTo>
                  <a:lnTo>
                    <a:pt x="5" y="548"/>
                  </a:lnTo>
                  <a:lnTo>
                    <a:pt x="7" y="556"/>
                  </a:lnTo>
                  <a:lnTo>
                    <a:pt x="10" y="564"/>
                  </a:lnTo>
                  <a:lnTo>
                    <a:pt x="12" y="573"/>
                  </a:lnTo>
                  <a:lnTo>
                    <a:pt x="15" y="584"/>
                  </a:lnTo>
                  <a:lnTo>
                    <a:pt x="17" y="593"/>
                  </a:lnTo>
                  <a:lnTo>
                    <a:pt x="20" y="603"/>
                  </a:lnTo>
                  <a:lnTo>
                    <a:pt x="23" y="611"/>
                  </a:lnTo>
                  <a:lnTo>
                    <a:pt x="26" y="621"/>
                  </a:lnTo>
                  <a:lnTo>
                    <a:pt x="30" y="631"/>
                  </a:lnTo>
                  <a:lnTo>
                    <a:pt x="35" y="639"/>
                  </a:lnTo>
                  <a:lnTo>
                    <a:pt x="38" y="649"/>
                  </a:lnTo>
                  <a:lnTo>
                    <a:pt x="43" y="658"/>
                  </a:lnTo>
                  <a:lnTo>
                    <a:pt x="50" y="668"/>
                  </a:lnTo>
                  <a:lnTo>
                    <a:pt x="55" y="674"/>
                  </a:lnTo>
                  <a:lnTo>
                    <a:pt x="60" y="684"/>
                  </a:lnTo>
                  <a:lnTo>
                    <a:pt x="66" y="691"/>
                  </a:lnTo>
                  <a:lnTo>
                    <a:pt x="73" y="699"/>
                  </a:lnTo>
                  <a:lnTo>
                    <a:pt x="80" y="706"/>
                  </a:lnTo>
                  <a:lnTo>
                    <a:pt x="86" y="711"/>
                  </a:lnTo>
                  <a:lnTo>
                    <a:pt x="95" y="718"/>
                  </a:lnTo>
                  <a:lnTo>
                    <a:pt x="101" y="723"/>
                  </a:lnTo>
                  <a:lnTo>
                    <a:pt x="108" y="726"/>
                  </a:lnTo>
                  <a:lnTo>
                    <a:pt x="116" y="731"/>
                  </a:lnTo>
                  <a:lnTo>
                    <a:pt x="126" y="734"/>
                  </a:lnTo>
                  <a:lnTo>
                    <a:pt x="135" y="736"/>
                  </a:lnTo>
                  <a:lnTo>
                    <a:pt x="135" y="734"/>
                  </a:lnTo>
                  <a:lnTo>
                    <a:pt x="136" y="733"/>
                  </a:lnTo>
                  <a:lnTo>
                    <a:pt x="138" y="731"/>
                  </a:lnTo>
                  <a:lnTo>
                    <a:pt x="140" y="729"/>
                  </a:lnTo>
                  <a:lnTo>
                    <a:pt x="141" y="726"/>
                  </a:lnTo>
                  <a:lnTo>
                    <a:pt x="143" y="723"/>
                  </a:lnTo>
                  <a:lnTo>
                    <a:pt x="146" y="721"/>
                  </a:lnTo>
                  <a:lnTo>
                    <a:pt x="149" y="718"/>
                  </a:lnTo>
                  <a:lnTo>
                    <a:pt x="151" y="713"/>
                  </a:lnTo>
                  <a:lnTo>
                    <a:pt x="154" y="708"/>
                  </a:lnTo>
                  <a:lnTo>
                    <a:pt x="158" y="704"/>
                  </a:lnTo>
                  <a:lnTo>
                    <a:pt x="163" y="699"/>
                  </a:lnTo>
                  <a:lnTo>
                    <a:pt x="166" y="694"/>
                  </a:lnTo>
                  <a:lnTo>
                    <a:pt x="171" y="689"/>
                  </a:lnTo>
                  <a:lnTo>
                    <a:pt x="174" y="683"/>
                  </a:lnTo>
                  <a:lnTo>
                    <a:pt x="179" y="678"/>
                  </a:lnTo>
                  <a:lnTo>
                    <a:pt x="183" y="671"/>
                  </a:lnTo>
                  <a:lnTo>
                    <a:pt x="188" y="664"/>
                  </a:lnTo>
                  <a:lnTo>
                    <a:pt x="191" y="658"/>
                  </a:lnTo>
                  <a:lnTo>
                    <a:pt x="196" y="653"/>
                  </a:lnTo>
                  <a:lnTo>
                    <a:pt x="201" y="646"/>
                  </a:lnTo>
                  <a:lnTo>
                    <a:pt x="206" y="638"/>
                  </a:lnTo>
                  <a:lnTo>
                    <a:pt x="211" y="633"/>
                  </a:lnTo>
                  <a:lnTo>
                    <a:pt x="216" y="624"/>
                  </a:lnTo>
                  <a:lnTo>
                    <a:pt x="221" y="619"/>
                  </a:lnTo>
                  <a:lnTo>
                    <a:pt x="224" y="611"/>
                  </a:lnTo>
                  <a:lnTo>
                    <a:pt x="229" y="604"/>
                  </a:lnTo>
                  <a:lnTo>
                    <a:pt x="234" y="598"/>
                  </a:lnTo>
                  <a:lnTo>
                    <a:pt x="239" y="591"/>
                  </a:lnTo>
                  <a:lnTo>
                    <a:pt x="244" y="584"/>
                  </a:lnTo>
                  <a:lnTo>
                    <a:pt x="249" y="578"/>
                  </a:lnTo>
                  <a:lnTo>
                    <a:pt x="253" y="571"/>
                  </a:lnTo>
                  <a:lnTo>
                    <a:pt x="258" y="564"/>
                  </a:lnTo>
                  <a:lnTo>
                    <a:pt x="263" y="556"/>
                  </a:lnTo>
                  <a:lnTo>
                    <a:pt x="266" y="549"/>
                  </a:lnTo>
                  <a:lnTo>
                    <a:pt x="269" y="541"/>
                  </a:lnTo>
                  <a:lnTo>
                    <a:pt x="273" y="534"/>
                  </a:lnTo>
                  <a:lnTo>
                    <a:pt x="278" y="526"/>
                  </a:lnTo>
                  <a:lnTo>
                    <a:pt x="281" y="519"/>
                  </a:lnTo>
                  <a:lnTo>
                    <a:pt x="284" y="511"/>
                  </a:lnTo>
                  <a:lnTo>
                    <a:pt x="289" y="504"/>
                  </a:lnTo>
                  <a:lnTo>
                    <a:pt x="292" y="496"/>
                  </a:lnTo>
                  <a:lnTo>
                    <a:pt x="296" y="488"/>
                  </a:lnTo>
                  <a:lnTo>
                    <a:pt x="299" y="481"/>
                  </a:lnTo>
                  <a:lnTo>
                    <a:pt x="304" y="473"/>
                  </a:lnTo>
                  <a:lnTo>
                    <a:pt x="307" y="466"/>
                  </a:lnTo>
                  <a:lnTo>
                    <a:pt x="309" y="458"/>
                  </a:lnTo>
                  <a:lnTo>
                    <a:pt x="312" y="452"/>
                  </a:lnTo>
                  <a:lnTo>
                    <a:pt x="316" y="446"/>
                  </a:lnTo>
                  <a:lnTo>
                    <a:pt x="319" y="437"/>
                  </a:lnTo>
                  <a:lnTo>
                    <a:pt x="321" y="432"/>
                  </a:lnTo>
                  <a:lnTo>
                    <a:pt x="324" y="427"/>
                  </a:lnTo>
                  <a:lnTo>
                    <a:pt x="326" y="421"/>
                  </a:lnTo>
                  <a:lnTo>
                    <a:pt x="327" y="417"/>
                  </a:lnTo>
                  <a:lnTo>
                    <a:pt x="329" y="412"/>
                  </a:lnTo>
                  <a:lnTo>
                    <a:pt x="331" y="407"/>
                  </a:lnTo>
                  <a:lnTo>
                    <a:pt x="332" y="404"/>
                  </a:lnTo>
                  <a:lnTo>
                    <a:pt x="334" y="402"/>
                  </a:lnTo>
                  <a:lnTo>
                    <a:pt x="336" y="399"/>
                  </a:lnTo>
                  <a:lnTo>
                    <a:pt x="336" y="396"/>
                  </a:lnTo>
                  <a:lnTo>
                    <a:pt x="337" y="394"/>
                  </a:lnTo>
                  <a:lnTo>
                    <a:pt x="337" y="392"/>
                  </a:lnTo>
                  <a:lnTo>
                    <a:pt x="337" y="391"/>
                  </a:lnTo>
                  <a:lnTo>
                    <a:pt x="339" y="389"/>
                  </a:lnTo>
                  <a:lnTo>
                    <a:pt x="339" y="386"/>
                  </a:lnTo>
                  <a:lnTo>
                    <a:pt x="341" y="386"/>
                  </a:lnTo>
                  <a:lnTo>
                    <a:pt x="341" y="384"/>
                  </a:lnTo>
                  <a:lnTo>
                    <a:pt x="342" y="381"/>
                  </a:lnTo>
                  <a:lnTo>
                    <a:pt x="344" y="377"/>
                  </a:lnTo>
                  <a:lnTo>
                    <a:pt x="344" y="374"/>
                  </a:lnTo>
                  <a:lnTo>
                    <a:pt x="346" y="371"/>
                  </a:lnTo>
                  <a:lnTo>
                    <a:pt x="347" y="369"/>
                  </a:lnTo>
                  <a:lnTo>
                    <a:pt x="349" y="366"/>
                  </a:lnTo>
                  <a:lnTo>
                    <a:pt x="351" y="362"/>
                  </a:lnTo>
                  <a:lnTo>
                    <a:pt x="352" y="359"/>
                  </a:lnTo>
                  <a:lnTo>
                    <a:pt x="354" y="356"/>
                  </a:lnTo>
                  <a:lnTo>
                    <a:pt x="356" y="352"/>
                  </a:lnTo>
                  <a:lnTo>
                    <a:pt x="359" y="351"/>
                  </a:lnTo>
                  <a:lnTo>
                    <a:pt x="361" y="347"/>
                  </a:lnTo>
                  <a:lnTo>
                    <a:pt x="364" y="344"/>
                  </a:lnTo>
                  <a:lnTo>
                    <a:pt x="367" y="342"/>
                  </a:lnTo>
                  <a:lnTo>
                    <a:pt x="371" y="339"/>
                  </a:lnTo>
                  <a:lnTo>
                    <a:pt x="374" y="337"/>
                  </a:lnTo>
                  <a:lnTo>
                    <a:pt x="377" y="336"/>
                  </a:lnTo>
                  <a:lnTo>
                    <a:pt x="381" y="334"/>
                  </a:lnTo>
                  <a:lnTo>
                    <a:pt x="384" y="332"/>
                  </a:lnTo>
                  <a:lnTo>
                    <a:pt x="387" y="331"/>
                  </a:lnTo>
                  <a:lnTo>
                    <a:pt x="392" y="329"/>
                  </a:lnTo>
                  <a:lnTo>
                    <a:pt x="396" y="329"/>
                  </a:lnTo>
                  <a:lnTo>
                    <a:pt x="401" y="329"/>
                  </a:lnTo>
                  <a:lnTo>
                    <a:pt x="406" y="329"/>
                  </a:lnTo>
                  <a:lnTo>
                    <a:pt x="424" y="331"/>
                  </a:lnTo>
                  <a:lnTo>
                    <a:pt x="440" y="334"/>
                  </a:lnTo>
                  <a:lnTo>
                    <a:pt x="455" y="336"/>
                  </a:lnTo>
                  <a:lnTo>
                    <a:pt x="470" y="341"/>
                  </a:lnTo>
                  <a:lnTo>
                    <a:pt x="482" y="346"/>
                  </a:lnTo>
                  <a:lnTo>
                    <a:pt x="494" y="352"/>
                  </a:lnTo>
                  <a:lnTo>
                    <a:pt x="504" y="357"/>
                  </a:lnTo>
                  <a:lnTo>
                    <a:pt x="512" y="364"/>
                  </a:lnTo>
                  <a:lnTo>
                    <a:pt x="517" y="369"/>
                  </a:lnTo>
                  <a:lnTo>
                    <a:pt x="524" y="377"/>
                  </a:lnTo>
                  <a:lnTo>
                    <a:pt x="529" y="386"/>
                  </a:lnTo>
                  <a:lnTo>
                    <a:pt x="532" y="394"/>
                  </a:lnTo>
                  <a:lnTo>
                    <a:pt x="537" y="402"/>
                  </a:lnTo>
                  <a:lnTo>
                    <a:pt x="538" y="411"/>
                  </a:lnTo>
                  <a:lnTo>
                    <a:pt x="540" y="421"/>
                  </a:lnTo>
                  <a:lnTo>
                    <a:pt x="542" y="429"/>
                  </a:lnTo>
                  <a:lnTo>
                    <a:pt x="543" y="437"/>
                  </a:lnTo>
                  <a:lnTo>
                    <a:pt x="545" y="447"/>
                  </a:lnTo>
                  <a:lnTo>
                    <a:pt x="545" y="456"/>
                  </a:lnTo>
                  <a:lnTo>
                    <a:pt x="545" y="466"/>
                  </a:lnTo>
                  <a:lnTo>
                    <a:pt x="545" y="474"/>
                  </a:lnTo>
                  <a:lnTo>
                    <a:pt x="547" y="484"/>
                  </a:lnTo>
                  <a:lnTo>
                    <a:pt x="547" y="491"/>
                  </a:lnTo>
                  <a:lnTo>
                    <a:pt x="547" y="501"/>
                  </a:lnTo>
                  <a:lnTo>
                    <a:pt x="548" y="508"/>
                  </a:lnTo>
                  <a:lnTo>
                    <a:pt x="548" y="516"/>
                  </a:lnTo>
                  <a:lnTo>
                    <a:pt x="550" y="523"/>
                  </a:lnTo>
                  <a:lnTo>
                    <a:pt x="553" y="531"/>
                  </a:lnTo>
                  <a:lnTo>
                    <a:pt x="555" y="538"/>
                  </a:lnTo>
                  <a:lnTo>
                    <a:pt x="558" y="544"/>
                  </a:lnTo>
                  <a:lnTo>
                    <a:pt x="563" y="549"/>
                  </a:lnTo>
                  <a:lnTo>
                    <a:pt x="568" y="554"/>
                  </a:lnTo>
                  <a:lnTo>
                    <a:pt x="700" y="663"/>
                  </a:lnTo>
                  <a:lnTo>
                    <a:pt x="705" y="449"/>
                  </a:lnTo>
                  <a:lnTo>
                    <a:pt x="706" y="447"/>
                  </a:lnTo>
                  <a:lnTo>
                    <a:pt x="706" y="446"/>
                  </a:lnTo>
                  <a:lnTo>
                    <a:pt x="706" y="444"/>
                  </a:lnTo>
                  <a:lnTo>
                    <a:pt x="706" y="442"/>
                  </a:lnTo>
                  <a:lnTo>
                    <a:pt x="706" y="439"/>
                  </a:lnTo>
                  <a:lnTo>
                    <a:pt x="706" y="437"/>
                  </a:lnTo>
                  <a:lnTo>
                    <a:pt x="706" y="432"/>
                  </a:lnTo>
                  <a:lnTo>
                    <a:pt x="706" y="429"/>
                  </a:lnTo>
                  <a:lnTo>
                    <a:pt x="706" y="424"/>
                  </a:lnTo>
                  <a:lnTo>
                    <a:pt x="706" y="421"/>
                  </a:lnTo>
                  <a:lnTo>
                    <a:pt x="706" y="416"/>
                  </a:lnTo>
                  <a:lnTo>
                    <a:pt x="706" y="411"/>
                  </a:lnTo>
                  <a:lnTo>
                    <a:pt x="708" y="404"/>
                  </a:lnTo>
                  <a:lnTo>
                    <a:pt x="708" y="401"/>
                  </a:lnTo>
                  <a:lnTo>
                    <a:pt x="708" y="394"/>
                  </a:lnTo>
                  <a:lnTo>
                    <a:pt x="708" y="387"/>
                  </a:lnTo>
                  <a:lnTo>
                    <a:pt x="708" y="382"/>
                  </a:lnTo>
                  <a:lnTo>
                    <a:pt x="708" y="376"/>
                  </a:lnTo>
                  <a:lnTo>
                    <a:pt x="708" y="369"/>
                  </a:lnTo>
                  <a:lnTo>
                    <a:pt x="706" y="366"/>
                  </a:lnTo>
                  <a:lnTo>
                    <a:pt x="706" y="359"/>
                  </a:lnTo>
                  <a:lnTo>
                    <a:pt x="706" y="352"/>
                  </a:lnTo>
                  <a:lnTo>
                    <a:pt x="706" y="347"/>
                  </a:lnTo>
                  <a:lnTo>
                    <a:pt x="706" y="341"/>
                  </a:lnTo>
                  <a:lnTo>
                    <a:pt x="705" y="336"/>
                  </a:lnTo>
                  <a:lnTo>
                    <a:pt x="705" y="331"/>
                  </a:lnTo>
                  <a:lnTo>
                    <a:pt x="705" y="324"/>
                  </a:lnTo>
                  <a:lnTo>
                    <a:pt x="703" y="319"/>
                  </a:lnTo>
                  <a:lnTo>
                    <a:pt x="703" y="314"/>
                  </a:lnTo>
                  <a:lnTo>
                    <a:pt x="701" y="309"/>
                  </a:lnTo>
                  <a:lnTo>
                    <a:pt x="700" y="304"/>
                  </a:lnTo>
                  <a:lnTo>
                    <a:pt x="700" y="302"/>
                  </a:lnTo>
                  <a:lnTo>
                    <a:pt x="698" y="297"/>
                  </a:lnTo>
                  <a:lnTo>
                    <a:pt x="698" y="292"/>
                  </a:lnTo>
                  <a:lnTo>
                    <a:pt x="696" y="287"/>
                  </a:lnTo>
                  <a:lnTo>
                    <a:pt x="695" y="284"/>
                  </a:lnTo>
                  <a:lnTo>
                    <a:pt x="693" y="281"/>
                  </a:lnTo>
                  <a:lnTo>
                    <a:pt x="693" y="276"/>
                  </a:lnTo>
                  <a:lnTo>
                    <a:pt x="691" y="271"/>
                  </a:lnTo>
                  <a:lnTo>
                    <a:pt x="690" y="267"/>
                  </a:lnTo>
                  <a:lnTo>
                    <a:pt x="688" y="264"/>
                  </a:lnTo>
                  <a:lnTo>
                    <a:pt x="686" y="259"/>
                  </a:lnTo>
                  <a:lnTo>
                    <a:pt x="685" y="254"/>
                  </a:lnTo>
                  <a:lnTo>
                    <a:pt x="683" y="251"/>
                  </a:lnTo>
                  <a:lnTo>
                    <a:pt x="681" y="247"/>
                  </a:lnTo>
                  <a:lnTo>
                    <a:pt x="680" y="242"/>
                  </a:lnTo>
                  <a:lnTo>
                    <a:pt x="678" y="237"/>
                  </a:lnTo>
                  <a:lnTo>
                    <a:pt x="675" y="236"/>
                  </a:lnTo>
                  <a:lnTo>
                    <a:pt x="673" y="231"/>
                  </a:lnTo>
                  <a:lnTo>
                    <a:pt x="671" y="226"/>
                  </a:lnTo>
                  <a:lnTo>
                    <a:pt x="670" y="221"/>
                  </a:lnTo>
                  <a:lnTo>
                    <a:pt x="666" y="217"/>
                  </a:lnTo>
                  <a:lnTo>
                    <a:pt x="663" y="214"/>
                  </a:lnTo>
                  <a:lnTo>
                    <a:pt x="660" y="209"/>
                  </a:lnTo>
                  <a:lnTo>
                    <a:pt x="657" y="204"/>
                  </a:lnTo>
                  <a:lnTo>
                    <a:pt x="653" y="201"/>
                  </a:lnTo>
                  <a:lnTo>
                    <a:pt x="650" y="196"/>
                  </a:lnTo>
                  <a:lnTo>
                    <a:pt x="645" y="192"/>
                  </a:lnTo>
                  <a:lnTo>
                    <a:pt x="642" y="187"/>
                  </a:lnTo>
                  <a:lnTo>
                    <a:pt x="637" y="184"/>
                  </a:lnTo>
                  <a:lnTo>
                    <a:pt x="632" y="179"/>
                  </a:lnTo>
                  <a:lnTo>
                    <a:pt x="627" y="174"/>
                  </a:lnTo>
                  <a:lnTo>
                    <a:pt x="622" y="169"/>
                  </a:lnTo>
                  <a:lnTo>
                    <a:pt x="617" y="166"/>
                  </a:lnTo>
                  <a:lnTo>
                    <a:pt x="610" y="161"/>
                  </a:lnTo>
                  <a:lnTo>
                    <a:pt x="605" y="157"/>
                  </a:lnTo>
                  <a:lnTo>
                    <a:pt x="600" y="152"/>
                  </a:lnTo>
                  <a:lnTo>
                    <a:pt x="595" y="151"/>
                  </a:lnTo>
                  <a:lnTo>
                    <a:pt x="592" y="146"/>
                  </a:lnTo>
                  <a:lnTo>
                    <a:pt x="588" y="142"/>
                  </a:lnTo>
                  <a:lnTo>
                    <a:pt x="583" y="139"/>
                  </a:lnTo>
                  <a:lnTo>
                    <a:pt x="578" y="136"/>
                  </a:lnTo>
                  <a:lnTo>
                    <a:pt x="575" y="134"/>
                  </a:lnTo>
                  <a:lnTo>
                    <a:pt x="570" y="131"/>
                  </a:lnTo>
                  <a:lnTo>
                    <a:pt x="567" y="129"/>
                  </a:lnTo>
                  <a:lnTo>
                    <a:pt x="562" y="126"/>
                  </a:lnTo>
                  <a:lnTo>
                    <a:pt x="558" y="124"/>
                  </a:lnTo>
                  <a:lnTo>
                    <a:pt x="553" y="120"/>
                  </a:lnTo>
                  <a:lnTo>
                    <a:pt x="550" y="119"/>
                  </a:lnTo>
                  <a:lnTo>
                    <a:pt x="547" y="117"/>
                  </a:lnTo>
                  <a:lnTo>
                    <a:pt x="542" y="115"/>
                  </a:lnTo>
                  <a:lnTo>
                    <a:pt x="538" y="114"/>
                  </a:lnTo>
                  <a:lnTo>
                    <a:pt x="535" y="112"/>
                  </a:lnTo>
                  <a:lnTo>
                    <a:pt x="532" y="110"/>
                  </a:lnTo>
                  <a:lnTo>
                    <a:pt x="529" y="109"/>
                  </a:lnTo>
                  <a:lnTo>
                    <a:pt x="524" y="107"/>
                  </a:lnTo>
                  <a:lnTo>
                    <a:pt x="520" y="105"/>
                  </a:lnTo>
                  <a:lnTo>
                    <a:pt x="517" y="105"/>
                  </a:lnTo>
                  <a:lnTo>
                    <a:pt x="514" y="104"/>
                  </a:lnTo>
                  <a:lnTo>
                    <a:pt x="512" y="102"/>
                  </a:lnTo>
                  <a:lnTo>
                    <a:pt x="509" y="102"/>
                  </a:lnTo>
                  <a:lnTo>
                    <a:pt x="504" y="100"/>
                  </a:lnTo>
                  <a:lnTo>
                    <a:pt x="500" y="100"/>
                  </a:lnTo>
                  <a:lnTo>
                    <a:pt x="497" y="100"/>
                  </a:lnTo>
                  <a:lnTo>
                    <a:pt x="494" y="99"/>
                  </a:lnTo>
                  <a:lnTo>
                    <a:pt x="489" y="99"/>
                  </a:lnTo>
                  <a:lnTo>
                    <a:pt x="485" y="99"/>
                  </a:lnTo>
                  <a:lnTo>
                    <a:pt x="482" y="97"/>
                  </a:lnTo>
                  <a:lnTo>
                    <a:pt x="479" y="97"/>
                  </a:lnTo>
                  <a:lnTo>
                    <a:pt x="475" y="95"/>
                  </a:lnTo>
                  <a:lnTo>
                    <a:pt x="472" y="95"/>
                  </a:lnTo>
                  <a:lnTo>
                    <a:pt x="470" y="95"/>
                  </a:lnTo>
                  <a:lnTo>
                    <a:pt x="467" y="94"/>
                  </a:lnTo>
                  <a:lnTo>
                    <a:pt x="464" y="94"/>
                  </a:lnTo>
                  <a:lnTo>
                    <a:pt x="462" y="92"/>
                  </a:lnTo>
                  <a:lnTo>
                    <a:pt x="459" y="92"/>
                  </a:lnTo>
                  <a:lnTo>
                    <a:pt x="457" y="92"/>
                  </a:lnTo>
                  <a:lnTo>
                    <a:pt x="454" y="92"/>
                  </a:lnTo>
                  <a:lnTo>
                    <a:pt x="452" y="90"/>
                  </a:lnTo>
                  <a:lnTo>
                    <a:pt x="450" y="90"/>
                  </a:lnTo>
                  <a:lnTo>
                    <a:pt x="449" y="90"/>
                  </a:lnTo>
                  <a:lnTo>
                    <a:pt x="447" y="90"/>
                  </a:lnTo>
                  <a:lnTo>
                    <a:pt x="445" y="89"/>
                  </a:lnTo>
                  <a:lnTo>
                    <a:pt x="444" y="89"/>
                  </a:lnTo>
                  <a:lnTo>
                    <a:pt x="442" y="89"/>
                  </a:lnTo>
                  <a:lnTo>
                    <a:pt x="440" y="89"/>
                  </a:lnTo>
                  <a:lnTo>
                    <a:pt x="439" y="89"/>
                  </a:lnTo>
                  <a:lnTo>
                    <a:pt x="437" y="87"/>
                  </a:lnTo>
                  <a:lnTo>
                    <a:pt x="435" y="87"/>
                  </a:lnTo>
                  <a:lnTo>
                    <a:pt x="434" y="87"/>
                  </a:lnTo>
                  <a:lnTo>
                    <a:pt x="437" y="30"/>
                  </a:lnTo>
                  <a:lnTo>
                    <a:pt x="369" y="9"/>
                  </a:lnTo>
                  <a:lnTo>
                    <a:pt x="349" y="85"/>
                  </a:lnTo>
                  <a:lnTo>
                    <a:pt x="347" y="15"/>
                  </a:lnTo>
                  <a:lnTo>
                    <a:pt x="282" y="0"/>
                  </a:lnTo>
                  <a:lnTo>
                    <a:pt x="259" y="102"/>
                  </a:lnTo>
                  <a:lnTo>
                    <a:pt x="188" y="0"/>
                  </a:lnTo>
                  <a:lnTo>
                    <a:pt x="73" y="54"/>
                  </a:lnTo>
                  <a:close/>
                </a:path>
              </a:pathLst>
            </a:custGeom>
            <a:solidFill>
              <a:srgbClr val="DE2B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09" name="Freeform 5"/>
            <p:cNvSpPr>
              <a:spLocks/>
            </p:cNvSpPr>
            <p:nvPr/>
          </p:nvSpPr>
          <p:spPr bwMode="auto">
            <a:xfrm>
              <a:off x="2970" y="1401"/>
              <a:ext cx="686" cy="703"/>
            </a:xfrm>
            <a:custGeom>
              <a:avLst/>
              <a:gdLst/>
              <a:ahLst/>
              <a:cxnLst>
                <a:cxn ang="0">
                  <a:pos x="73" y="69"/>
                </a:cxn>
                <a:cxn ang="0">
                  <a:pos x="94" y="105"/>
                </a:cxn>
                <a:cxn ang="0">
                  <a:pos x="111" y="144"/>
                </a:cxn>
                <a:cxn ang="0">
                  <a:pos x="109" y="181"/>
                </a:cxn>
                <a:cxn ang="0">
                  <a:pos x="86" y="241"/>
                </a:cxn>
                <a:cxn ang="0">
                  <a:pos x="56" y="306"/>
                </a:cxn>
                <a:cxn ang="0">
                  <a:pos x="38" y="346"/>
                </a:cxn>
                <a:cxn ang="0">
                  <a:pos x="26" y="377"/>
                </a:cxn>
                <a:cxn ang="0">
                  <a:pos x="11" y="422"/>
                </a:cxn>
                <a:cxn ang="0">
                  <a:pos x="1" y="468"/>
                </a:cxn>
                <a:cxn ang="0">
                  <a:pos x="1" y="508"/>
                </a:cxn>
                <a:cxn ang="0">
                  <a:pos x="21" y="583"/>
                </a:cxn>
                <a:cxn ang="0">
                  <a:pos x="63" y="656"/>
                </a:cxn>
                <a:cxn ang="0">
                  <a:pos x="111" y="701"/>
                </a:cxn>
                <a:cxn ang="0">
                  <a:pos x="177" y="631"/>
                </a:cxn>
                <a:cxn ang="0">
                  <a:pos x="226" y="541"/>
                </a:cxn>
                <a:cxn ang="0">
                  <a:pos x="267" y="447"/>
                </a:cxn>
                <a:cxn ang="0">
                  <a:pos x="304" y="382"/>
                </a:cxn>
                <a:cxn ang="0">
                  <a:pos x="317" y="359"/>
                </a:cxn>
                <a:cxn ang="0">
                  <a:pos x="337" y="332"/>
                </a:cxn>
                <a:cxn ang="0">
                  <a:pos x="374" y="316"/>
                </a:cxn>
                <a:cxn ang="0">
                  <a:pos x="462" y="316"/>
                </a:cxn>
                <a:cxn ang="0">
                  <a:pos x="528" y="359"/>
                </a:cxn>
                <a:cxn ang="0">
                  <a:pos x="556" y="451"/>
                </a:cxn>
                <a:cxn ang="0">
                  <a:pos x="560" y="558"/>
                </a:cxn>
                <a:cxn ang="0">
                  <a:pos x="590" y="586"/>
                </a:cxn>
                <a:cxn ang="0">
                  <a:pos x="638" y="624"/>
                </a:cxn>
                <a:cxn ang="0">
                  <a:pos x="673" y="654"/>
                </a:cxn>
                <a:cxn ang="0">
                  <a:pos x="684" y="436"/>
                </a:cxn>
                <a:cxn ang="0">
                  <a:pos x="686" y="392"/>
                </a:cxn>
                <a:cxn ang="0">
                  <a:pos x="684" y="339"/>
                </a:cxn>
                <a:cxn ang="0">
                  <a:pos x="678" y="296"/>
                </a:cxn>
                <a:cxn ang="0">
                  <a:pos x="666" y="257"/>
                </a:cxn>
                <a:cxn ang="0">
                  <a:pos x="648" y="222"/>
                </a:cxn>
                <a:cxn ang="0">
                  <a:pos x="616" y="186"/>
                </a:cxn>
                <a:cxn ang="0">
                  <a:pos x="576" y="152"/>
                </a:cxn>
                <a:cxn ang="0">
                  <a:pos x="540" y="129"/>
                </a:cxn>
                <a:cxn ang="0">
                  <a:pos x="507" y="114"/>
                </a:cxn>
                <a:cxn ang="0">
                  <a:pos x="475" y="105"/>
                </a:cxn>
                <a:cxn ang="0">
                  <a:pos x="447" y="100"/>
                </a:cxn>
                <a:cxn ang="0">
                  <a:pos x="425" y="97"/>
                </a:cxn>
                <a:cxn ang="0">
                  <a:pos x="413" y="92"/>
                </a:cxn>
                <a:cxn ang="0">
                  <a:pos x="417" y="70"/>
                </a:cxn>
                <a:cxn ang="0">
                  <a:pos x="418" y="45"/>
                </a:cxn>
                <a:cxn ang="0">
                  <a:pos x="354" y="10"/>
                </a:cxn>
                <a:cxn ang="0">
                  <a:pos x="349" y="34"/>
                </a:cxn>
                <a:cxn ang="0">
                  <a:pos x="339" y="67"/>
                </a:cxn>
                <a:cxn ang="0">
                  <a:pos x="334" y="90"/>
                </a:cxn>
                <a:cxn ang="0">
                  <a:pos x="330" y="84"/>
                </a:cxn>
                <a:cxn ang="0">
                  <a:pos x="332" y="50"/>
                </a:cxn>
                <a:cxn ang="0">
                  <a:pos x="330" y="22"/>
                </a:cxn>
                <a:cxn ang="0">
                  <a:pos x="267" y="9"/>
                </a:cxn>
                <a:cxn ang="0">
                  <a:pos x="259" y="45"/>
                </a:cxn>
                <a:cxn ang="0">
                  <a:pos x="251" y="84"/>
                </a:cxn>
                <a:cxn ang="0">
                  <a:pos x="242" y="107"/>
                </a:cxn>
                <a:cxn ang="0">
                  <a:pos x="222" y="79"/>
                </a:cxn>
                <a:cxn ang="0">
                  <a:pos x="192" y="35"/>
                </a:cxn>
                <a:cxn ang="0">
                  <a:pos x="169" y="5"/>
                </a:cxn>
              </a:cxnLst>
              <a:rect l="0" t="0" r="r" b="b"/>
              <a:pathLst>
                <a:path w="686" h="703">
                  <a:moveTo>
                    <a:pt x="61" y="50"/>
                  </a:moveTo>
                  <a:lnTo>
                    <a:pt x="61" y="52"/>
                  </a:lnTo>
                  <a:lnTo>
                    <a:pt x="63" y="54"/>
                  </a:lnTo>
                  <a:lnTo>
                    <a:pt x="64" y="55"/>
                  </a:lnTo>
                  <a:lnTo>
                    <a:pt x="66" y="59"/>
                  </a:lnTo>
                  <a:lnTo>
                    <a:pt x="68" y="60"/>
                  </a:lnTo>
                  <a:lnTo>
                    <a:pt x="69" y="64"/>
                  </a:lnTo>
                  <a:lnTo>
                    <a:pt x="71" y="67"/>
                  </a:lnTo>
                  <a:lnTo>
                    <a:pt x="73" y="69"/>
                  </a:lnTo>
                  <a:lnTo>
                    <a:pt x="76" y="72"/>
                  </a:lnTo>
                  <a:lnTo>
                    <a:pt x="78" y="75"/>
                  </a:lnTo>
                  <a:lnTo>
                    <a:pt x="79" y="80"/>
                  </a:lnTo>
                  <a:lnTo>
                    <a:pt x="83" y="84"/>
                  </a:lnTo>
                  <a:lnTo>
                    <a:pt x="86" y="87"/>
                  </a:lnTo>
                  <a:lnTo>
                    <a:pt x="88" y="92"/>
                  </a:lnTo>
                  <a:lnTo>
                    <a:pt x="89" y="97"/>
                  </a:lnTo>
                  <a:lnTo>
                    <a:pt x="91" y="100"/>
                  </a:lnTo>
                  <a:lnTo>
                    <a:pt x="94" y="105"/>
                  </a:lnTo>
                  <a:lnTo>
                    <a:pt x="96" y="109"/>
                  </a:lnTo>
                  <a:lnTo>
                    <a:pt x="99" y="114"/>
                  </a:lnTo>
                  <a:lnTo>
                    <a:pt x="101" y="117"/>
                  </a:lnTo>
                  <a:lnTo>
                    <a:pt x="103" y="122"/>
                  </a:lnTo>
                  <a:lnTo>
                    <a:pt x="104" y="127"/>
                  </a:lnTo>
                  <a:lnTo>
                    <a:pt x="108" y="132"/>
                  </a:lnTo>
                  <a:lnTo>
                    <a:pt x="109" y="136"/>
                  </a:lnTo>
                  <a:lnTo>
                    <a:pt x="109" y="139"/>
                  </a:lnTo>
                  <a:lnTo>
                    <a:pt x="111" y="144"/>
                  </a:lnTo>
                  <a:lnTo>
                    <a:pt x="113" y="149"/>
                  </a:lnTo>
                  <a:lnTo>
                    <a:pt x="113" y="152"/>
                  </a:lnTo>
                  <a:lnTo>
                    <a:pt x="113" y="154"/>
                  </a:lnTo>
                  <a:lnTo>
                    <a:pt x="114" y="157"/>
                  </a:lnTo>
                  <a:lnTo>
                    <a:pt x="113" y="162"/>
                  </a:lnTo>
                  <a:lnTo>
                    <a:pt x="113" y="166"/>
                  </a:lnTo>
                  <a:lnTo>
                    <a:pt x="113" y="169"/>
                  </a:lnTo>
                  <a:lnTo>
                    <a:pt x="111" y="176"/>
                  </a:lnTo>
                  <a:lnTo>
                    <a:pt x="109" y="181"/>
                  </a:lnTo>
                  <a:lnTo>
                    <a:pt x="108" y="186"/>
                  </a:lnTo>
                  <a:lnTo>
                    <a:pt x="104" y="192"/>
                  </a:lnTo>
                  <a:lnTo>
                    <a:pt x="103" y="199"/>
                  </a:lnTo>
                  <a:lnTo>
                    <a:pt x="99" y="204"/>
                  </a:lnTo>
                  <a:lnTo>
                    <a:pt x="98" y="212"/>
                  </a:lnTo>
                  <a:lnTo>
                    <a:pt x="94" y="219"/>
                  </a:lnTo>
                  <a:lnTo>
                    <a:pt x="91" y="226"/>
                  </a:lnTo>
                  <a:lnTo>
                    <a:pt x="89" y="234"/>
                  </a:lnTo>
                  <a:lnTo>
                    <a:pt x="86" y="241"/>
                  </a:lnTo>
                  <a:lnTo>
                    <a:pt x="83" y="249"/>
                  </a:lnTo>
                  <a:lnTo>
                    <a:pt x="79" y="256"/>
                  </a:lnTo>
                  <a:lnTo>
                    <a:pt x="76" y="264"/>
                  </a:lnTo>
                  <a:lnTo>
                    <a:pt x="73" y="271"/>
                  </a:lnTo>
                  <a:lnTo>
                    <a:pt x="69" y="279"/>
                  </a:lnTo>
                  <a:lnTo>
                    <a:pt x="66" y="286"/>
                  </a:lnTo>
                  <a:lnTo>
                    <a:pt x="63" y="292"/>
                  </a:lnTo>
                  <a:lnTo>
                    <a:pt x="59" y="299"/>
                  </a:lnTo>
                  <a:lnTo>
                    <a:pt x="56" y="306"/>
                  </a:lnTo>
                  <a:lnTo>
                    <a:pt x="53" y="312"/>
                  </a:lnTo>
                  <a:lnTo>
                    <a:pt x="51" y="319"/>
                  </a:lnTo>
                  <a:lnTo>
                    <a:pt x="48" y="322"/>
                  </a:lnTo>
                  <a:lnTo>
                    <a:pt x="46" y="327"/>
                  </a:lnTo>
                  <a:lnTo>
                    <a:pt x="44" y="332"/>
                  </a:lnTo>
                  <a:lnTo>
                    <a:pt x="41" y="336"/>
                  </a:lnTo>
                  <a:lnTo>
                    <a:pt x="39" y="341"/>
                  </a:lnTo>
                  <a:lnTo>
                    <a:pt x="39" y="344"/>
                  </a:lnTo>
                  <a:lnTo>
                    <a:pt x="38" y="346"/>
                  </a:lnTo>
                  <a:lnTo>
                    <a:pt x="38" y="349"/>
                  </a:lnTo>
                  <a:lnTo>
                    <a:pt x="36" y="351"/>
                  </a:lnTo>
                  <a:lnTo>
                    <a:pt x="34" y="352"/>
                  </a:lnTo>
                  <a:lnTo>
                    <a:pt x="34" y="356"/>
                  </a:lnTo>
                  <a:lnTo>
                    <a:pt x="33" y="361"/>
                  </a:lnTo>
                  <a:lnTo>
                    <a:pt x="31" y="364"/>
                  </a:lnTo>
                  <a:lnTo>
                    <a:pt x="29" y="369"/>
                  </a:lnTo>
                  <a:lnTo>
                    <a:pt x="28" y="372"/>
                  </a:lnTo>
                  <a:lnTo>
                    <a:pt x="26" y="377"/>
                  </a:lnTo>
                  <a:lnTo>
                    <a:pt x="24" y="382"/>
                  </a:lnTo>
                  <a:lnTo>
                    <a:pt x="23" y="386"/>
                  </a:lnTo>
                  <a:lnTo>
                    <a:pt x="21" y="391"/>
                  </a:lnTo>
                  <a:lnTo>
                    <a:pt x="19" y="397"/>
                  </a:lnTo>
                  <a:lnTo>
                    <a:pt x="18" y="402"/>
                  </a:lnTo>
                  <a:lnTo>
                    <a:pt x="16" y="406"/>
                  </a:lnTo>
                  <a:lnTo>
                    <a:pt x="14" y="412"/>
                  </a:lnTo>
                  <a:lnTo>
                    <a:pt x="13" y="417"/>
                  </a:lnTo>
                  <a:lnTo>
                    <a:pt x="11" y="422"/>
                  </a:lnTo>
                  <a:lnTo>
                    <a:pt x="9" y="427"/>
                  </a:lnTo>
                  <a:lnTo>
                    <a:pt x="9" y="434"/>
                  </a:lnTo>
                  <a:lnTo>
                    <a:pt x="9" y="437"/>
                  </a:lnTo>
                  <a:lnTo>
                    <a:pt x="8" y="442"/>
                  </a:lnTo>
                  <a:lnTo>
                    <a:pt x="6" y="449"/>
                  </a:lnTo>
                  <a:lnTo>
                    <a:pt x="4" y="454"/>
                  </a:lnTo>
                  <a:lnTo>
                    <a:pt x="4" y="458"/>
                  </a:lnTo>
                  <a:lnTo>
                    <a:pt x="3" y="463"/>
                  </a:lnTo>
                  <a:lnTo>
                    <a:pt x="1" y="468"/>
                  </a:lnTo>
                  <a:lnTo>
                    <a:pt x="1" y="471"/>
                  </a:lnTo>
                  <a:lnTo>
                    <a:pt x="1" y="474"/>
                  </a:lnTo>
                  <a:lnTo>
                    <a:pt x="0" y="479"/>
                  </a:lnTo>
                  <a:lnTo>
                    <a:pt x="0" y="483"/>
                  </a:lnTo>
                  <a:lnTo>
                    <a:pt x="0" y="486"/>
                  </a:lnTo>
                  <a:lnTo>
                    <a:pt x="0" y="489"/>
                  </a:lnTo>
                  <a:lnTo>
                    <a:pt x="0" y="496"/>
                  </a:lnTo>
                  <a:lnTo>
                    <a:pt x="1" y="503"/>
                  </a:lnTo>
                  <a:lnTo>
                    <a:pt x="1" y="508"/>
                  </a:lnTo>
                  <a:lnTo>
                    <a:pt x="3" y="516"/>
                  </a:lnTo>
                  <a:lnTo>
                    <a:pt x="4" y="523"/>
                  </a:lnTo>
                  <a:lnTo>
                    <a:pt x="6" y="531"/>
                  </a:lnTo>
                  <a:lnTo>
                    <a:pt x="8" y="538"/>
                  </a:lnTo>
                  <a:lnTo>
                    <a:pt x="9" y="548"/>
                  </a:lnTo>
                  <a:lnTo>
                    <a:pt x="13" y="556"/>
                  </a:lnTo>
                  <a:lnTo>
                    <a:pt x="14" y="564"/>
                  </a:lnTo>
                  <a:lnTo>
                    <a:pt x="18" y="573"/>
                  </a:lnTo>
                  <a:lnTo>
                    <a:pt x="21" y="583"/>
                  </a:lnTo>
                  <a:lnTo>
                    <a:pt x="26" y="591"/>
                  </a:lnTo>
                  <a:lnTo>
                    <a:pt x="29" y="601"/>
                  </a:lnTo>
                  <a:lnTo>
                    <a:pt x="34" y="608"/>
                  </a:lnTo>
                  <a:lnTo>
                    <a:pt x="38" y="618"/>
                  </a:lnTo>
                  <a:lnTo>
                    <a:pt x="43" y="626"/>
                  </a:lnTo>
                  <a:lnTo>
                    <a:pt x="48" y="634"/>
                  </a:lnTo>
                  <a:lnTo>
                    <a:pt x="53" y="641"/>
                  </a:lnTo>
                  <a:lnTo>
                    <a:pt x="58" y="649"/>
                  </a:lnTo>
                  <a:lnTo>
                    <a:pt x="63" y="656"/>
                  </a:lnTo>
                  <a:lnTo>
                    <a:pt x="68" y="664"/>
                  </a:lnTo>
                  <a:lnTo>
                    <a:pt x="73" y="671"/>
                  </a:lnTo>
                  <a:lnTo>
                    <a:pt x="78" y="676"/>
                  </a:lnTo>
                  <a:lnTo>
                    <a:pt x="84" y="683"/>
                  </a:lnTo>
                  <a:lnTo>
                    <a:pt x="89" y="688"/>
                  </a:lnTo>
                  <a:lnTo>
                    <a:pt x="94" y="691"/>
                  </a:lnTo>
                  <a:lnTo>
                    <a:pt x="99" y="694"/>
                  </a:lnTo>
                  <a:lnTo>
                    <a:pt x="106" y="698"/>
                  </a:lnTo>
                  <a:lnTo>
                    <a:pt x="111" y="701"/>
                  </a:lnTo>
                  <a:lnTo>
                    <a:pt x="118" y="703"/>
                  </a:lnTo>
                  <a:lnTo>
                    <a:pt x="126" y="693"/>
                  </a:lnTo>
                  <a:lnTo>
                    <a:pt x="136" y="686"/>
                  </a:lnTo>
                  <a:lnTo>
                    <a:pt x="144" y="676"/>
                  </a:lnTo>
                  <a:lnTo>
                    <a:pt x="151" y="668"/>
                  </a:lnTo>
                  <a:lnTo>
                    <a:pt x="159" y="658"/>
                  </a:lnTo>
                  <a:lnTo>
                    <a:pt x="166" y="649"/>
                  </a:lnTo>
                  <a:lnTo>
                    <a:pt x="171" y="639"/>
                  </a:lnTo>
                  <a:lnTo>
                    <a:pt x="177" y="631"/>
                  </a:lnTo>
                  <a:lnTo>
                    <a:pt x="184" y="621"/>
                  </a:lnTo>
                  <a:lnTo>
                    <a:pt x="189" y="611"/>
                  </a:lnTo>
                  <a:lnTo>
                    <a:pt x="196" y="603"/>
                  </a:lnTo>
                  <a:lnTo>
                    <a:pt x="201" y="591"/>
                  </a:lnTo>
                  <a:lnTo>
                    <a:pt x="206" y="583"/>
                  </a:lnTo>
                  <a:lnTo>
                    <a:pt x="211" y="571"/>
                  </a:lnTo>
                  <a:lnTo>
                    <a:pt x="216" y="561"/>
                  </a:lnTo>
                  <a:lnTo>
                    <a:pt x="221" y="553"/>
                  </a:lnTo>
                  <a:lnTo>
                    <a:pt x="226" y="541"/>
                  </a:lnTo>
                  <a:lnTo>
                    <a:pt x="231" y="531"/>
                  </a:lnTo>
                  <a:lnTo>
                    <a:pt x="236" y="521"/>
                  </a:lnTo>
                  <a:lnTo>
                    <a:pt x="241" y="509"/>
                  </a:lnTo>
                  <a:lnTo>
                    <a:pt x="246" y="501"/>
                  </a:lnTo>
                  <a:lnTo>
                    <a:pt x="249" y="489"/>
                  </a:lnTo>
                  <a:lnTo>
                    <a:pt x="252" y="479"/>
                  </a:lnTo>
                  <a:lnTo>
                    <a:pt x="257" y="469"/>
                  </a:lnTo>
                  <a:lnTo>
                    <a:pt x="262" y="458"/>
                  </a:lnTo>
                  <a:lnTo>
                    <a:pt x="267" y="447"/>
                  </a:lnTo>
                  <a:lnTo>
                    <a:pt x="272" y="437"/>
                  </a:lnTo>
                  <a:lnTo>
                    <a:pt x="277" y="427"/>
                  </a:lnTo>
                  <a:lnTo>
                    <a:pt x="284" y="417"/>
                  </a:lnTo>
                  <a:lnTo>
                    <a:pt x="289" y="406"/>
                  </a:lnTo>
                  <a:lnTo>
                    <a:pt x="295" y="397"/>
                  </a:lnTo>
                  <a:lnTo>
                    <a:pt x="300" y="386"/>
                  </a:lnTo>
                  <a:lnTo>
                    <a:pt x="302" y="386"/>
                  </a:lnTo>
                  <a:lnTo>
                    <a:pt x="304" y="384"/>
                  </a:lnTo>
                  <a:lnTo>
                    <a:pt x="304" y="382"/>
                  </a:lnTo>
                  <a:lnTo>
                    <a:pt x="305" y="379"/>
                  </a:lnTo>
                  <a:lnTo>
                    <a:pt x="305" y="377"/>
                  </a:lnTo>
                  <a:lnTo>
                    <a:pt x="307" y="374"/>
                  </a:lnTo>
                  <a:lnTo>
                    <a:pt x="309" y="372"/>
                  </a:lnTo>
                  <a:lnTo>
                    <a:pt x="310" y="369"/>
                  </a:lnTo>
                  <a:lnTo>
                    <a:pt x="312" y="367"/>
                  </a:lnTo>
                  <a:lnTo>
                    <a:pt x="314" y="364"/>
                  </a:lnTo>
                  <a:lnTo>
                    <a:pt x="315" y="361"/>
                  </a:lnTo>
                  <a:lnTo>
                    <a:pt x="317" y="359"/>
                  </a:lnTo>
                  <a:lnTo>
                    <a:pt x="319" y="356"/>
                  </a:lnTo>
                  <a:lnTo>
                    <a:pt x="320" y="352"/>
                  </a:lnTo>
                  <a:lnTo>
                    <a:pt x="322" y="351"/>
                  </a:lnTo>
                  <a:lnTo>
                    <a:pt x="325" y="347"/>
                  </a:lnTo>
                  <a:lnTo>
                    <a:pt x="327" y="344"/>
                  </a:lnTo>
                  <a:lnTo>
                    <a:pt x="330" y="341"/>
                  </a:lnTo>
                  <a:lnTo>
                    <a:pt x="334" y="337"/>
                  </a:lnTo>
                  <a:lnTo>
                    <a:pt x="334" y="336"/>
                  </a:lnTo>
                  <a:lnTo>
                    <a:pt x="337" y="332"/>
                  </a:lnTo>
                  <a:lnTo>
                    <a:pt x="340" y="331"/>
                  </a:lnTo>
                  <a:lnTo>
                    <a:pt x="344" y="327"/>
                  </a:lnTo>
                  <a:lnTo>
                    <a:pt x="347" y="326"/>
                  </a:lnTo>
                  <a:lnTo>
                    <a:pt x="350" y="322"/>
                  </a:lnTo>
                  <a:lnTo>
                    <a:pt x="355" y="321"/>
                  </a:lnTo>
                  <a:lnTo>
                    <a:pt x="359" y="319"/>
                  </a:lnTo>
                  <a:lnTo>
                    <a:pt x="364" y="317"/>
                  </a:lnTo>
                  <a:lnTo>
                    <a:pt x="369" y="317"/>
                  </a:lnTo>
                  <a:lnTo>
                    <a:pt x="374" y="316"/>
                  </a:lnTo>
                  <a:lnTo>
                    <a:pt x="377" y="314"/>
                  </a:lnTo>
                  <a:lnTo>
                    <a:pt x="384" y="312"/>
                  </a:lnTo>
                  <a:lnTo>
                    <a:pt x="397" y="312"/>
                  </a:lnTo>
                  <a:lnTo>
                    <a:pt x="408" y="311"/>
                  </a:lnTo>
                  <a:lnTo>
                    <a:pt x="420" y="311"/>
                  </a:lnTo>
                  <a:lnTo>
                    <a:pt x="432" y="311"/>
                  </a:lnTo>
                  <a:lnTo>
                    <a:pt x="442" y="312"/>
                  </a:lnTo>
                  <a:lnTo>
                    <a:pt x="452" y="314"/>
                  </a:lnTo>
                  <a:lnTo>
                    <a:pt x="462" y="316"/>
                  </a:lnTo>
                  <a:lnTo>
                    <a:pt x="472" y="319"/>
                  </a:lnTo>
                  <a:lnTo>
                    <a:pt x="482" y="321"/>
                  </a:lnTo>
                  <a:lnTo>
                    <a:pt x="490" y="324"/>
                  </a:lnTo>
                  <a:lnTo>
                    <a:pt x="495" y="329"/>
                  </a:lnTo>
                  <a:lnTo>
                    <a:pt x="503" y="334"/>
                  </a:lnTo>
                  <a:lnTo>
                    <a:pt x="510" y="339"/>
                  </a:lnTo>
                  <a:lnTo>
                    <a:pt x="517" y="346"/>
                  </a:lnTo>
                  <a:lnTo>
                    <a:pt x="521" y="352"/>
                  </a:lnTo>
                  <a:lnTo>
                    <a:pt x="528" y="359"/>
                  </a:lnTo>
                  <a:lnTo>
                    <a:pt x="533" y="367"/>
                  </a:lnTo>
                  <a:lnTo>
                    <a:pt x="538" y="374"/>
                  </a:lnTo>
                  <a:lnTo>
                    <a:pt x="541" y="384"/>
                  </a:lnTo>
                  <a:lnTo>
                    <a:pt x="545" y="394"/>
                  </a:lnTo>
                  <a:lnTo>
                    <a:pt x="548" y="402"/>
                  </a:lnTo>
                  <a:lnTo>
                    <a:pt x="551" y="416"/>
                  </a:lnTo>
                  <a:lnTo>
                    <a:pt x="553" y="426"/>
                  </a:lnTo>
                  <a:lnTo>
                    <a:pt x="556" y="437"/>
                  </a:lnTo>
                  <a:lnTo>
                    <a:pt x="556" y="451"/>
                  </a:lnTo>
                  <a:lnTo>
                    <a:pt x="558" y="464"/>
                  </a:lnTo>
                  <a:lnTo>
                    <a:pt x="560" y="478"/>
                  </a:lnTo>
                  <a:lnTo>
                    <a:pt x="560" y="493"/>
                  </a:lnTo>
                  <a:lnTo>
                    <a:pt x="560" y="508"/>
                  </a:lnTo>
                  <a:lnTo>
                    <a:pt x="560" y="523"/>
                  </a:lnTo>
                  <a:lnTo>
                    <a:pt x="558" y="539"/>
                  </a:lnTo>
                  <a:lnTo>
                    <a:pt x="558" y="556"/>
                  </a:lnTo>
                  <a:lnTo>
                    <a:pt x="558" y="558"/>
                  </a:lnTo>
                  <a:lnTo>
                    <a:pt x="560" y="558"/>
                  </a:lnTo>
                  <a:lnTo>
                    <a:pt x="561" y="559"/>
                  </a:lnTo>
                  <a:lnTo>
                    <a:pt x="563" y="561"/>
                  </a:lnTo>
                  <a:lnTo>
                    <a:pt x="565" y="564"/>
                  </a:lnTo>
                  <a:lnTo>
                    <a:pt x="568" y="568"/>
                  </a:lnTo>
                  <a:lnTo>
                    <a:pt x="573" y="571"/>
                  </a:lnTo>
                  <a:lnTo>
                    <a:pt x="576" y="573"/>
                  </a:lnTo>
                  <a:lnTo>
                    <a:pt x="580" y="576"/>
                  </a:lnTo>
                  <a:lnTo>
                    <a:pt x="585" y="581"/>
                  </a:lnTo>
                  <a:lnTo>
                    <a:pt x="590" y="586"/>
                  </a:lnTo>
                  <a:lnTo>
                    <a:pt x="595" y="588"/>
                  </a:lnTo>
                  <a:lnTo>
                    <a:pt x="600" y="593"/>
                  </a:lnTo>
                  <a:lnTo>
                    <a:pt x="605" y="598"/>
                  </a:lnTo>
                  <a:lnTo>
                    <a:pt x="611" y="603"/>
                  </a:lnTo>
                  <a:lnTo>
                    <a:pt x="616" y="606"/>
                  </a:lnTo>
                  <a:lnTo>
                    <a:pt x="621" y="611"/>
                  </a:lnTo>
                  <a:lnTo>
                    <a:pt x="628" y="616"/>
                  </a:lnTo>
                  <a:lnTo>
                    <a:pt x="633" y="621"/>
                  </a:lnTo>
                  <a:lnTo>
                    <a:pt x="638" y="624"/>
                  </a:lnTo>
                  <a:lnTo>
                    <a:pt x="645" y="629"/>
                  </a:lnTo>
                  <a:lnTo>
                    <a:pt x="649" y="634"/>
                  </a:lnTo>
                  <a:lnTo>
                    <a:pt x="653" y="638"/>
                  </a:lnTo>
                  <a:lnTo>
                    <a:pt x="656" y="641"/>
                  </a:lnTo>
                  <a:lnTo>
                    <a:pt x="659" y="644"/>
                  </a:lnTo>
                  <a:lnTo>
                    <a:pt x="664" y="648"/>
                  </a:lnTo>
                  <a:lnTo>
                    <a:pt x="668" y="649"/>
                  </a:lnTo>
                  <a:lnTo>
                    <a:pt x="669" y="653"/>
                  </a:lnTo>
                  <a:lnTo>
                    <a:pt x="673" y="654"/>
                  </a:lnTo>
                  <a:lnTo>
                    <a:pt x="674" y="654"/>
                  </a:lnTo>
                  <a:lnTo>
                    <a:pt x="674" y="656"/>
                  </a:lnTo>
                  <a:lnTo>
                    <a:pt x="683" y="449"/>
                  </a:lnTo>
                  <a:lnTo>
                    <a:pt x="683" y="447"/>
                  </a:lnTo>
                  <a:lnTo>
                    <a:pt x="683" y="446"/>
                  </a:lnTo>
                  <a:lnTo>
                    <a:pt x="683" y="444"/>
                  </a:lnTo>
                  <a:lnTo>
                    <a:pt x="683" y="441"/>
                  </a:lnTo>
                  <a:lnTo>
                    <a:pt x="684" y="439"/>
                  </a:lnTo>
                  <a:lnTo>
                    <a:pt x="684" y="436"/>
                  </a:lnTo>
                  <a:lnTo>
                    <a:pt x="684" y="432"/>
                  </a:lnTo>
                  <a:lnTo>
                    <a:pt x="684" y="429"/>
                  </a:lnTo>
                  <a:lnTo>
                    <a:pt x="684" y="424"/>
                  </a:lnTo>
                  <a:lnTo>
                    <a:pt x="684" y="421"/>
                  </a:lnTo>
                  <a:lnTo>
                    <a:pt x="684" y="414"/>
                  </a:lnTo>
                  <a:lnTo>
                    <a:pt x="686" y="409"/>
                  </a:lnTo>
                  <a:lnTo>
                    <a:pt x="686" y="404"/>
                  </a:lnTo>
                  <a:lnTo>
                    <a:pt x="686" y="399"/>
                  </a:lnTo>
                  <a:lnTo>
                    <a:pt x="686" y="392"/>
                  </a:lnTo>
                  <a:lnTo>
                    <a:pt x="686" y="386"/>
                  </a:lnTo>
                  <a:lnTo>
                    <a:pt x="686" y="381"/>
                  </a:lnTo>
                  <a:lnTo>
                    <a:pt x="686" y="376"/>
                  </a:lnTo>
                  <a:lnTo>
                    <a:pt x="686" y="369"/>
                  </a:lnTo>
                  <a:lnTo>
                    <a:pt x="686" y="364"/>
                  </a:lnTo>
                  <a:lnTo>
                    <a:pt x="686" y="357"/>
                  </a:lnTo>
                  <a:lnTo>
                    <a:pt x="686" y="352"/>
                  </a:lnTo>
                  <a:lnTo>
                    <a:pt x="684" y="346"/>
                  </a:lnTo>
                  <a:lnTo>
                    <a:pt x="684" y="339"/>
                  </a:lnTo>
                  <a:lnTo>
                    <a:pt x="684" y="334"/>
                  </a:lnTo>
                  <a:lnTo>
                    <a:pt x="684" y="327"/>
                  </a:lnTo>
                  <a:lnTo>
                    <a:pt x="683" y="322"/>
                  </a:lnTo>
                  <a:lnTo>
                    <a:pt x="683" y="317"/>
                  </a:lnTo>
                  <a:lnTo>
                    <a:pt x="681" y="312"/>
                  </a:lnTo>
                  <a:lnTo>
                    <a:pt x="681" y="307"/>
                  </a:lnTo>
                  <a:lnTo>
                    <a:pt x="679" y="302"/>
                  </a:lnTo>
                  <a:lnTo>
                    <a:pt x="678" y="299"/>
                  </a:lnTo>
                  <a:lnTo>
                    <a:pt x="678" y="296"/>
                  </a:lnTo>
                  <a:lnTo>
                    <a:pt x="676" y="291"/>
                  </a:lnTo>
                  <a:lnTo>
                    <a:pt x="674" y="286"/>
                  </a:lnTo>
                  <a:lnTo>
                    <a:pt x="674" y="282"/>
                  </a:lnTo>
                  <a:lnTo>
                    <a:pt x="673" y="279"/>
                  </a:lnTo>
                  <a:lnTo>
                    <a:pt x="671" y="274"/>
                  </a:lnTo>
                  <a:lnTo>
                    <a:pt x="669" y="269"/>
                  </a:lnTo>
                  <a:lnTo>
                    <a:pt x="668" y="267"/>
                  </a:lnTo>
                  <a:lnTo>
                    <a:pt x="666" y="262"/>
                  </a:lnTo>
                  <a:lnTo>
                    <a:pt x="666" y="257"/>
                  </a:lnTo>
                  <a:lnTo>
                    <a:pt x="663" y="254"/>
                  </a:lnTo>
                  <a:lnTo>
                    <a:pt x="661" y="251"/>
                  </a:lnTo>
                  <a:lnTo>
                    <a:pt x="659" y="246"/>
                  </a:lnTo>
                  <a:lnTo>
                    <a:pt x="658" y="242"/>
                  </a:lnTo>
                  <a:lnTo>
                    <a:pt x="656" y="237"/>
                  </a:lnTo>
                  <a:lnTo>
                    <a:pt x="654" y="236"/>
                  </a:lnTo>
                  <a:lnTo>
                    <a:pt x="653" y="231"/>
                  </a:lnTo>
                  <a:lnTo>
                    <a:pt x="651" y="226"/>
                  </a:lnTo>
                  <a:lnTo>
                    <a:pt x="648" y="222"/>
                  </a:lnTo>
                  <a:lnTo>
                    <a:pt x="645" y="219"/>
                  </a:lnTo>
                  <a:lnTo>
                    <a:pt x="641" y="214"/>
                  </a:lnTo>
                  <a:lnTo>
                    <a:pt x="640" y="211"/>
                  </a:lnTo>
                  <a:lnTo>
                    <a:pt x="636" y="206"/>
                  </a:lnTo>
                  <a:lnTo>
                    <a:pt x="633" y="202"/>
                  </a:lnTo>
                  <a:lnTo>
                    <a:pt x="628" y="199"/>
                  </a:lnTo>
                  <a:lnTo>
                    <a:pt x="625" y="194"/>
                  </a:lnTo>
                  <a:lnTo>
                    <a:pt x="621" y="191"/>
                  </a:lnTo>
                  <a:lnTo>
                    <a:pt x="616" y="186"/>
                  </a:lnTo>
                  <a:lnTo>
                    <a:pt x="611" y="182"/>
                  </a:lnTo>
                  <a:lnTo>
                    <a:pt x="608" y="179"/>
                  </a:lnTo>
                  <a:lnTo>
                    <a:pt x="603" y="174"/>
                  </a:lnTo>
                  <a:lnTo>
                    <a:pt x="598" y="169"/>
                  </a:lnTo>
                  <a:lnTo>
                    <a:pt x="593" y="167"/>
                  </a:lnTo>
                  <a:lnTo>
                    <a:pt x="588" y="162"/>
                  </a:lnTo>
                  <a:lnTo>
                    <a:pt x="583" y="159"/>
                  </a:lnTo>
                  <a:lnTo>
                    <a:pt x="578" y="156"/>
                  </a:lnTo>
                  <a:lnTo>
                    <a:pt x="576" y="152"/>
                  </a:lnTo>
                  <a:lnTo>
                    <a:pt x="571" y="151"/>
                  </a:lnTo>
                  <a:lnTo>
                    <a:pt x="568" y="147"/>
                  </a:lnTo>
                  <a:lnTo>
                    <a:pt x="563" y="144"/>
                  </a:lnTo>
                  <a:lnTo>
                    <a:pt x="560" y="141"/>
                  </a:lnTo>
                  <a:lnTo>
                    <a:pt x="555" y="137"/>
                  </a:lnTo>
                  <a:lnTo>
                    <a:pt x="551" y="136"/>
                  </a:lnTo>
                  <a:lnTo>
                    <a:pt x="546" y="134"/>
                  </a:lnTo>
                  <a:lnTo>
                    <a:pt x="543" y="132"/>
                  </a:lnTo>
                  <a:lnTo>
                    <a:pt x="540" y="129"/>
                  </a:lnTo>
                  <a:lnTo>
                    <a:pt x="536" y="127"/>
                  </a:lnTo>
                  <a:lnTo>
                    <a:pt x="531" y="124"/>
                  </a:lnTo>
                  <a:lnTo>
                    <a:pt x="528" y="122"/>
                  </a:lnTo>
                  <a:lnTo>
                    <a:pt x="525" y="120"/>
                  </a:lnTo>
                  <a:lnTo>
                    <a:pt x="521" y="119"/>
                  </a:lnTo>
                  <a:lnTo>
                    <a:pt x="518" y="117"/>
                  </a:lnTo>
                  <a:lnTo>
                    <a:pt x="513" y="117"/>
                  </a:lnTo>
                  <a:lnTo>
                    <a:pt x="510" y="115"/>
                  </a:lnTo>
                  <a:lnTo>
                    <a:pt x="507" y="114"/>
                  </a:lnTo>
                  <a:lnTo>
                    <a:pt x="503" y="114"/>
                  </a:lnTo>
                  <a:lnTo>
                    <a:pt x="500" y="112"/>
                  </a:lnTo>
                  <a:lnTo>
                    <a:pt x="497" y="110"/>
                  </a:lnTo>
                  <a:lnTo>
                    <a:pt x="493" y="109"/>
                  </a:lnTo>
                  <a:lnTo>
                    <a:pt x="490" y="109"/>
                  </a:lnTo>
                  <a:lnTo>
                    <a:pt x="487" y="107"/>
                  </a:lnTo>
                  <a:lnTo>
                    <a:pt x="483" y="107"/>
                  </a:lnTo>
                  <a:lnTo>
                    <a:pt x="480" y="105"/>
                  </a:lnTo>
                  <a:lnTo>
                    <a:pt x="475" y="105"/>
                  </a:lnTo>
                  <a:lnTo>
                    <a:pt x="472" y="104"/>
                  </a:lnTo>
                  <a:lnTo>
                    <a:pt x="468" y="104"/>
                  </a:lnTo>
                  <a:lnTo>
                    <a:pt x="465" y="104"/>
                  </a:lnTo>
                  <a:lnTo>
                    <a:pt x="462" y="102"/>
                  </a:lnTo>
                  <a:lnTo>
                    <a:pt x="458" y="102"/>
                  </a:lnTo>
                  <a:lnTo>
                    <a:pt x="455" y="100"/>
                  </a:lnTo>
                  <a:lnTo>
                    <a:pt x="452" y="100"/>
                  </a:lnTo>
                  <a:lnTo>
                    <a:pt x="448" y="100"/>
                  </a:lnTo>
                  <a:lnTo>
                    <a:pt x="447" y="100"/>
                  </a:lnTo>
                  <a:lnTo>
                    <a:pt x="443" y="100"/>
                  </a:lnTo>
                  <a:lnTo>
                    <a:pt x="442" y="100"/>
                  </a:lnTo>
                  <a:lnTo>
                    <a:pt x="438" y="100"/>
                  </a:lnTo>
                  <a:lnTo>
                    <a:pt x="437" y="99"/>
                  </a:lnTo>
                  <a:lnTo>
                    <a:pt x="433" y="99"/>
                  </a:lnTo>
                  <a:lnTo>
                    <a:pt x="432" y="99"/>
                  </a:lnTo>
                  <a:lnTo>
                    <a:pt x="430" y="99"/>
                  </a:lnTo>
                  <a:lnTo>
                    <a:pt x="427" y="97"/>
                  </a:lnTo>
                  <a:lnTo>
                    <a:pt x="425" y="97"/>
                  </a:lnTo>
                  <a:lnTo>
                    <a:pt x="423" y="97"/>
                  </a:lnTo>
                  <a:lnTo>
                    <a:pt x="422" y="97"/>
                  </a:lnTo>
                  <a:lnTo>
                    <a:pt x="420" y="97"/>
                  </a:lnTo>
                  <a:lnTo>
                    <a:pt x="418" y="97"/>
                  </a:lnTo>
                  <a:lnTo>
                    <a:pt x="417" y="95"/>
                  </a:lnTo>
                  <a:lnTo>
                    <a:pt x="415" y="95"/>
                  </a:lnTo>
                  <a:lnTo>
                    <a:pt x="413" y="95"/>
                  </a:lnTo>
                  <a:lnTo>
                    <a:pt x="413" y="94"/>
                  </a:lnTo>
                  <a:lnTo>
                    <a:pt x="413" y="92"/>
                  </a:lnTo>
                  <a:lnTo>
                    <a:pt x="413" y="90"/>
                  </a:lnTo>
                  <a:lnTo>
                    <a:pt x="413" y="87"/>
                  </a:lnTo>
                  <a:lnTo>
                    <a:pt x="413" y="85"/>
                  </a:lnTo>
                  <a:lnTo>
                    <a:pt x="415" y="84"/>
                  </a:lnTo>
                  <a:lnTo>
                    <a:pt x="415" y="82"/>
                  </a:lnTo>
                  <a:lnTo>
                    <a:pt x="415" y="79"/>
                  </a:lnTo>
                  <a:lnTo>
                    <a:pt x="415" y="77"/>
                  </a:lnTo>
                  <a:lnTo>
                    <a:pt x="415" y="74"/>
                  </a:lnTo>
                  <a:lnTo>
                    <a:pt x="417" y="70"/>
                  </a:lnTo>
                  <a:lnTo>
                    <a:pt x="417" y="67"/>
                  </a:lnTo>
                  <a:lnTo>
                    <a:pt x="417" y="65"/>
                  </a:lnTo>
                  <a:lnTo>
                    <a:pt x="417" y="62"/>
                  </a:lnTo>
                  <a:lnTo>
                    <a:pt x="417" y="59"/>
                  </a:lnTo>
                  <a:lnTo>
                    <a:pt x="418" y="55"/>
                  </a:lnTo>
                  <a:lnTo>
                    <a:pt x="418" y="52"/>
                  </a:lnTo>
                  <a:lnTo>
                    <a:pt x="418" y="50"/>
                  </a:lnTo>
                  <a:lnTo>
                    <a:pt x="418" y="47"/>
                  </a:lnTo>
                  <a:lnTo>
                    <a:pt x="418" y="45"/>
                  </a:lnTo>
                  <a:lnTo>
                    <a:pt x="418" y="42"/>
                  </a:lnTo>
                  <a:lnTo>
                    <a:pt x="418" y="39"/>
                  </a:lnTo>
                  <a:lnTo>
                    <a:pt x="418" y="37"/>
                  </a:lnTo>
                  <a:lnTo>
                    <a:pt x="418" y="34"/>
                  </a:lnTo>
                  <a:lnTo>
                    <a:pt x="418" y="34"/>
                  </a:lnTo>
                  <a:lnTo>
                    <a:pt x="418" y="32"/>
                  </a:lnTo>
                  <a:lnTo>
                    <a:pt x="418" y="30"/>
                  </a:lnTo>
                  <a:lnTo>
                    <a:pt x="417" y="29"/>
                  </a:lnTo>
                  <a:lnTo>
                    <a:pt x="354" y="10"/>
                  </a:lnTo>
                  <a:lnTo>
                    <a:pt x="352" y="12"/>
                  </a:lnTo>
                  <a:lnTo>
                    <a:pt x="352" y="14"/>
                  </a:lnTo>
                  <a:lnTo>
                    <a:pt x="352" y="17"/>
                  </a:lnTo>
                  <a:lnTo>
                    <a:pt x="352" y="17"/>
                  </a:lnTo>
                  <a:lnTo>
                    <a:pt x="350" y="20"/>
                  </a:lnTo>
                  <a:lnTo>
                    <a:pt x="350" y="24"/>
                  </a:lnTo>
                  <a:lnTo>
                    <a:pt x="349" y="27"/>
                  </a:lnTo>
                  <a:lnTo>
                    <a:pt x="349" y="30"/>
                  </a:lnTo>
                  <a:lnTo>
                    <a:pt x="349" y="34"/>
                  </a:lnTo>
                  <a:lnTo>
                    <a:pt x="347" y="35"/>
                  </a:lnTo>
                  <a:lnTo>
                    <a:pt x="345" y="40"/>
                  </a:lnTo>
                  <a:lnTo>
                    <a:pt x="345" y="44"/>
                  </a:lnTo>
                  <a:lnTo>
                    <a:pt x="344" y="47"/>
                  </a:lnTo>
                  <a:lnTo>
                    <a:pt x="344" y="50"/>
                  </a:lnTo>
                  <a:lnTo>
                    <a:pt x="342" y="54"/>
                  </a:lnTo>
                  <a:lnTo>
                    <a:pt x="342" y="59"/>
                  </a:lnTo>
                  <a:lnTo>
                    <a:pt x="340" y="62"/>
                  </a:lnTo>
                  <a:lnTo>
                    <a:pt x="339" y="67"/>
                  </a:lnTo>
                  <a:lnTo>
                    <a:pt x="339" y="69"/>
                  </a:lnTo>
                  <a:lnTo>
                    <a:pt x="337" y="72"/>
                  </a:lnTo>
                  <a:lnTo>
                    <a:pt x="337" y="75"/>
                  </a:lnTo>
                  <a:lnTo>
                    <a:pt x="335" y="79"/>
                  </a:lnTo>
                  <a:lnTo>
                    <a:pt x="334" y="82"/>
                  </a:lnTo>
                  <a:lnTo>
                    <a:pt x="334" y="84"/>
                  </a:lnTo>
                  <a:lnTo>
                    <a:pt x="334" y="87"/>
                  </a:lnTo>
                  <a:lnTo>
                    <a:pt x="334" y="89"/>
                  </a:lnTo>
                  <a:lnTo>
                    <a:pt x="334" y="90"/>
                  </a:lnTo>
                  <a:lnTo>
                    <a:pt x="332" y="92"/>
                  </a:lnTo>
                  <a:lnTo>
                    <a:pt x="332" y="94"/>
                  </a:lnTo>
                  <a:lnTo>
                    <a:pt x="330" y="94"/>
                  </a:lnTo>
                  <a:lnTo>
                    <a:pt x="330" y="92"/>
                  </a:lnTo>
                  <a:lnTo>
                    <a:pt x="330" y="90"/>
                  </a:lnTo>
                  <a:lnTo>
                    <a:pt x="330" y="89"/>
                  </a:lnTo>
                  <a:lnTo>
                    <a:pt x="330" y="87"/>
                  </a:lnTo>
                  <a:lnTo>
                    <a:pt x="330" y="84"/>
                  </a:lnTo>
                  <a:lnTo>
                    <a:pt x="330" y="84"/>
                  </a:lnTo>
                  <a:lnTo>
                    <a:pt x="330" y="80"/>
                  </a:lnTo>
                  <a:lnTo>
                    <a:pt x="330" y="77"/>
                  </a:lnTo>
                  <a:lnTo>
                    <a:pt x="330" y="74"/>
                  </a:lnTo>
                  <a:lnTo>
                    <a:pt x="332" y="69"/>
                  </a:lnTo>
                  <a:lnTo>
                    <a:pt x="332" y="67"/>
                  </a:lnTo>
                  <a:lnTo>
                    <a:pt x="332" y="64"/>
                  </a:lnTo>
                  <a:lnTo>
                    <a:pt x="332" y="59"/>
                  </a:lnTo>
                  <a:lnTo>
                    <a:pt x="332" y="55"/>
                  </a:lnTo>
                  <a:lnTo>
                    <a:pt x="332" y="50"/>
                  </a:lnTo>
                  <a:lnTo>
                    <a:pt x="332" y="49"/>
                  </a:lnTo>
                  <a:lnTo>
                    <a:pt x="332" y="44"/>
                  </a:lnTo>
                  <a:lnTo>
                    <a:pt x="332" y="40"/>
                  </a:lnTo>
                  <a:lnTo>
                    <a:pt x="332" y="37"/>
                  </a:lnTo>
                  <a:lnTo>
                    <a:pt x="332" y="34"/>
                  </a:lnTo>
                  <a:lnTo>
                    <a:pt x="332" y="32"/>
                  </a:lnTo>
                  <a:lnTo>
                    <a:pt x="332" y="29"/>
                  </a:lnTo>
                  <a:lnTo>
                    <a:pt x="330" y="25"/>
                  </a:lnTo>
                  <a:lnTo>
                    <a:pt x="330" y="22"/>
                  </a:lnTo>
                  <a:lnTo>
                    <a:pt x="330" y="20"/>
                  </a:lnTo>
                  <a:lnTo>
                    <a:pt x="330" y="17"/>
                  </a:lnTo>
                  <a:lnTo>
                    <a:pt x="329" y="17"/>
                  </a:lnTo>
                  <a:lnTo>
                    <a:pt x="327" y="15"/>
                  </a:lnTo>
                  <a:lnTo>
                    <a:pt x="267" y="0"/>
                  </a:lnTo>
                  <a:lnTo>
                    <a:pt x="267" y="2"/>
                  </a:lnTo>
                  <a:lnTo>
                    <a:pt x="267" y="4"/>
                  </a:lnTo>
                  <a:lnTo>
                    <a:pt x="267" y="7"/>
                  </a:lnTo>
                  <a:lnTo>
                    <a:pt x="267" y="9"/>
                  </a:lnTo>
                  <a:lnTo>
                    <a:pt x="265" y="12"/>
                  </a:lnTo>
                  <a:lnTo>
                    <a:pt x="265" y="15"/>
                  </a:lnTo>
                  <a:lnTo>
                    <a:pt x="264" y="19"/>
                  </a:lnTo>
                  <a:lnTo>
                    <a:pt x="264" y="22"/>
                  </a:lnTo>
                  <a:lnTo>
                    <a:pt x="262" y="27"/>
                  </a:lnTo>
                  <a:lnTo>
                    <a:pt x="262" y="32"/>
                  </a:lnTo>
                  <a:lnTo>
                    <a:pt x="261" y="34"/>
                  </a:lnTo>
                  <a:lnTo>
                    <a:pt x="261" y="39"/>
                  </a:lnTo>
                  <a:lnTo>
                    <a:pt x="259" y="45"/>
                  </a:lnTo>
                  <a:lnTo>
                    <a:pt x="259" y="50"/>
                  </a:lnTo>
                  <a:lnTo>
                    <a:pt x="257" y="54"/>
                  </a:lnTo>
                  <a:lnTo>
                    <a:pt x="256" y="59"/>
                  </a:lnTo>
                  <a:lnTo>
                    <a:pt x="256" y="64"/>
                  </a:lnTo>
                  <a:lnTo>
                    <a:pt x="254" y="67"/>
                  </a:lnTo>
                  <a:lnTo>
                    <a:pt x="252" y="72"/>
                  </a:lnTo>
                  <a:lnTo>
                    <a:pt x="252" y="77"/>
                  </a:lnTo>
                  <a:lnTo>
                    <a:pt x="252" y="82"/>
                  </a:lnTo>
                  <a:lnTo>
                    <a:pt x="251" y="84"/>
                  </a:lnTo>
                  <a:lnTo>
                    <a:pt x="251" y="89"/>
                  </a:lnTo>
                  <a:lnTo>
                    <a:pt x="249" y="92"/>
                  </a:lnTo>
                  <a:lnTo>
                    <a:pt x="247" y="97"/>
                  </a:lnTo>
                  <a:lnTo>
                    <a:pt x="247" y="100"/>
                  </a:lnTo>
                  <a:lnTo>
                    <a:pt x="246" y="100"/>
                  </a:lnTo>
                  <a:lnTo>
                    <a:pt x="246" y="104"/>
                  </a:lnTo>
                  <a:lnTo>
                    <a:pt x="246" y="105"/>
                  </a:lnTo>
                  <a:lnTo>
                    <a:pt x="244" y="107"/>
                  </a:lnTo>
                  <a:lnTo>
                    <a:pt x="242" y="107"/>
                  </a:lnTo>
                  <a:lnTo>
                    <a:pt x="241" y="105"/>
                  </a:lnTo>
                  <a:lnTo>
                    <a:pt x="239" y="104"/>
                  </a:lnTo>
                  <a:lnTo>
                    <a:pt x="237" y="100"/>
                  </a:lnTo>
                  <a:lnTo>
                    <a:pt x="236" y="99"/>
                  </a:lnTo>
                  <a:lnTo>
                    <a:pt x="234" y="95"/>
                  </a:lnTo>
                  <a:lnTo>
                    <a:pt x="231" y="92"/>
                  </a:lnTo>
                  <a:lnTo>
                    <a:pt x="229" y="87"/>
                  </a:lnTo>
                  <a:lnTo>
                    <a:pt x="226" y="84"/>
                  </a:lnTo>
                  <a:lnTo>
                    <a:pt x="222" y="79"/>
                  </a:lnTo>
                  <a:lnTo>
                    <a:pt x="219" y="74"/>
                  </a:lnTo>
                  <a:lnTo>
                    <a:pt x="216" y="69"/>
                  </a:lnTo>
                  <a:lnTo>
                    <a:pt x="212" y="65"/>
                  </a:lnTo>
                  <a:lnTo>
                    <a:pt x="209" y="60"/>
                  </a:lnTo>
                  <a:lnTo>
                    <a:pt x="206" y="54"/>
                  </a:lnTo>
                  <a:lnTo>
                    <a:pt x="202" y="50"/>
                  </a:lnTo>
                  <a:lnTo>
                    <a:pt x="199" y="45"/>
                  </a:lnTo>
                  <a:lnTo>
                    <a:pt x="196" y="40"/>
                  </a:lnTo>
                  <a:lnTo>
                    <a:pt x="192" y="35"/>
                  </a:lnTo>
                  <a:lnTo>
                    <a:pt x="189" y="32"/>
                  </a:lnTo>
                  <a:lnTo>
                    <a:pt x="186" y="27"/>
                  </a:lnTo>
                  <a:lnTo>
                    <a:pt x="182" y="22"/>
                  </a:lnTo>
                  <a:lnTo>
                    <a:pt x="179" y="19"/>
                  </a:lnTo>
                  <a:lnTo>
                    <a:pt x="176" y="15"/>
                  </a:lnTo>
                  <a:lnTo>
                    <a:pt x="174" y="12"/>
                  </a:lnTo>
                  <a:lnTo>
                    <a:pt x="171" y="10"/>
                  </a:lnTo>
                  <a:lnTo>
                    <a:pt x="171" y="7"/>
                  </a:lnTo>
                  <a:lnTo>
                    <a:pt x="169" y="5"/>
                  </a:lnTo>
                  <a:lnTo>
                    <a:pt x="166" y="4"/>
                  </a:lnTo>
                  <a:lnTo>
                    <a:pt x="164" y="4"/>
                  </a:lnTo>
                  <a:lnTo>
                    <a:pt x="61" y="50"/>
                  </a:lnTo>
                  <a:close/>
                </a:path>
              </a:pathLst>
            </a:custGeom>
            <a:solidFill>
              <a:srgbClr val="E340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10" name="Freeform 6"/>
            <p:cNvSpPr>
              <a:spLocks/>
            </p:cNvSpPr>
            <p:nvPr/>
          </p:nvSpPr>
          <p:spPr bwMode="auto">
            <a:xfrm>
              <a:off x="2984" y="1403"/>
              <a:ext cx="667" cy="666"/>
            </a:xfrm>
            <a:custGeom>
              <a:avLst/>
              <a:gdLst/>
              <a:ahLst/>
              <a:cxnLst>
                <a:cxn ang="0">
                  <a:pos x="64" y="63"/>
                </a:cxn>
                <a:cxn ang="0">
                  <a:pos x="84" y="100"/>
                </a:cxn>
                <a:cxn ang="0">
                  <a:pos x="104" y="142"/>
                </a:cxn>
                <a:cxn ang="0">
                  <a:pos x="105" y="177"/>
                </a:cxn>
                <a:cxn ang="0">
                  <a:pos x="85" y="232"/>
                </a:cxn>
                <a:cxn ang="0">
                  <a:pos x="62" y="292"/>
                </a:cxn>
                <a:cxn ang="0">
                  <a:pos x="44" y="334"/>
                </a:cxn>
                <a:cxn ang="0">
                  <a:pos x="34" y="360"/>
                </a:cxn>
                <a:cxn ang="0">
                  <a:pos x="19" y="402"/>
                </a:cxn>
                <a:cxn ang="0">
                  <a:pos x="5" y="447"/>
                </a:cxn>
                <a:cxn ang="0">
                  <a:pos x="0" y="486"/>
                </a:cxn>
                <a:cxn ang="0">
                  <a:pos x="15" y="551"/>
                </a:cxn>
                <a:cxn ang="0">
                  <a:pos x="49" y="619"/>
                </a:cxn>
                <a:cxn ang="0">
                  <a:pos x="92" y="662"/>
                </a:cxn>
                <a:cxn ang="0">
                  <a:pos x="115" y="652"/>
                </a:cxn>
                <a:cxn ang="0">
                  <a:pos x="143" y="617"/>
                </a:cxn>
                <a:cxn ang="0">
                  <a:pos x="175" y="569"/>
                </a:cxn>
                <a:cxn ang="0">
                  <a:pos x="207" y="514"/>
                </a:cxn>
                <a:cxn ang="0">
                  <a:pos x="233" y="457"/>
                </a:cxn>
                <a:cxn ang="0">
                  <a:pos x="251" y="410"/>
                </a:cxn>
                <a:cxn ang="0">
                  <a:pos x="266" y="380"/>
                </a:cxn>
                <a:cxn ang="0">
                  <a:pos x="283" y="354"/>
                </a:cxn>
                <a:cxn ang="0">
                  <a:pos x="303" y="329"/>
                </a:cxn>
                <a:cxn ang="0">
                  <a:pos x="333" y="307"/>
                </a:cxn>
                <a:cxn ang="0">
                  <a:pos x="426" y="284"/>
                </a:cxn>
                <a:cxn ang="0">
                  <a:pos x="536" y="310"/>
                </a:cxn>
                <a:cxn ang="0">
                  <a:pos x="562" y="405"/>
                </a:cxn>
                <a:cxn ang="0">
                  <a:pos x="552" y="531"/>
                </a:cxn>
                <a:cxn ang="0">
                  <a:pos x="566" y="572"/>
                </a:cxn>
                <a:cxn ang="0">
                  <a:pos x="607" y="609"/>
                </a:cxn>
                <a:cxn ang="0">
                  <a:pos x="644" y="639"/>
                </a:cxn>
                <a:cxn ang="0">
                  <a:pos x="664" y="440"/>
                </a:cxn>
                <a:cxn ang="0">
                  <a:pos x="665" y="402"/>
                </a:cxn>
                <a:cxn ang="0">
                  <a:pos x="667" y="349"/>
                </a:cxn>
                <a:cxn ang="0">
                  <a:pos x="662" y="300"/>
                </a:cxn>
                <a:cxn ang="0">
                  <a:pos x="650" y="264"/>
                </a:cxn>
                <a:cxn ang="0">
                  <a:pos x="634" y="229"/>
                </a:cxn>
                <a:cxn ang="0">
                  <a:pos x="607" y="195"/>
                </a:cxn>
                <a:cxn ang="0">
                  <a:pos x="569" y="164"/>
                </a:cxn>
                <a:cxn ang="0">
                  <a:pos x="534" y="137"/>
                </a:cxn>
                <a:cxn ang="0">
                  <a:pos x="503" y="122"/>
                </a:cxn>
                <a:cxn ang="0">
                  <a:pos x="471" y="112"/>
                </a:cxn>
                <a:cxn ang="0">
                  <a:pos x="439" y="107"/>
                </a:cxn>
                <a:cxn ang="0">
                  <a:pos x="414" y="102"/>
                </a:cxn>
                <a:cxn ang="0">
                  <a:pos x="399" y="100"/>
                </a:cxn>
                <a:cxn ang="0">
                  <a:pos x="399" y="85"/>
                </a:cxn>
                <a:cxn ang="0">
                  <a:pos x="403" y="57"/>
                </a:cxn>
                <a:cxn ang="0">
                  <a:pos x="404" y="32"/>
                </a:cxn>
                <a:cxn ang="0">
                  <a:pos x="340" y="15"/>
                </a:cxn>
                <a:cxn ang="0">
                  <a:pos x="335" y="43"/>
                </a:cxn>
                <a:cxn ang="0">
                  <a:pos x="325" y="78"/>
                </a:cxn>
                <a:cxn ang="0">
                  <a:pos x="316" y="98"/>
                </a:cxn>
                <a:cxn ang="0">
                  <a:pos x="316" y="83"/>
                </a:cxn>
                <a:cxn ang="0">
                  <a:pos x="320" y="48"/>
                </a:cxn>
                <a:cxn ang="0">
                  <a:pos x="316" y="18"/>
                </a:cxn>
                <a:cxn ang="0">
                  <a:pos x="255" y="8"/>
                </a:cxn>
                <a:cxn ang="0">
                  <a:pos x="250" y="43"/>
                </a:cxn>
                <a:cxn ang="0">
                  <a:pos x="240" y="85"/>
                </a:cxn>
                <a:cxn ang="0">
                  <a:pos x="233" y="110"/>
                </a:cxn>
                <a:cxn ang="0">
                  <a:pos x="217" y="95"/>
                </a:cxn>
                <a:cxn ang="0">
                  <a:pos x="190" y="48"/>
                </a:cxn>
                <a:cxn ang="0">
                  <a:pos x="158" y="12"/>
                </a:cxn>
              </a:cxnLst>
              <a:rect l="0" t="0" r="r" b="b"/>
              <a:pathLst>
                <a:path w="667" h="666">
                  <a:moveTo>
                    <a:pt x="52" y="47"/>
                  </a:moveTo>
                  <a:lnTo>
                    <a:pt x="54" y="48"/>
                  </a:lnTo>
                  <a:lnTo>
                    <a:pt x="54" y="48"/>
                  </a:lnTo>
                  <a:lnTo>
                    <a:pt x="55" y="50"/>
                  </a:lnTo>
                  <a:lnTo>
                    <a:pt x="55" y="52"/>
                  </a:lnTo>
                  <a:lnTo>
                    <a:pt x="57" y="53"/>
                  </a:lnTo>
                  <a:lnTo>
                    <a:pt x="59" y="57"/>
                  </a:lnTo>
                  <a:lnTo>
                    <a:pt x="60" y="60"/>
                  </a:lnTo>
                  <a:lnTo>
                    <a:pt x="64" y="63"/>
                  </a:lnTo>
                  <a:lnTo>
                    <a:pt x="65" y="65"/>
                  </a:lnTo>
                  <a:lnTo>
                    <a:pt x="67" y="70"/>
                  </a:lnTo>
                  <a:lnTo>
                    <a:pt x="70" y="73"/>
                  </a:lnTo>
                  <a:lnTo>
                    <a:pt x="72" y="78"/>
                  </a:lnTo>
                  <a:lnTo>
                    <a:pt x="75" y="82"/>
                  </a:lnTo>
                  <a:lnTo>
                    <a:pt x="77" y="87"/>
                  </a:lnTo>
                  <a:lnTo>
                    <a:pt x="79" y="92"/>
                  </a:lnTo>
                  <a:lnTo>
                    <a:pt x="82" y="97"/>
                  </a:lnTo>
                  <a:lnTo>
                    <a:pt x="84" y="100"/>
                  </a:lnTo>
                  <a:lnTo>
                    <a:pt x="87" y="105"/>
                  </a:lnTo>
                  <a:lnTo>
                    <a:pt x="89" y="110"/>
                  </a:lnTo>
                  <a:lnTo>
                    <a:pt x="92" y="115"/>
                  </a:lnTo>
                  <a:lnTo>
                    <a:pt x="94" y="118"/>
                  </a:lnTo>
                  <a:lnTo>
                    <a:pt x="97" y="124"/>
                  </a:lnTo>
                  <a:lnTo>
                    <a:pt x="99" y="129"/>
                  </a:lnTo>
                  <a:lnTo>
                    <a:pt x="100" y="134"/>
                  </a:lnTo>
                  <a:lnTo>
                    <a:pt x="102" y="137"/>
                  </a:lnTo>
                  <a:lnTo>
                    <a:pt x="104" y="142"/>
                  </a:lnTo>
                  <a:lnTo>
                    <a:pt x="105" y="147"/>
                  </a:lnTo>
                  <a:lnTo>
                    <a:pt x="105" y="150"/>
                  </a:lnTo>
                  <a:lnTo>
                    <a:pt x="107" y="154"/>
                  </a:lnTo>
                  <a:lnTo>
                    <a:pt x="107" y="157"/>
                  </a:lnTo>
                  <a:lnTo>
                    <a:pt x="107" y="160"/>
                  </a:lnTo>
                  <a:lnTo>
                    <a:pt x="107" y="165"/>
                  </a:lnTo>
                  <a:lnTo>
                    <a:pt x="107" y="167"/>
                  </a:lnTo>
                  <a:lnTo>
                    <a:pt x="105" y="172"/>
                  </a:lnTo>
                  <a:lnTo>
                    <a:pt x="105" y="177"/>
                  </a:lnTo>
                  <a:lnTo>
                    <a:pt x="104" y="182"/>
                  </a:lnTo>
                  <a:lnTo>
                    <a:pt x="102" y="187"/>
                  </a:lnTo>
                  <a:lnTo>
                    <a:pt x="100" y="194"/>
                  </a:lnTo>
                  <a:lnTo>
                    <a:pt x="99" y="200"/>
                  </a:lnTo>
                  <a:lnTo>
                    <a:pt x="95" y="205"/>
                  </a:lnTo>
                  <a:lnTo>
                    <a:pt x="94" y="212"/>
                  </a:lnTo>
                  <a:lnTo>
                    <a:pt x="92" y="217"/>
                  </a:lnTo>
                  <a:lnTo>
                    <a:pt x="89" y="225"/>
                  </a:lnTo>
                  <a:lnTo>
                    <a:pt x="85" y="232"/>
                  </a:lnTo>
                  <a:lnTo>
                    <a:pt x="84" y="239"/>
                  </a:lnTo>
                  <a:lnTo>
                    <a:pt x="80" y="245"/>
                  </a:lnTo>
                  <a:lnTo>
                    <a:pt x="77" y="252"/>
                  </a:lnTo>
                  <a:lnTo>
                    <a:pt x="75" y="259"/>
                  </a:lnTo>
                  <a:lnTo>
                    <a:pt x="74" y="267"/>
                  </a:lnTo>
                  <a:lnTo>
                    <a:pt x="70" y="272"/>
                  </a:lnTo>
                  <a:lnTo>
                    <a:pt x="67" y="279"/>
                  </a:lnTo>
                  <a:lnTo>
                    <a:pt x="65" y="284"/>
                  </a:lnTo>
                  <a:lnTo>
                    <a:pt x="62" y="292"/>
                  </a:lnTo>
                  <a:lnTo>
                    <a:pt x="60" y="297"/>
                  </a:lnTo>
                  <a:lnTo>
                    <a:pt x="57" y="302"/>
                  </a:lnTo>
                  <a:lnTo>
                    <a:pt x="55" y="309"/>
                  </a:lnTo>
                  <a:lnTo>
                    <a:pt x="52" y="314"/>
                  </a:lnTo>
                  <a:lnTo>
                    <a:pt x="50" y="317"/>
                  </a:lnTo>
                  <a:lnTo>
                    <a:pt x="49" y="322"/>
                  </a:lnTo>
                  <a:lnTo>
                    <a:pt x="47" y="325"/>
                  </a:lnTo>
                  <a:lnTo>
                    <a:pt x="45" y="330"/>
                  </a:lnTo>
                  <a:lnTo>
                    <a:pt x="44" y="334"/>
                  </a:lnTo>
                  <a:lnTo>
                    <a:pt x="44" y="334"/>
                  </a:lnTo>
                  <a:lnTo>
                    <a:pt x="42" y="337"/>
                  </a:lnTo>
                  <a:lnTo>
                    <a:pt x="42" y="339"/>
                  </a:lnTo>
                  <a:lnTo>
                    <a:pt x="40" y="342"/>
                  </a:lnTo>
                  <a:lnTo>
                    <a:pt x="39" y="345"/>
                  </a:lnTo>
                  <a:lnTo>
                    <a:pt x="39" y="349"/>
                  </a:lnTo>
                  <a:lnTo>
                    <a:pt x="37" y="352"/>
                  </a:lnTo>
                  <a:lnTo>
                    <a:pt x="35" y="355"/>
                  </a:lnTo>
                  <a:lnTo>
                    <a:pt x="34" y="360"/>
                  </a:lnTo>
                  <a:lnTo>
                    <a:pt x="32" y="365"/>
                  </a:lnTo>
                  <a:lnTo>
                    <a:pt x="30" y="369"/>
                  </a:lnTo>
                  <a:lnTo>
                    <a:pt x="29" y="374"/>
                  </a:lnTo>
                  <a:lnTo>
                    <a:pt x="27" y="379"/>
                  </a:lnTo>
                  <a:lnTo>
                    <a:pt x="25" y="384"/>
                  </a:lnTo>
                  <a:lnTo>
                    <a:pt x="24" y="387"/>
                  </a:lnTo>
                  <a:lnTo>
                    <a:pt x="22" y="394"/>
                  </a:lnTo>
                  <a:lnTo>
                    <a:pt x="20" y="399"/>
                  </a:lnTo>
                  <a:lnTo>
                    <a:pt x="19" y="402"/>
                  </a:lnTo>
                  <a:lnTo>
                    <a:pt x="17" y="409"/>
                  </a:lnTo>
                  <a:lnTo>
                    <a:pt x="15" y="414"/>
                  </a:lnTo>
                  <a:lnTo>
                    <a:pt x="14" y="419"/>
                  </a:lnTo>
                  <a:lnTo>
                    <a:pt x="12" y="424"/>
                  </a:lnTo>
                  <a:lnTo>
                    <a:pt x="10" y="429"/>
                  </a:lnTo>
                  <a:lnTo>
                    <a:pt x="9" y="434"/>
                  </a:lnTo>
                  <a:lnTo>
                    <a:pt x="7" y="437"/>
                  </a:lnTo>
                  <a:lnTo>
                    <a:pt x="5" y="442"/>
                  </a:lnTo>
                  <a:lnTo>
                    <a:pt x="5" y="447"/>
                  </a:lnTo>
                  <a:lnTo>
                    <a:pt x="4" y="452"/>
                  </a:lnTo>
                  <a:lnTo>
                    <a:pt x="2" y="456"/>
                  </a:lnTo>
                  <a:lnTo>
                    <a:pt x="2" y="461"/>
                  </a:lnTo>
                  <a:lnTo>
                    <a:pt x="2" y="464"/>
                  </a:lnTo>
                  <a:lnTo>
                    <a:pt x="0" y="469"/>
                  </a:lnTo>
                  <a:lnTo>
                    <a:pt x="0" y="471"/>
                  </a:lnTo>
                  <a:lnTo>
                    <a:pt x="0" y="476"/>
                  </a:lnTo>
                  <a:lnTo>
                    <a:pt x="0" y="481"/>
                  </a:lnTo>
                  <a:lnTo>
                    <a:pt x="0" y="486"/>
                  </a:lnTo>
                  <a:lnTo>
                    <a:pt x="2" y="492"/>
                  </a:lnTo>
                  <a:lnTo>
                    <a:pt x="2" y="499"/>
                  </a:lnTo>
                  <a:lnTo>
                    <a:pt x="4" y="504"/>
                  </a:lnTo>
                  <a:lnTo>
                    <a:pt x="5" y="512"/>
                  </a:lnTo>
                  <a:lnTo>
                    <a:pt x="7" y="519"/>
                  </a:lnTo>
                  <a:lnTo>
                    <a:pt x="9" y="527"/>
                  </a:lnTo>
                  <a:lnTo>
                    <a:pt x="10" y="536"/>
                  </a:lnTo>
                  <a:lnTo>
                    <a:pt x="14" y="542"/>
                  </a:lnTo>
                  <a:lnTo>
                    <a:pt x="15" y="551"/>
                  </a:lnTo>
                  <a:lnTo>
                    <a:pt x="19" y="559"/>
                  </a:lnTo>
                  <a:lnTo>
                    <a:pt x="22" y="567"/>
                  </a:lnTo>
                  <a:lnTo>
                    <a:pt x="25" y="574"/>
                  </a:lnTo>
                  <a:lnTo>
                    <a:pt x="29" y="584"/>
                  </a:lnTo>
                  <a:lnTo>
                    <a:pt x="32" y="591"/>
                  </a:lnTo>
                  <a:lnTo>
                    <a:pt x="35" y="599"/>
                  </a:lnTo>
                  <a:lnTo>
                    <a:pt x="40" y="606"/>
                  </a:lnTo>
                  <a:lnTo>
                    <a:pt x="44" y="612"/>
                  </a:lnTo>
                  <a:lnTo>
                    <a:pt x="49" y="619"/>
                  </a:lnTo>
                  <a:lnTo>
                    <a:pt x="54" y="626"/>
                  </a:lnTo>
                  <a:lnTo>
                    <a:pt x="57" y="634"/>
                  </a:lnTo>
                  <a:lnTo>
                    <a:pt x="62" y="637"/>
                  </a:lnTo>
                  <a:lnTo>
                    <a:pt x="67" y="644"/>
                  </a:lnTo>
                  <a:lnTo>
                    <a:pt x="72" y="649"/>
                  </a:lnTo>
                  <a:lnTo>
                    <a:pt x="75" y="652"/>
                  </a:lnTo>
                  <a:lnTo>
                    <a:pt x="82" y="657"/>
                  </a:lnTo>
                  <a:lnTo>
                    <a:pt x="87" y="661"/>
                  </a:lnTo>
                  <a:lnTo>
                    <a:pt x="92" y="662"/>
                  </a:lnTo>
                  <a:lnTo>
                    <a:pt x="99" y="664"/>
                  </a:lnTo>
                  <a:lnTo>
                    <a:pt x="104" y="666"/>
                  </a:lnTo>
                  <a:lnTo>
                    <a:pt x="105" y="664"/>
                  </a:lnTo>
                  <a:lnTo>
                    <a:pt x="105" y="662"/>
                  </a:lnTo>
                  <a:lnTo>
                    <a:pt x="107" y="661"/>
                  </a:lnTo>
                  <a:lnTo>
                    <a:pt x="109" y="659"/>
                  </a:lnTo>
                  <a:lnTo>
                    <a:pt x="110" y="657"/>
                  </a:lnTo>
                  <a:lnTo>
                    <a:pt x="114" y="654"/>
                  </a:lnTo>
                  <a:lnTo>
                    <a:pt x="115" y="652"/>
                  </a:lnTo>
                  <a:lnTo>
                    <a:pt x="117" y="649"/>
                  </a:lnTo>
                  <a:lnTo>
                    <a:pt x="120" y="646"/>
                  </a:lnTo>
                  <a:lnTo>
                    <a:pt x="123" y="642"/>
                  </a:lnTo>
                  <a:lnTo>
                    <a:pt x="127" y="637"/>
                  </a:lnTo>
                  <a:lnTo>
                    <a:pt x="128" y="636"/>
                  </a:lnTo>
                  <a:lnTo>
                    <a:pt x="132" y="631"/>
                  </a:lnTo>
                  <a:lnTo>
                    <a:pt x="135" y="626"/>
                  </a:lnTo>
                  <a:lnTo>
                    <a:pt x="140" y="621"/>
                  </a:lnTo>
                  <a:lnTo>
                    <a:pt x="143" y="617"/>
                  </a:lnTo>
                  <a:lnTo>
                    <a:pt x="147" y="612"/>
                  </a:lnTo>
                  <a:lnTo>
                    <a:pt x="150" y="606"/>
                  </a:lnTo>
                  <a:lnTo>
                    <a:pt x="153" y="602"/>
                  </a:lnTo>
                  <a:lnTo>
                    <a:pt x="157" y="597"/>
                  </a:lnTo>
                  <a:lnTo>
                    <a:pt x="160" y="591"/>
                  </a:lnTo>
                  <a:lnTo>
                    <a:pt x="163" y="586"/>
                  </a:lnTo>
                  <a:lnTo>
                    <a:pt x="168" y="581"/>
                  </a:lnTo>
                  <a:lnTo>
                    <a:pt x="172" y="574"/>
                  </a:lnTo>
                  <a:lnTo>
                    <a:pt x="175" y="569"/>
                  </a:lnTo>
                  <a:lnTo>
                    <a:pt x="178" y="562"/>
                  </a:lnTo>
                  <a:lnTo>
                    <a:pt x="183" y="556"/>
                  </a:lnTo>
                  <a:lnTo>
                    <a:pt x="187" y="551"/>
                  </a:lnTo>
                  <a:lnTo>
                    <a:pt x="190" y="544"/>
                  </a:lnTo>
                  <a:lnTo>
                    <a:pt x="193" y="537"/>
                  </a:lnTo>
                  <a:lnTo>
                    <a:pt x="197" y="532"/>
                  </a:lnTo>
                  <a:lnTo>
                    <a:pt x="200" y="526"/>
                  </a:lnTo>
                  <a:lnTo>
                    <a:pt x="203" y="519"/>
                  </a:lnTo>
                  <a:lnTo>
                    <a:pt x="207" y="514"/>
                  </a:lnTo>
                  <a:lnTo>
                    <a:pt x="210" y="507"/>
                  </a:lnTo>
                  <a:lnTo>
                    <a:pt x="213" y="502"/>
                  </a:lnTo>
                  <a:lnTo>
                    <a:pt x="215" y="494"/>
                  </a:lnTo>
                  <a:lnTo>
                    <a:pt x="218" y="487"/>
                  </a:lnTo>
                  <a:lnTo>
                    <a:pt x="222" y="482"/>
                  </a:lnTo>
                  <a:lnTo>
                    <a:pt x="225" y="476"/>
                  </a:lnTo>
                  <a:lnTo>
                    <a:pt x="227" y="469"/>
                  </a:lnTo>
                  <a:lnTo>
                    <a:pt x="230" y="464"/>
                  </a:lnTo>
                  <a:lnTo>
                    <a:pt x="233" y="457"/>
                  </a:lnTo>
                  <a:lnTo>
                    <a:pt x="235" y="452"/>
                  </a:lnTo>
                  <a:lnTo>
                    <a:pt x="238" y="447"/>
                  </a:lnTo>
                  <a:lnTo>
                    <a:pt x="238" y="440"/>
                  </a:lnTo>
                  <a:lnTo>
                    <a:pt x="242" y="435"/>
                  </a:lnTo>
                  <a:lnTo>
                    <a:pt x="243" y="430"/>
                  </a:lnTo>
                  <a:lnTo>
                    <a:pt x="245" y="424"/>
                  </a:lnTo>
                  <a:lnTo>
                    <a:pt x="248" y="419"/>
                  </a:lnTo>
                  <a:lnTo>
                    <a:pt x="250" y="415"/>
                  </a:lnTo>
                  <a:lnTo>
                    <a:pt x="251" y="410"/>
                  </a:lnTo>
                  <a:lnTo>
                    <a:pt x="253" y="405"/>
                  </a:lnTo>
                  <a:lnTo>
                    <a:pt x="255" y="400"/>
                  </a:lnTo>
                  <a:lnTo>
                    <a:pt x="258" y="397"/>
                  </a:lnTo>
                  <a:lnTo>
                    <a:pt x="260" y="394"/>
                  </a:lnTo>
                  <a:lnTo>
                    <a:pt x="261" y="390"/>
                  </a:lnTo>
                  <a:lnTo>
                    <a:pt x="261" y="387"/>
                  </a:lnTo>
                  <a:lnTo>
                    <a:pt x="263" y="384"/>
                  </a:lnTo>
                  <a:lnTo>
                    <a:pt x="265" y="382"/>
                  </a:lnTo>
                  <a:lnTo>
                    <a:pt x="266" y="380"/>
                  </a:lnTo>
                  <a:lnTo>
                    <a:pt x="266" y="379"/>
                  </a:lnTo>
                  <a:lnTo>
                    <a:pt x="270" y="375"/>
                  </a:lnTo>
                  <a:lnTo>
                    <a:pt x="271" y="372"/>
                  </a:lnTo>
                  <a:lnTo>
                    <a:pt x="273" y="369"/>
                  </a:lnTo>
                  <a:lnTo>
                    <a:pt x="275" y="367"/>
                  </a:lnTo>
                  <a:lnTo>
                    <a:pt x="276" y="364"/>
                  </a:lnTo>
                  <a:lnTo>
                    <a:pt x="278" y="360"/>
                  </a:lnTo>
                  <a:lnTo>
                    <a:pt x="280" y="357"/>
                  </a:lnTo>
                  <a:lnTo>
                    <a:pt x="283" y="354"/>
                  </a:lnTo>
                  <a:lnTo>
                    <a:pt x="285" y="350"/>
                  </a:lnTo>
                  <a:lnTo>
                    <a:pt x="286" y="349"/>
                  </a:lnTo>
                  <a:lnTo>
                    <a:pt x="288" y="345"/>
                  </a:lnTo>
                  <a:lnTo>
                    <a:pt x="291" y="344"/>
                  </a:lnTo>
                  <a:lnTo>
                    <a:pt x="293" y="340"/>
                  </a:lnTo>
                  <a:lnTo>
                    <a:pt x="295" y="337"/>
                  </a:lnTo>
                  <a:lnTo>
                    <a:pt x="298" y="334"/>
                  </a:lnTo>
                  <a:lnTo>
                    <a:pt x="301" y="332"/>
                  </a:lnTo>
                  <a:lnTo>
                    <a:pt x="303" y="329"/>
                  </a:lnTo>
                  <a:lnTo>
                    <a:pt x="306" y="325"/>
                  </a:lnTo>
                  <a:lnTo>
                    <a:pt x="310" y="324"/>
                  </a:lnTo>
                  <a:lnTo>
                    <a:pt x="313" y="320"/>
                  </a:lnTo>
                  <a:lnTo>
                    <a:pt x="315" y="317"/>
                  </a:lnTo>
                  <a:lnTo>
                    <a:pt x="320" y="317"/>
                  </a:lnTo>
                  <a:lnTo>
                    <a:pt x="321" y="314"/>
                  </a:lnTo>
                  <a:lnTo>
                    <a:pt x="325" y="312"/>
                  </a:lnTo>
                  <a:lnTo>
                    <a:pt x="328" y="309"/>
                  </a:lnTo>
                  <a:lnTo>
                    <a:pt x="333" y="307"/>
                  </a:lnTo>
                  <a:lnTo>
                    <a:pt x="338" y="304"/>
                  </a:lnTo>
                  <a:lnTo>
                    <a:pt x="341" y="302"/>
                  </a:lnTo>
                  <a:lnTo>
                    <a:pt x="346" y="300"/>
                  </a:lnTo>
                  <a:lnTo>
                    <a:pt x="351" y="299"/>
                  </a:lnTo>
                  <a:lnTo>
                    <a:pt x="358" y="297"/>
                  </a:lnTo>
                  <a:lnTo>
                    <a:pt x="363" y="295"/>
                  </a:lnTo>
                  <a:lnTo>
                    <a:pt x="386" y="289"/>
                  </a:lnTo>
                  <a:lnTo>
                    <a:pt x="406" y="285"/>
                  </a:lnTo>
                  <a:lnTo>
                    <a:pt x="426" y="284"/>
                  </a:lnTo>
                  <a:lnTo>
                    <a:pt x="444" y="282"/>
                  </a:lnTo>
                  <a:lnTo>
                    <a:pt x="459" y="280"/>
                  </a:lnTo>
                  <a:lnTo>
                    <a:pt x="476" y="282"/>
                  </a:lnTo>
                  <a:lnTo>
                    <a:pt x="488" y="284"/>
                  </a:lnTo>
                  <a:lnTo>
                    <a:pt x="499" y="287"/>
                  </a:lnTo>
                  <a:lnTo>
                    <a:pt x="511" y="290"/>
                  </a:lnTo>
                  <a:lnTo>
                    <a:pt x="521" y="297"/>
                  </a:lnTo>
                  <a:lnTo>
                    <a:pt x="529" y="302"/>
                  </a:lnTo>
                  <a:lnTo>
                    <a:pt x="536" y="310"/>
                  </a:lnTo>
                  <a:lnTo>
                    <a:pt x="542" y="317"/>
                  </a:lnTo>
                  <a:lnTo>
                    <a:pt x="547" y="327"/>
                  </a:lnTo>
                  <a:lnTo>
                    <a:pt x="552" y="335"/>
                  </a:lnTo>
                  <a:lnTo>
                    <a:pt x="556" y="347"/>
                  </a:lnTo>
                  <a:lnTo>
                    <a:pt x="559" y="357"/>
                  </a:lnTo>
                  <a:lnTo>
                    <a:pt x="561" y="367"/>
                  </a:lnTo>
                  <a:lnTo>
                    <a:pt x="562" y="380"/>
                  </a:lnTo>
                  <a:lnTo>
                    <a:pt x="562" y="392"/>
                  </a:lnTo>
                  <a:lnTo>
                    <a:pt x="562" y="405"/>
                  </a:lnTo>
                  <a:lnTo>
                    <a:pt x="562" y="419"/>
                  </a:lnTo>
                  <a:lnTo>
                    <a:pt x="562" y="432"/>
                  </a:lnTo>
                  <a:lnTo>
                    <a:pt x="562" y="445"/>
                  </a:lnTo>
                  <a:lnTo>
                    <a:pt x="561" y="459"/>
                  </a:lnTo>
                  <a:lnTo>
                    <a:pt x="559" y="474"/>
                  </a:lnTo>
                  <a:lnTo>
                    <a:pt x="557" y="487"/>
                  </a:lnTo>
                  <a:lnTo>
                    <a:pt x="556" y="502"/>
                  </a:lnTo>
                  <a:lnTo>
                    <a:pt x="554" y="516"/>
                  </a:lnTo>
                  <a:lnTo>
                    <a:pt x="552" y="531"/>
                  </a:lnTo>
                  <a:lnTo>
                    <a:pt x="551" y="544"/>
                  </a:lnTo>
                  <a:lnTo>
                    <a:pt x="551" y="557"/>
                  </a:lnTo>
                  <a:lnTo>
                    <a:pt x="551" y="559"/>
                  </a:lnTo>
                  <a:lnTo>
                    <a:pt x="552" y="561"/>
                  </a:lnTo>
                  <a:lnTo>
                    <a:pt x="554" y="562"/>
                  </a:lnTo>
                  <a:lnTo>
                    <a:pt x="557" y="566"/>
                  </a:lnTo>
                  <a:lnTo>
                    <a:pt x="561" y="567"/>
                  </a:lnTo>
                  <a:lnTo>
                    <a:pt x="562" y="569"/>
                  </a:lnTo>
                  <a:lnTo>
                    <a:pt x="566" y="572"/>
                  </a:lnTo>
                  <a:lnTo>
                    <a:pt x="569" y="577"/>
                  </a:lnTo>
                  <a:lnTo>
                    <a:pt x="574" y="581"/>
                  </a:lnTo>
                  <a:lnTo>
                    <a:pt x="577" y="584"/>
                  </a:lnTo>
                  <a:lnTo>
                    <a:pt x="582" y="587"/>
                  </a:lnTo>
                  <a:lnTo>
                    <a:pt x="587" y="592"/>
                  </a:lnTo>
                  <a:lnTo>
                    <a:pt x="592" y="596"/>
                  </a:lnTo>
                  <a:lnTo>
                    <a:pt x="597" y="601"/>
                  </a:lnTo>
                  <a:lnTo>
                    <a:pt x="602" y="604"/>
                  </a:lnTo>
                  <a:lnTo>
                    <a:pt x="607" y="609"/>
                  </a:lnTo>
                  <a:lnTo>
                    <a:pt x="612" y="612"/>
                  </a:lnTo>
                  <a:lnTo>
                    <a:pt x="617" y="617"/>
                  </a:lnTo>
                  <a:lnTo>
                    <a:pt x="622" y="621"/>
                  </a:lnTo>
                  <a:lnTo>
                    <a:pt x="627" y="624"/>
                  </a:lnTo>
                  <a:lnTo>
                    <a:pt x="631" y="627"/>
                  </a:lnTo>
                  <a:lnTo>
                    <a:pt x="635" y="632"/>
                  </a:lnTo>
                  <a:lnTo>
                    <a:pt x="639" y="636"/>
                  </a:lnTo>
                  <a:lnTo>
                    <a:pt x="642" y="637"/>
                  </a:lnTo>
                  <a:lnTo>
                    <a:pt x="644" y="639"/>
                  </a:lnTo>
                  <a:lnTo>
                    <a:pt x="647" y="642"/>
                  </a:lnTo>
                  <a:lnTo>
                    <a:pt x="649" y="644"/>
                  </a:lnTo>
                  <a:lnTo>
                    <a:pt x="652" y="646"/>
                  </a:lnTo>
                  <a:lnTo>
                    <a:pt x="652" y="647"/>
                  </a:lnTo>
                  <a:lnTo>
                    <a:pt x="654" y="649"/>
                  </a:lnTo>
                  <a:lnTo>
                    <a:pt x="664" y="447"/>
                  </a:lnTo>
                  <a:lnTo>
                    <a:pt x="664" y="445"/>
                  </a:lnTo>
                  <a:lnTo>
                    <a:pt x="664" y="444"/>
                  </a:lnTo>
                  <a:lnTo>
                    <a:pt x="664" y="440"/>
                  </a:lnTo>
                  <a:lnTo>
                    <a:pt x="664" y="437"/>
                  </a:lnTo>
                  <a:lnTo>
                    <a:pt x="664" y="435"/>
                  </a:lnTo>
                  <a:lnTo>
                    <a:pt x="664" y="430"/>
                  </a:lnTo>
                  <a:lnTo>
                    <a:pt x="665" y="427"/>
                  </a:lnTo>
                  <a:lnTo>
                    <a:pt x="665" y="422"/>
                  </a:lnTo>
                  <a:lnTo>
                    <a:pt x="665" y="419"/>
                  </a:lnTo>
                  <a:lnTo>
                    <a:pt x="665" y="414"/>
                  </a:lnTo>
                  <a:lnTo>
                    <a:pt x="665" y="407"/>
                  </a:lnTo>
                  <a:lnTo>
                    <a:pt x="665" y="402"/>
                  </a:lnTo>
                  <a:lnTo>
                    <a:pt x="667" y="397"/>
                  </a:lnTo>
                  <a:lnTo>
                    <a:pt x="667" y="390"/>
                  </a:lnTo>
                  <a:lnTo>
                    <a:pt x="667" y="384"/>
                  </a:lnTo>
                  <a:lnTo>
                    <a:pt x="667" y="379"/>
                  </a:lnTo>
                  <a:lnTo>
                    <a:pt x="667" y="372"/>
                  </a:lnTo>
                  <a:lnTo>
                    <a:pt x="667" y="367"/>
                  </a:lnTo>
                  <a:lnTo>
                    <a:pt x="667" y="360"/>
                  </a:lnTo>
                  <a:lnTo>
                    <a:pt x="667" y="354"/>
                  </a:lnTo>
                  <a:lnTo>
                    <a:pt x="667" y="349"/>
                  </a:lnTo>
                  <a:lnTo>
                    <a:pt x="667" y="342"/>
                  </a:lnTo>
                  <a:lnTo>
                    <a:pt x="667" y="335"/>
                  </a:lnTo>
                  <a:lnTo>
                    <a:pt x="665" y="330"/>
                  </a:lnTo>
                  <a:lnTo>
                    <a:pt x="665" y="324"/>
                  </a:lnTo>
                  <a:lnTo>
                    <a:pt x="665" y="319"/>
                  </a:lnTo>
                  <a:lnTo>
                    <a:pt x="664" y="314"/>
                  </a:lnTo>
                  <a:lnTo>
                    <a:pt x="664" y="309"/>
                  </a:lnTo>
                  <a:lnTo>
                    <a:pt x="662" y="304"/>
                  </a:lnTo>
                  <a:lnTo>
                    <a:pt x="662" y="300"/>
                  </a:lnTo>
                  <a:lnTo>
                    <a:pt x="660" y="295"/>
                  </a:lnTo>
                  <a:lnTo>
                    <a:pt x="659" y="290"/>
                  </a:lnTo>
                  <a:lnTo>
                    <a:pt x="659" y="287"/>
                  </a:lnTo>
                  <a:lnTo>
                    <a:pt x="657" y="284"/>
                  </a:lnTo>
                  <a:lnTo>
                    <a:pt x="655" y="279"/>
                  </a:lnTo>
                  <a:lnTo>
                    <a:pt x="654" y="275"/>
                  </a:lnTo>
                  <a:lnTo>
                    <a:pt x="652" y="270"/>
                  </a:lnTo>
                  <a:lnTo>
                    <a:pt x="652" y="267"/>
                  </a:lnTo>
                  <a:lnTo>
                    <a:pt x="650" y="264"/>
                  </a:lnTo>
                  <a:lnTo>
                    <a:pt x="649" y="259"/>
                  </a:lnTo>
                  <a:lnTo>
                    <a:pt x="647" y="255"/>
                  </a:lnTo>
                  <a:lnTo>
                    <a:pt x="645" y="250"/>
                  </a:lnTo>
                  <a:lnTo>
                    <a:pt x="644" y="249"/>
                  </a:lnTo>
                  <a:lnTo>
                    <a:pt x="642" y="244"/>
                  </a:lnTo>
                  <a:lnTo>
                    <a:pt x="640" y="239"/>
                  </a:lnTo>
                  <a:lnTo>
                    <a:pt x="639" y="235"/>
                  </a:lnTo>
                  <a:lnTo>
                    <a:pt x="637" y="234"/>
                  </a:lnTo>
                  <a:lnTo>
                    <a:pt x="634" y="229"/>
                  </a:lnTo>
                  <a:lnTo>
                    <a:pt x="632" y="225"/>
                  </a:lnTo>
                  <a:lnTo>
                    <a:pt x="629" y="220"/>
                  </a:lnTo>
                  <a:lnTo>
                    <a:pt x="627" y="217"/>
                  </a:lnTo>
                  <a:lnTo>
                    <a:pt x="624" y="214"/>
                  </a:lnTo>
                  <a:lnTo>
                    <a:pt x="621" y="210"/>
                  </a:lnTo>
                  <a:lnTo>
                    <a:pt x="617" y="205"/>
                  </a:lnTo>
                  <a:lnTo>
                    <a:pt x="614" y="202"/>
                  </a:lnTo>
                  <a:lnTo>
                    <a:pt x="611" y="199"/>
                  </a:lnTo>
                  <a:lnTo>
                    <a:pt x="607" y="195"/>
                  </a:lnTo>
                  <a:lnTo>
                    <a:pt x="604" y="192"/>
                  </a:lnTo>
                  <a:lnTo>
                    <a:pt x="601" y="187"/>
                  </a:lnTo>
                  <a:lnTo>
                    <a:pt x="596" y="184"/>
                  </a:lnTo>
                  <a:lnTo>
                    <a:pt x="591" y="180"/>
                  </a:lnTo>
                  <a:lnTo>
                    <a:pt x="587" y="177"/>
                  </a:lnTo>
                  <a:lnTo>
                    <a:pt x="582" y="172"/>
                  </a:lnTo>
                  <a:lnTo>
                    <a:pt x="577" y="169"/>
                  </a:lnTo>
                  <a:lnTo>
                    <a:pt x="574" y="167"/>
                  </a:lnTo>
                  <a:lnTo>
                    <a:pt x="569" y="164"/>
                  </a:lnTo>
                  <a:lnTo>
                    <a:pt x="564" y="159"/>
                  </a:lnTo>
                  <a:lnTo>
                    <a:pt x="562" y="155"/>
                  </a:lnTo>
                  <a:lnTo>
                    <a:pt x="559" y="154"/>
                  </a:lnTo>
                  <a:lnTo>
                    <a:pt x="554" y="150"/>
                  </a:lnTo>
                  <a:lnTo>
                    <a:pt x="551" y="149"/>
                  </a:lnTo>
                  <a:lnTo>
                    <a:pt x="546" y="145"/>
                  </a:lnTo>
                  <a:lnTo>
                    <a:pt x="542" y="144"/>
                  </a:lnTo>
                  <a:lnTo>
                    <a:pt x="539" y="140"/>
                  </a:lnTo>
                  <a:lnTo>
                    <a:pt x="534" y="137"/>
                  </a:lnTo>
                  <a:lnTo>
                    <a:pt x="531" y="135"/>
                  </a:lnTo>
                  <a:lnTo>
                    <a:pt x="527" y="134"/>
                  </a:lnTo>
                  <a:lnTo>
                    <a:pt x="524" y="132"/>
                  </a:lnTo>
                  <a:lnTo>
                    <a:pt x="521" y="130"/>
                  </a:lnTo>
                  <a:lnTo>
                    <a:pt x="516" y="129"/>
                  </a:lnTo>
                  <a:lnTo>
                    <a:pt x="512" y="127"/>
                  </a:lnTo>
                  <a:lnTo>
                    <a:pt x="509" y="125"/>
                  </a:lnTo>
                  <a:lnTo>
                    <a:pt x="506" y="124"/>
                  </a:lnTo>
                  <a:lnTo>
                    <a:pt x="503" y="122"/>
                  </a:lnTo>
                  <a:lnTo>
                    <a:pt x="499" y="120"/>
                  </a:lnTo>
                  <a:lnTo>
                    <a:pt x="496" y="118"/>
                  </a:lnTo>
                  <a:lnTo>
                    <a:pt x="491" y="117"/>
                  </a:lnTo>
                  <a:lnTo>
                    <a:pt x="488" y="115"/>
                  </a:lnTo>
                  <a:lnTo>
                    <a:pt x="484" y="115"/>
                  </a:lnTo>
                  <a:lnTo>
                    <a:pt x="481" y="115"/>
                  </a:lnTo>
                  <a:lnTo>
                    <a:pt x="479" y="113"/>
                  </a:lnTo>
                  <a:lnTo>
                    <a:pt x="474" y="113"/>
                  </a:lnTo>
                  <a:lnTo>
                    <a:pt x="471" y="112"/>
                  </a:lnTo>
                  <a:lnTo>
                    <a:pt x="468" y="112"/>
                  </a:lnTo>
                  <a:lnTo>
                    <a:pt x="464" y="110"/>
                  </a:lnTo>
                  <a:lnTo>
                    <a:pt x="459" y="110"/>
                  </a:lnTo>
                  <a:lnTo>
                    <a:pt x="456" y="108"/>
                  </a:lnTo>
                  <a:lnTo>
                    <a:pt x="453" y="108"/>
                  </a:lnTo>
                  <a:lnTo>
                    <a:pt x="449" y="108"/>
                  </a:lnTo>
                  <a:lnTo>
                    <a:pt x="446" y="107"/>
                  </a:lnTo>
                  <a:lnTo>
                    <a:pt x="443" y="107"/>
                  </a:lnTo>
                  <a:lnTo>
                    <a:pt x="439" y="107"/>
                  </a:lnTo>
                  <a:lnTo>
                    <a:pt x="436" y="105"/>
                  </a:lnTo>
                  <a:lnTo>
                    <a:pt x="433" y="105"/>
                  </a:lnTo>
                  <a:lnTo>
                    <a:pt x="431" y="105"/>
                  </a:lnTo>
                  <a:lnTo>
                    <a:pt x="428" y="103"/>
                  </a:lnTo>
                  <a:lnTo>
                    <a:pt x="424" y="103"/>
                  </a:lnTo>
                  <a:lnTo>
                    <a:pt x="421" y="103"/>
                  </a:lnTo>
                  <a:lnTo>
                    <a:pt x="419" y="103"/>
                  </a:lnTo>
                  <a:lnTo>
                    <a:pt x="416" y="102"/>
                  </a:lnTo>
                  <a:lnTo>
                    <a:pt x="414" y="102"/>
                  </a:lnTo>
                  <a:lnTo>
                    <a:pt x="413" y="102"/>
                  </a:lnTo>
                  <a:lnTo>
                    <a:pt x="409" y="102"/>
                  </a:lnTo>
                  <a:lnTo>
                    <a:pt x="408" y="102"/>
                  </a:lnTo>
                  <a:lnTo>
                    <a:pt x="406" y="102"/>
                  </a:lnTo>
                  <a:lnTo>
                    <a:pt x="404" y="100"/>
                  </a:lnTo>
                  <a:lnTo>
                    <a:pt x="403" y="100"/>
                  </a:lnTo>
                  <a:lnTo>
                    <a:pt x="401" y="100"/>
                  </a:lnTo>
                  <a:lnTo>
                    <a:pt x="399" y="100"/>
                  </a:lnTo>
                  <a:lnTo>
                    <a:pt x="399" y="100"/>
                  </a:lnTo>
                  <a:lnTo>
                    <a:pt x="398" y="100"/>
                  </a:lnTo>
                  <a:lnTo>
                    <a:pt x="398" y="98"/>
                  </a:lnTo>
                  <a:lnTo>
                    <a:pt x="398" y="98"/>
                  </a:lnTo>
                  <a:lnTo>
                    <a:pt x="398" y="97"/>
                  </a:lnTo>
                  <a:lnTo>
                    <a:pt x="398" y="95"/>
                  </a:lnTo>
                  <a:lnTo>
                    <a:pt x="398" y="93"/>
                  </a:lnTo>
                  <a:lnTo>
                    <a:pt x="398" y="90"/>
                  </a:lnTo>
                  <a:lnTo>
                    <a:pt x="399" y="87"/>
                  </a:lnTo>
                  <a:lnTo>
                    <a:pt x="399" y="85"/>
                  </a:lnTo>
                  <a:lnTo>
                    <a:pt x="399" y="82"/>
                  </a:lnTo>
                  <a:lnTo>
                    <a:pt x="399" y="80"/>
                  </a:lnTo>
                  <a:lnTo>
                    <a:pt x="399" y="77"/>
                  </a:lnTo>
                  <a:lnTo>
                    <a:pt x="399" y="73"/>
                  </a:lnTo>
                  <a:lnTo>
                    <a:pt x="401" y="70"/>
                  </a:lnTo>
                  <a:lnTo>
                    <a:pt x="401" y="65"/>
                  </a:lnTo>
                  <a:lnTo>
                    <a:pt x="403" y="63"/>
                  </a:lnTo>
                  <a:lnTo>
                    <a:pt x="403" y="60"/>
                  </a:lnTo>
                  <a:lnTo>
                    <a:pt x="403" y="57"/>
                  </a:lnTo>
                  <a:lnTo>
                    <a:pt x="404" y="53"/>
                  </a:lnTo>
                  <a:lnTo>
                    <a:pt x="404" y="50"/>
                  </a:lnTo>
                  <a:lnTo>
                    <a:pt x="404" y="48"/>
                  </a:lnTo>
                  <a:lnTo>
                    <a:pt x="404" y="45"/>
                  </a:lnTo>
                  <a:lnTo>
                    <a:pt x="404" y="42"/>
                  </a:lnTo>
                  <a:lnTo>
                    <a:pt x="404" y="38"/>
                  </a:lnTo>
                  <a:lnTo>
                    <a:pt x="404" y="37"/>
                  </a:lnTo>
                  <a:lnTo>
                    <a:pt x="404" y="33"/>
                  </a:lnTo>
                  <a:lnTo>
                    <a:pt x="404" y="32"/>
                  </a:lnTo>
                  <a:lnTo>
                    <a:pt x="403" y="32"/>
                  </a:lnTo>
                  <a:lnTo>
                    <a:pt x="403" y="30"/>
                  </a:lnTo>
                  <a:lnTo>
                    <a:pt x="401" y="28"/>
                  </a:lnTo>
                  <a:lnTo>
                    <a:pt x="401" y="27"/>
                  </a:lnTo>
                  <a:lnTo>
                    <a:pt x="399" y="27"/>
                  </a:lnTo>
                  <a:lnTo>
                    <a:pt x="340" y="8"/>
                  </a:lnTo>
                  <a:lnTo>
                    <a:pt x="340" y="10"/>
                  </a:lnTo>
                  <a:lnTo>
                    <a:pt x="340" y="12"/>
                  </a:lnTo>
                  <a:lnTo>
                    <a:pt x="340" y="15"/>
                  </a:lnTo>
                  <a:lnTo>
                    <a:pt x="340" y="17"/>
                  </a:lnTo>
                  <a:lnTo>
                    <a:pt x="340" y="18"/>
                  </a:lnTo>
                  <a:lnTo>
                    <a:pt x="338" y="22"/>
                  </a:lnTo>
                  <a:lnTo>
                    <a:pt x="338" y="27"/>
                  </a:lnTo>
                  <a:lnTo>
                    <a:pt x="336" y="30"/>
                  </a:lnTo>
                  <a:lnTo>
                    <a:pt x="336" y="32"/>
                  </a:lnTo>
                  <a:lnTo>
                    <a:pt x="336" y="35"/>
                  </a:lnTo>
                  <a:lnTo>
                    <a:pt x="335" y="40"/>
                  </a:lnTo>
                  <a:lnTo>
                    <a:pt x="335" y="43"/>
                  </a:lnTo>
                  <a:lnTo>
                    <a:pt x="333" y="48"/>
                  </a:lnTo>
                  <a:lnTo>
                    <a:pt x="331" y="52"/>
                  </a:lnTo>
                  <a:lnTo>
                    <a:pt x="331" y="55"/>
                  </a:lnTo>
                  <a:lnTo>
                    <a:pt x="330" y="60"/>
                  </a:lnTo>
                  <a:lnTo>
                    <a:pt x="330" y="63"/>
                  </a:lnTo>
                  <a:lnTo>
                    <a:pt x="328" y="67"/>
                  </a:lnTo>
                  <a:lnTo>
                    <a:pt x="326" y="70"/>
                  </a:lnTo>
                  <a:lnTo>
                    <a:pt x="326" y="73"/>
                  </a:lnTo>
                  <a:lnTo>
                    <a:pt x="325" y="78"/>
                  </a:lnTo>
                  <a:lnTo>
                    <a:pt x="325" y="82"/>
                  </a:lnTo>
                  <a:lnTo>
                    <a:pt x="323" y="83"/>
                  </a:lnTo>
                  <a:lnTo>
                    <a:pt x="321" y="87"/>
                  </a:lnTo>
                  <a:lnTo>
                    <a:pt x="321" y="90"/>
                  </a:lnTo>
                  <a:lnTo>
                    <a:pt x="320" y="92"/>
                  </a:lnTo>
                  <a:lnTo>
                    <a:pt x="320" y="95"/>
                  </a:lnTo>
                  <a:lnTo>
                    <a:pt x="320" y="97"/>
                  </a:lnTo>
                  <a:lnTo>
                    <a:pt x="318" y="98"/>
                  </a:lnTo>
                  <a:lnTo>
                    <a:pt x="316" y="98"/>
                  </a:lnTo>
                  <a:lnTo>
                    <a:pt x="315" y="100"/>
                  </a:lnTo>
                  <a:lnTo>
                    <a:pt x="315" y="98"/>
                  </a:lnTo>
                  <a:lnTo>
                    <a:pt x="315" y="98"/>
                  </a:lnTo>
                  <a:lnTo>
                    <a:pt x="315" y="97"/>
                  </a:lnTo>
                  <a:lnTo>
                    <a:pt x="315" y="95"/>
                  </a:lnTo>
                  <a:lnTo>
                    <a:pt x="315" y="93"/>
                  </a:lnTo>
                  <a:lnTo>
                    <a:pt x="315" y="90"/>
                  </a:lnTo>
                  <a:lnTo>
                    <a:pt x="315" y="87"/>
                  </a:lnTo>
                  <a:lnTo>
                    <a:pt x="316" y="83"/>
                  </a:lnTo>
                  <a:lnTo>
                    <a:pt x="316" y="82"/>
                  </a:lnTo>
                  <a:lnTo>
                    <a:pt x="316" y="78"/>
                  </a:lnTo>
                  <a:lnTo>
                    <a:pt x="316" y="73"/>
                  </a:lnTo>
                  <a:lnTo>
                    <a:pt x="318" y="70"/>
                  </a:lnTo>
                  <a:lnTo>
                    <a:pt x="318" y="65"/>
                  </a:lnTo>
                  <a:lnTo>
                    <a:pt x="318" y="62"/>
                  </a:lnTo>
                  <a:lnTo>
                    <a:pt x="318" y="58"/>
                  </a:lnTo>
                  <a:lnTo>
                    <a:pt x="318" y="53"/>
                  </a:lnTo>
                  <a:lnTo>
                    <a:pt x="320" y="48"/>
                  </a:lnTo>
                  <a:lnTo>
                    <a:pt x="320" y="47"/>
                  </a:lnTo>
                  <a:lnTo>
                    <a:pt x="320" y="42"/>
                  </a:lnTo>
                  <a:lnTo>
                    <a:pt x="320" y="38"/>
                  </a:lnTo>
                  <a:lnTo>
                    <a:pt x="320" y="33"/>
                  </a:lnTo>
                  <a:lnTo>
                    <a:pt x="318" y="32"/>
                  </a:lnTo>
                  <a:lnTo>
                    <a:pt x="318" y="28"/>
                  </a:lnTo>
                  <a:lnTo>
                    <a:pt x="318" y="23"/>
                  </a:lnTo>
                  <a:lnTo>
                    <a:pt x="316" y="22"/>
                  </a:lnTo>
                  <a:lnTo>
                    <a:pt x="316" y="18"/>
                  </a:lnTo>
                  <a:lnTo>
                    <a:pt x="315" y="15"/>
                  </a:lnTo>
                  <a:lnTo>
                    <a:pt x="313" y="15"/>
                  </a:lnTo>
                  <a:lnTo>
                    <a:pt x="311" y="13"/>
                  </a:lnTo>
                  <a:lnTo>
                    <a:pt x="310" y="12"/>
                  </a:lnTo>
                  <a:lnTo>
                    <a:pt x="308" y="12"/>
                  </a:lnTo>
                  <a:lnTo>
                    <a:pt x="256" y="0"/>
                  </a:lnTo>
                  <a:lnTo>
                    <a:pt x="256" y="2"/>
                  </a:lnTo>
                  <a:lnTo>
                    <a:pt x="255" y="5"/>
                  </a:lnTo>
                  <a:lnTo>
                    <a:pt x="255" y="8"/>
                  </a:lnTo>
                  <a:lnTo>
                    <a:pt x="255" y="12"/>
                  </a:lnTo>
                  <a:lnTo>
                    <a:pt x="255" y="15"/>
                  </a:lnTo>
                  <a:lnTo>
                    <a:pt x="253" y="17"/>
                  </a:lnTo>
                  <a:lnTo>
                    <a:pt x="253" y="22"/>
                  </a:lnTo>
                  <a:lnTo>
                    <a:pt x="253" y="27"/>
                  </a:lnTo>
                  <a:lnTo>
                    <a:pt x="251" y="30"/>
                  </a:lnTo>
                  <a:lnTo>
                    <a:pt x="251" y="33"/>
                  </a:lnTo>
                  <a:lnTo>
                    <a:pt x="250" y="38"/>
                  </a:lnTo>
                  <a:lnTo>
                    <a:pt x="250" y="43"/>
                  </a:lnTo>
                  <a:lnTo>
                    <a:pt x="248" y="48"/>
                  </a:lnTo>
                  <a:lnTo>
                    <a:pt x="247" y="53"/>
                  </a:lnTo>
                  <a:lnTo>
                    <a:pt x="247" y="58"/>
                  </a:lnTo>
                  <a:lnTo>
                    <a:pt x="245" y="63"/>
                  </a:lnTo>
                  <a:lnTo>
                    <a:pt x="245" y="67"/>
                  </a:lnTo>
                  <a:lnTo>
                    <a:pt x="243" y="72"/>
                  </a:lnTo>
                  <a:lnTo>
                    <a:pt x="242" y="77"/>
                  </a:lnTo>
                  <a:lnTo>
                    <a:pt x="242" y="82"/>
                  </a:lnTo>
                  <a:lnTo>
                    <a:pt x="240" y="85"/>
                  </a:lnTo>
                  <a:lnTo>
                    <a:pt x="238" y="88"/>
                  </a:lnTo>
                  <a:lnTo>
                    <a:pt x="238" y="93"/>
                  </a:lnTo>
                  <a:lnTo>
                    <a:pt x="238" y="97"/>
                  </a:lnTo>
                  <a:lnTo>
                    <a:pt x="237" y="98"/>
                  </a:lnTo>
                  <a:lnTo>
                    <a:pt x="237" y="102"/>
                  </a:lnTo>
                  <a:lnTo>
                    <a:pt x="235" y="105"/>
                  </a:lnTo>
                  <a:lnTo>
                    <a:pt x="235" y="107"/>
                  </a:lnTo>
                  <a:lnTo>
                    <a:pt x="233" y="108"/>
                  </a:lnTo>
                  <a:lnTo>
                    <a:pt x="233" y="110"/>
                  </a:lnTo>
                  <a:lnTo>
                    <a:pt x="232" y="112"/>
                  </a:lnTo>
                  <a:lnTo>
                    <a:pt x="230" y="112"/>
                  </a:lnTo>
                  <a:lnTo>
                    <a:pt x="228" y="110"/>
                  </a:lnTo>
                  <a:lnTo>
                    <a:pt x="228" y="108"/>
                  </a:lnTo>
                  <a:lnTo>
                    <a:pt x="227" y="107"/>
                  </a:lnTo>
                  <a:lnTo>
                    <a:pt x="225" y="103"/>
                  </a:lnTo>
                  <a:lnTo>
                    <a:pt x="222" y="100"/>
                  </a:lnTo>
                  <a:lnTo>
                    <a:pt x="220" y="98"/>
                  </a:lnTo>
                  <a:lnTo>
                    <a:pt x="217" y="95"/>
                  </a:lnTo>
                  <a:lnTo>
                    <a:pt x="215" y="90"/>
                  </a:lnTo>
                  <a:lnTo>
                    <a:pt x="212" y="85"/>
                  </a:lnTo>
                  <a:lnTo>
                    <a:pt x="208" y="82"/>
                  </a:lnTo>
                  <a:lnTo>
                    <a:pt x="207" y="77"/>
                  </a:lnTo>
                  <a:lnTo>
                    <a:pt x="203" y="70"/>
                  </a:lnTo>
                  <a:lnTo>
                    <a:pt x="200" y="65"/>
                  </a:lnTo>
                  <a:lnTo>
                    <a:pt x="197" y="60"/>
                  </a:lnTo>
                  <a:lnTo>
                    <a:pt x="193" y="55"/>
                  </a:lnTo>
                  <a:lnTo>
                    <a:pt x="190" y="48"/>
                  </a:lnTo>
                  <a:lnTo>
                    <a:pt x="185" y="45"/>
                  </a:lnTo>
                  <a:lnTo>
                    <a:pt x="182" y="40"/>
                  </a:lnTo>
                  <a:lnTo>
                    <a:pt x="178" y="33"/>
                  </a:lnTo>
                  <a:lnTo>
                    <a:pt x="175" y="30"/>
                  </a:lnTo>
                  <a:lnTo>
                    <a:pt x="172" y="25"/>
                  </a:lnTo>
                  <a:lnTo>
                    <a:pt x="168" y="22"/>
                  </a:lnTo>
                  <a:lnTo>
                    <a:pt x="165" y="17"/>
                  </a:lnTo>
                  <a:lnTo>
                    <a:pt x="162" y="15"/>
                  </a:lnTo>
                  <a:lnTo>
                    <a:pt x="158" y="12"/>
                  </a:lnTo>
                  <a:lnTo>
                    <a:pt x="157" y="8"/>
                  </a:lnTo>
                  <a:lnTo>
                    <a:pt x="153" y="7"/>
                  </a:lnTo>
                  <a:lnTo>
                    <a:pt x="152" y="5"/>
                  </a:lnTo>
                  <a:lnTo>
                    <a:pt x="148" y="5"/>
                  </a:lnTo>
                  <a:lnTo>
                    <a:pt x="145" y="3"/>
                  </a:lnTo>
                  <a:lnTo>
                    <a:pt x="143" y="5"/>
                  </a:lnTo>
                  <a:lnTo>
                    <a:pt x="52" y="47"/>
                  </a:lnTo>
                  <a:close/>
                </a:path>
              </a:pathLst>
            </a:custGeom>
            <a:solidFill>
              <a:srgbClr val="E854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11" name="Freeform 7"/>
            <p:cNvSpPr>
              <a:spLocks/>
            </p:cNvSpPr>
            <p:nvPr/>
          </p:nvSpPr>
          <p:spPr bwMode="auto">
            <a:xfrm>
              <a:off x="3001" y="1403"/>
              <a:ext cx="645" cy="642"/>
            </a:xfrm>
            <a:custGeom>
              <a:avLst/>
              <a:gdLst/>
              <a:ahLst/>
              <a:cxnLst>
                <a:cxn ang="0">
                  <a:pos x="53" y="65"/>
                </a:cxn>
                <a:cxn ang="0">
                  <a:pos x="78" y="112"/>
                </a:cxn>
                <a:cxn ang="0">
                  <a:pos x="97" y="159"/>
                </a:cxn>
                <a:cxn ang="0">
                  <a:pos x="90" y="200"/>
                </a:cxn>
                <a:cxn ang="0">
                  <a:pos x="70" y="262"/>
                </a:cxn>
                <a:cxn ang="0">
                  <a:pos x="50" y="314"/>
                </a:cxn>
                <a:cxn ang="0">
                  <a:pos x="40" y="342"/>
                </a:cxn>
                <a:cxn ang="0">
                  <a:pos x="22" y="385"/>
                </a:cxn>
                <a:cxn ang="0">
                  <a:pos x="7" y="435"/>
                </a:cxn>
                <a:cxn ang="0">
                  <a:pos x="0" y="477"/>
                </a:cxn>
                <a:cxn ang="0">
                  <a:pos x="15" y="544"/>
                </a:cxn>
                <a:cxn ang="0">
                  <a:pos x="50" y="609"/>
                </a:cxn>
                <a:cxn ang="0">
                  <a:pos x="108" y="612"/>
                </a:cxn>
                <a:cxn ang="0">
                  <a:pos x="181" y="487"/>
                </a:cxn>
                <a:cxn ang="0">
                  <a:pos x="243" y="357"/>
                </a:cxn>
                <a:cxn ang="0">
                  <a:pos x="341" y="280"/>
                </a:cxn>
                <a:cxn ang="0">
                  <a:pos x="510" y="284"/>
                </a:cxn>
                <a:cxn ang="0">
                  <a:pos x="554" y="384"/>
                </a:cxn>
                <a:cxn ang="0">
                  <a:pos x="544" y="531"/>
                </a:cxn>
                <a:cxn ang="0">
                  <a:pos x="552" y="576"/>
                </a:cxn>
                <a:cxn ang="0">
                  <a:pos x="594" y="611"/>
                </a:cxn>
                <a:cxn ang="0">
                  <a:pos x="625" y="639"/>
                </a:cxn>
                <a:cxn ang="0">
                  <a:pos x="632" y="606"/>
                </a:cxn>
                <a:cxn ang="0">
                  <a:pos x="635" y="546"/>
                </a:cxn>
                <a:cxn ang="0">
                  <a:pos x="638" y="486"/>
                </a:cxn>
                <a:cxn ang="0">
                  <a:pos x="643" y="412"/>
                </a:cxn>
                <a:cxn ang="0">
                  <a:pos x="643" y="320"/>
                </a:cxn>
                <a:cxn ang="0">
                  <a:pos x="618" y="239"/>
                </a:cxn>
                <a:cxn ang="0">
                  <a:pos x="560" y="174"/>
                </a:cxn>
                <a:cxn ang="0">
                  <a:pos x="524" y="149"/>
                </a:cxn>
                <a:cxn ang="0">
                  <a:pos x="489" y="129"/>
                </a:cxn>
                <a:cxn ang="0">
                  <a:pos x="454" y="117"/>
                </a:cxn>
                <a:cxn ang="0">
                  <a:pos x="417" y="113"/>
                </a:cxn>
                <a:cxn ang="0">
                  <a:pos x="389" y="110"/>
                </a:cxn>
                <a:cxn ang="0">
                  <a:pos x="376" y="107"/>
                </a:cxn>
                <a:cxn ang="0">
                  <a:pos x="382" y="82"/>
                </a:cxn>
                <a:cxn ang="0">
                  <a:pos x="387" y="47"/>
                </a:cxn>
                <a:cxn ang="0">
                  <a:pos x="381" y="25"/>
                </a:cxn>
                <a:cxn ang="0">
                  <a:pos x="362" y="20"/>
                </a:cxn>
                <a:cxn ang="0">
                  <a:pos x="346" y="15"/>
                </a:cxn>
                <a:cxn ang="0">
                  <a:pos x="328" y="10"/>
                </a:cxn>
                <a:cxn ang="0">
                  <a:pos x="321" y="33"/>
                </a:cxn>
                <a:cxn ang="0">
                  <a:pos x="313" y="73"/>
                </a:cxn>
                <a:cxn ang="0">
                  <a:pos x="301" y="103"/>
                </a:cxn>
                <a:cxn ang="0">
                  <a:pos x="296" y="95"/>
                </a:cxn>
                <a:cxn ang="0">
                  <a:pos x="303" y="53"/>
                </a:cxn>
                <a:cxn ang="0">
                  <a:pos x="298" y="17"/>
                </a:cxn>
                <a:cxn ang="0">
                  <a:pos x="279" y="8"/>
                </a:cxn>
                <a:cxn ang="0">
                  <a:pos x="263" y="5"/>
                </a:cxn>
                <a:cxn ang="0">
                  <a:pos x="246" y="2"/>
                </a:cxn>
                <a:cxn ang="0">
                  <a:pos x="238" y="27"/>
                </a:cxn>
                <a:cxn ang="0">
                  <a:pos x="231" y="73"/>
                </a:cxn>
                <a:cxn ang="0">
                  <a:pos x="221" y="112"/>
                </a:cxn>
                <a:cxn ang="0">
                  <a:pos x="205" y="107"/>
                </a:cxn>
                <a:cxn ang="0">
                  <a:pos x="176" y="58"/>
                </a:cxn>
                <a:cxn ang="0">
                  <a:pos x="140" y="13"/>
                </a:cxn>
                <a:cxn ang="0">
                  <a:pos x="110" y="13"/>
                </a:cxn>
                <a:cxn ang="0">
                  <a:pos x="85" y="23"/>
                </a:cxn>
                <a:cxn ang="0">
                  <a:pos x="58" y="33"/>
                </a:cxn>
              </a:cxnLst>
              <a:rect l="0" t="0" r="r" b="b"/>
              <a:pathLst>
                <a:path w="645" h="642">
                  <a:moveTo>
                    <a:pt x="40" y="43"/>
                  </a:moveTo>
                  <a:lnTo>
                    <a:pt x="42" y="45"/>
                  </a:lnTo>
                  <a:lnTo>
                    <a:pt x="42" y="47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5" y="52"/>
                  </a:lnTo>
                  <a:lnTo>
                    <a:pt x="47" y="53"/>
                  </a:lnTo>
                  <a:lnTo>
                    <a:pt x="50" y="57"/>
                  </a:lnTo>
                  <a:lnTo>
                    <a:pt x="52" y="62"/>
                  </a:lnTo>
                  <a:lnTo>
                    <a:pt x="53" y="65"/>
                  </a:lnTo>
                  <a:lnTo>
                    <a:pt x="57" y="68"/>
                  </a:lnTo>
                  <a:lnTo>
                    <a:pt x="58" y="73"/>
                  </a:lnTo>
                  <a:lnTo>
                    <a:pt x="60" y="77"/>
                  </a:lnTo>
                  <a:lnTo>
                    <a:pt x="62" y="82"/>
                  </a:lnTo>
                  <a:lnTo>
                    <a:pt x="65" y="87"/>
                  </a:lnTo>
                  <a:lnTo>
                    <a:pt x="68" y="92"/>
                  </a:lnTo>
                  <a:lnTo>
                    <a:pt x="70" y="97"/>
                  </a:lnTo>
                  <a:lnTo>
                    <a:pt x="73" y="100"/>
                  </a:lnTo>
                  <a:lnTo>
                    <a:pt x="77" y="107"/>
                  </a:lnTo>
                  <a:lnTo>
                    <a:pt x="78" y="112"/>
                  </a:lnTo>
                  <a:lnTo>
                    <a:pt x="82" y="115"/>
                  </a:lnTo>
                  <a:lnTo>
                    <a:pt x="83" y="122"/>
                  </a:lnTo>
                  <a:lnTo>
                    <a:pt x="85" y="127"/>
                  </a:lnTo>
                  <a:lnTo>
                    <a:pt x="88" y="132"/>
                  </a:lnTo>
                  <a:lnTo>
                    <a:pt x="90" y="135"/>
                  </a:lnTo>
                  <a:lnTo>
                    <a:pt x="92" y="142"/>
                  </a:lnTo>
                  <a:lnTo>
                    <a:pt x="93" y="147"/>
                  </a:lnTo>
                  <a:lnTo>
                    <a:pt x="95" y="150"/>
                  </a:lnTo>
                  <a:lnTo>
                    <a:pt x="95" y="154"/>
                  </a:lnTo>
                  <a:lnTo>
                    <a:pt x="97" y="159"/>
                  </a:lnTo>
                  <a:lnTo>
                    <a:pt x="97" y="162"/>
                  </a:lnTo>
                  <a:lnTo>
                    <a:pt x="97" y="165"/>
                  </a:lnTo>
                  <a:lnTo>
                    <a:pt x="97" y="167"/>
                  </a:lnTo>
                  <a:lnTo>
                    <a:pt x="97" y="172"/>
                  </a:lnTo>
                  <a:lnTo>
                    <a:pt x="97" y="177"/>
                  </a:lnTo>
                  <a:lnTo>
                    <a:pt x="95" y="182"/>
                  </a:lnTo>
                  <a:lnTo>
                    <a:pt x="93" y="185"/>
                  </a:lnTo>
                  <a:lnTo>
                    <a:pt x="93" y="190"/>
                  </a:lnTo>
                  <a:lnTo>
                    <a:pt x="92" y="195"/>
                  </a:lnTo>
                  <a:lnTo>
                    <a:pt x="90" y="200"/>
                  </a:lnTo>
                  <a:lnTo>
                    <a:pt x="88" y="207"/>
                  </a:lnTo>
                  <a:lnTo>
                    <a:pt x="87" y="214"/>
                  </a:lnTo>
                  <a:lnTo>
                    <a:pt x="85" y="219"/>
                  </a:lnTo>
                  <a:lnTo>
                    <a:pt x="83" y="225"/>
                  </a:lnTo>
                  <a:lnTo>
                    <a:pt x="80" y="232"/>
                  </a:lnTo>
                  <a:lnTo>
                    <a:pt x="78" y="237"/>
                  </a:lnTo>
                  <a:lnTo>
                    <a:pt x="77" y="244"/>
                  </a:lnTo>
                  <a:lnTo>
                    <a:pt x="73" y="250"/>
                  </a:lnTo>
                  <a:lnTo>
                    <a:pt x="72" y="255"/>
                  </a:lnTo>
                  <a:lnTo>
                    <a:pt x="70" y="262"/>
                  </a:lnTo>
                  <a:lnTo>
                    <a:pt x="67" y="267"/>
                  </a:lnTo>
                  <a:lnTo>
                    <a:pt x="65" y="274"/>
                  </a:lnTo>
                  <a:lnTo>
                    <a:pt x="62" y="280"/>
                  </a:lnTo>
                  <a:lnTo>
                    <a:pt x="60" y="284"/>
                  </a:lnTo>
                  <a:lnTo>
                    <a:pt x="58" y="290"/>
                  </a:lnTo>
                  <a:lnTo>
                    <a:pt x="58" y="295"/>
                  </a:lnTo>
                  <a:lnTo>
                    <a:pt x="57" y="300"/>
                  </a:lnTo>
                  <a:lnTo>
                    <a:pt x="53" y="305"/>
                  </a:lnTo>
                  <a:lnTo>
                    <a:pt x="52" y="309"/>
                  </a:lnTo>
                  <a:lnTo>
                    <a:pt x="50" y="314"/>
                  </a:lnTo>
                  <a:lnTo>
                    <a:pt x="50" y="317"/>
                  </a:lnTo>
                  <a:lnTo>
                    <a:pt x="48" y="319"/>
                  </a:lnTo>
                  <a:lnTo>
                    <a:pt x="47" y="322"/>
                  </a:lnTo>
                  <a:lnTo>
                    <a:pt x="47" y="325"/>
                  </a:lnTo>
                  <a:lnTo>
                    <a:pt x="45" y="327"/>
                  </a:lnTo>
                  <a:lnTo>
                    <a:pt x="45" y="330"/>
                  </a:lnTo>
                  <a:lnTo>
                    <a:pt x="43" y="334"/>
                  </a:lnTo>
                  <a:lnTo>
                    <a:pt x="42" y="335"/>
                  </a:lnTo>
                  <a:lnTo>
                    <a:pt x="40" y="339"/>
                  </a:lnTo>
                  <a:lnTo>
                    <a:pt x="40" y="342"/>
                  </a:lnTo>
                  <a:lnTo>
                    <a:pt x="38" y="347"/>
                  </a:lnTo>
                  <a:lnTo>
                    <a:pt x="37" y="350"/>
                  </a:lnTo>
                  <a:lnTo>
                    <a:pt x="35" y="354"/>
                  </a:lnTo>
                  <a:lnTo>
                    <a:pt x="33" y="359"/>
                  </a:lnTo>
                  <a:lnTo>
                    <a:pt x="32" y="364"/>
                  </a:lnTo>
                  <a:lnTo>
                    <a:pt x="30" y="367"/>
                  </a:lnTo>
                  <a:lnTo>
                    <a:pt x="27" y="372"/>
                  </a:lnTo>
                  <a:lnTo>
                    <a:pt x="25" y="377"/>
                  </a:lnTo>
                  <a:lnTo>
                    <a:pt x="23" y="382"/>
                  </a:lnTo>
                  <a:lnTo>
                    <a:pt x="22" y="385"/>
                  </a:lnTo>
                  <a:lnTo>
                    <a:pt x="20" y="392"/>
                  </a:lnTo>
                  <a:lnTo>
                    <a:pt x="18" y="397"/>
                  </a:lnTo>
                  <a:lnTo>
                    <a:pt x="17" y="400"/>
                  </a:lnTo>
                  <a:lnTo>
                    <a:pt x="15" y="405"/>
                  </a:lnTo>
                  <a:lnTo>
                    <a:pt x="13" y="412"/>
                  </a:lnTo>
                  <a:lnTo>
                    <a:pt x="12" y="417"/>
                  </a:lnTo>
                  <a:lnTo>
                    <a:pt x="10" y="420"/>
                  </a:lnTo>
                  <a:lnTo>
                    <a:pt x="8" y="425"/>
                  </a:lnTo>
                  <a:lnTo>
                    <a:pt x="7" y="430"/>
                  </a:lnTo>
                  <a:lnTo>
                    <a:pt x="7" y="435"/>
                  </a:lnTo>
                  <a:lnTo>
                    <a:pt x="5" y="439"/>
                  </a:lnTo>
                  <a:lnTo>
                    <a:pt x="3" y="444"/>
                  </a:lnTo>
                  <a:lnTo>
                    <a:pt x="3" y="447"/>
                  </a:lnTo>
                  <a:lnTo>
                    <a:pt x="2" y="452"/>
                  </a:lnTo>
                  <a:lnTo>
                    <a:pt x="2" y="454"/>
                  </a:lnTo>
                  <a:lnTo>
                    <a:pt x="0" y="457"/>
                  </a:lnTo>
                  <a:lnTo>
                    <a:pt x="0" y="462"/>
                  </a:lnTo>
                  <a:lnTo>
                    <a:pt x="0" y="467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2" y="484"/>
                  </a:lnTo>
                  <a:lnTo>
                    <a:pt x="2" y="489"/>
                  </a:lnTo>
                  <a:lnTo>
                    <a:pt x="3" y="496"/>
                  </a:lnTo>
                  <a:lnTo>
                    <a:pt x="5" y="502"/>
                  </a:lnTo>
                  <a:lnTo>
                    <a:pt x="5" y="509"/>
                  </a:lnTo>
                  <a:lnTo>
                    <a:pt x="7" y="517"/>
                  </a:lnTo>
                  <a:lnTo>
                    <a:pt x="8" y="522"/>
                  </a:lnTo>
                  <a:lnTo>
                    <a:pt x="12" y="531"/>
                  </a:lnTo>
                  <a:lnTo>
                    <a:pt x="13" y="537"/>
                  </a:lnTo>
                  <a:lnTo>
                    <a:pt x="15" y="544"/>
                  </a:lnTo>
                  <a:lnTo>
                    <a:pt x="18" y="552"/>
                  </a:lnTo>
                  <a:lnTo>
                    <a:pt x="22" y="559"/>
                  </a:lnTo>
                  <a:lnTo>
                    <a:pt x="23" y="566"/>
                  </a:lnTo>
                  <a:lnTo>
                    <a:pt x="27" y="572"/>
                  </a:lnTo>
                  <a:lnTo>
                    <a:pt x="30" y="579"/>
                  </a:lnTo>
                  <a:lnTo>
                    <a:pt x="33" y="586"/>
                  </a:lnTo>
                  <a:lnTo>
                    <a:pt x="38" y="592"/>
                  </a:lnTo>
                  <a:lnTo>
                    <a:pt x="42" y="599"/>
                  </a:lnTo>
                  <a:lnTo>
                    <a:pt x="45" y="602"/>
                  </a:lnTo>
                  <a:lnTo>
                    <a:pt x="50" y="609"/>
                  </a:lnTo>
                  <a:lnTo>
                    <a:pt x="53" y="614"/>
                  </a:lnTo>
                  <a:lnTo>
                    <a:pt x="58" y="619"/>
                  </a:lnTo>
                  <a:lnTo>
                    <a:pt x="62" y="621"/>
                  </a:lnTo>
                  <a:lnTo>
                    <a:pt x="67" y="624"/>
                  </a:lnTo>
                  <a:lnTo>
                    <a:pt x="72" y="627"/>
                  </a:lnTo>
                  <a:lnTo>
                    <a:pt x="77" y="629"/>
                  </a:lnTo>
                  <a:lnTo>
                    <a:pt x="82" y="631"/>
                  </a:lnTo>
                  <a:lnTo>
                    <a:pt x="87" y="632"/>
                  </a:lnTo>
                  <a:lnTo>
                    <a:pt x="98" y="622"/>
                  </a:lnTo>
                  <a:lnTo>
                    <a:pt x="108" y="612"/>
                  </a:lnTo>
                  <a:lnTo>
                    <a:pt x="116" y="602"/>
                  </a:lnTo>
                  <a:lnTo>
                    <a:pt x="126" y="591"/>
                  </a:lnTo>
                  <a:lnTo>
                    <a:pt x="135" y="579"/>
                  </a:lnTo>
                  <a:lnTo>
                    <a:pt x="140" y="567"/>
                  </a:lnTo>
                  <a:lnTo>
                    <a:pt x="148" y="554"/>
                  </a:lnTo>
                  <a:lnTo>
                    <a:pt x="155" y="541"/>
                  </a:lnTo>
                  <a:lnTo>
                    <a:pt x="161" y="529"/>
                  </a:lnTo>
                  <a:lnTo>
                    <a:pt x="168" y="516"/>
                  </a:lnTo>
                  <a:lnTo>
                    <a:pt x="175" y="502"/>
                  </a:lnTo>
                  <a:lnTo>
                    <a:pt x="181" y="487"/>
                  </a:lnTo>
                  <a:lnTo>
                    <a:pt x="186" y="474"/>
                  </a:lnTo>
                  <a:lnTo>
                    <a:pt x="193" y="461"/>
                  </a:lnTo>
                  <a:lnTo>
                    <a:pt x="200" y="447"/>
                  </a:lnTo>
                  <a:lnTo>
                    <a:pt x="205" y="434"/>
                  </a:lnTo>
                  <a:lnTo>
                    <a:pt x="211" y="419"/>
                  </a:lnTo>
                  <a:lnTo>
                    <a:pt x="216" y="407"/>
                  </a:lnTo>
                  <a:lnTo>
                    <a:pt x="221" y="394"/>
                  </a:lnTo>
                  <a:lnTo>
                    <a:pt x="228" y="382"/>
                  </a:lnTo>
                  <a:lnTo>
                    <a:pt x="234" y="369"/>
                  </a:lnTo>
                  <a:lnTo>
                    <a:pt x="243" y="357"/>
                  </a:lnTo>
                  <a:lnTo>
                    <a:pt x="249" y="347"/>
                  </a:lnTo>
                  <a:lnTo>
                    <a:pt x="258" y="335"/>
                  </a:lnTo>
                  <a:lnTo>
                    <a:pt x="266" y="327"/>
                  </a:lnTo>
                  <a:lnTo>
                    <a:pt x="274" y="317"/>
                  </a:lnTo>
                  <a:lnTo>
                    <a:pt x="284" y="309"/>
                  </a:lnTo>
                  <a:lnTo>
                    <a:pt x="294" y="300"/>
                  </a:lnTo>
                  <a:lnTo>
                    <a:pt x="304" y="295"/>
                  </a:lnTo>
                  <a:lnTo>
                    <a:pt x="314" y="289"/>
                  </a:lnTo>
                  <a:lnTo>
                    <a:pt x="328" y="284"/>
                  </a:lnTo>
                  <a:lnTo>
                    <a:pt x="341" y="280"/>
                  </a:lnTo>
                  <a:lnTo>
                    <a:pt x="366" y="274"/>
                  </a:lnTo>
                  <a:lnTo>
                    <a:pt x="387" y="270"/>
                  </a:lnTo>
                  <a:lnTo>
                    <a:pt x="407" y="267"/>
                  </a:lnTo>
                  <a:lnTo>
                    <a:pt x="427" y="267"/>
                  </a:lnTo>
                  <a:lnTo>
                    <a:pt x="446" y="267"/>
                  </a:lnTo>
                  <a:lnTo>
                    <a:pt x="461" y="267"/>
                  </a:lnTo>
                  <a:lnTo>
                    <a:pt x="474" y="269"/>
                  </a:lnTo>
                  <a:lnTo>
                    <a:pt x="487" y="274"/>
                  </a:lnTo>
                  <a:lnTo>
                    <a:pt x="499" y="279"/>
                  </a:lnTo>
                  <a:lnTo>
                    <a:pt x="510" y="284"/>
                  </a:lnTo>
                  <a:lnTo>
                    <a:pt x="519" y="290"/>
                  </a:lnTo>
                  <a:lnTo>
                    <a:pt x="527" y="299"/>
                  </a:lnTo>
                  <a:lnTo>
                    <a:pt x="534" y="305"/>
                  </a:lnTo>
                  <a:lnTo>
                    <a:pt x="540" y="315"/>
                  </a:lnTo>
                  <a:lnTo>
                    <a:pt x="545" y="325"/>
                  </a:lnTo>
                  <a:lnTo>
                    <a:pt x="547" y="335"/>
                  </a:lnTo>
                  <a:lnTo>
                    <a:pt x="550" y="347"/>
                  </a:lnTo>
                  <a:lnTo>
                    <a:pt x="552" y="359"/>
                  </a:lnTo>
                  <a:lnTo>
                    <a:pt x="554" y="370"/>
                  </a:lnTo>
                  <a:lnTo>
                    <a:pt x="554" y="384"/>
                  </a:lnTo>
                  <a:lnTo>
                    <a:pt x="555" y="399"/>
                  </a:lnTo>
                  <a:lnTo>
                    <a:pt x="554" y="412"/>
                  </a:lnTo>
                  <a:lnTo>
                    <a:pt x="554" y="425"/>
                  </a:lnTo>
                  <a:lnTo>
                    <a:pt x="552" y="440"/>
                  </a:lnTo>
                  <a:lnTo>
                    <a:pt x="552" y="454"/>
                  </a:lnTo>
                  <a:lnTo>
                    <a:pt x="550" y="469"/>
                  </a:lnTo>
                  <a:lnTo>
                    <a:pt x="547" y="486"/>
                  </a:lnTo>
                  <a:lnTo>
                    <a:pt x="545" y="501"/>
                  </a:lnTo>
                  <a:lnTo>
                    <a:pt x="545" y="516"/>
                  </a:lnTo>
                  <a:lnTo>
                    <a:pt x="544" y="531"/>
                  </a:lnTo>
                  <a:lnTo>
                    <a:pt x="542" y="546"/>
                  </a:lnTo>
                  <a:lnTo>
                    <a:pt x="540" y="559"/>
                  </a:lnTo>
                  <a:lnTo>
                    <a:pt x="540" y="561"/>
                  </a:lnTo>
                  <a:lnTo>
                    <a:pt x="540" y="562"/>
                  </a:lnTo>
                  <a:lnTo>
                    <a:pt x="542" y="564"/>
                  </a:lnTo>
                  <a:lnTo>
                    <a:pt x="544" y="566"/>
                  </a:lnTo>
                  <a:lnTo>
                    <a:pt x="545" y="567"/>
                  </a:lnTo>
                  <a:lnTo>
                    <a:pt x="547" y="569"/>
                  </a:lnTo>
                  <a:lnTo>
                    <a:pt x="549" y="572"/>
                  </a:lnTo>
                  <a:lnTo>
                    <a:pt x="552" y="576"/>
                  </a:lnTo>
                  <a:lnTo>
                    <a:pt x="555" y="579"/>
                  </a:lnTo>
                  <a:lnTo>
                    <a:pt x="559" y="582"/>
                  </a:lnTo>
                  <a:lnTo>
                    <a:pt x="564" y="586"/>
                  </a:lnTo>
                  <a:lnTo>
                    <a:pt x="567" y="589"/>
                  </a:lnTo>
                  <a:lnTo>
                    <a:pt x="572" y="592"/>
                  </a:lnTo>
                  <a:lnTo>
                    <a:pt x="575" y="596"/>
                  </a:lnTo>
                  <a:lnTo>
                    <a:pt x="580" y="601"/>
                  </a:lnTo>
                  <a:lnTo>
                    <a:pt x="584" y="602"/>
                  </a:lnTo>
                  <a:lnTo>
                    <a:pt x="589" y="607"/>
                  </a:lnTo>
                  <a:lnTo>
                    <a:pt x="594" y="611"/>
                  </a:lnTo>
                  <a:lnTo>
                    <a:pt x="597" y="616"/>
                  </a:lnTo>
                  <a:lnTo>
                    <a:pt x="602" y="619"/>
                  </a:lnTo>
                  <a:lnTo>
                    <a:pt x="605" y="621"/>
                  </a:lnTo>
                  <a:lnTo>
                    <a:pt x="610" y="624"/>
                  </a:lnTo>
                  <a:lnTo>
                    <a:pt x="614" y="627"/>
                  </a:lnTo>
                  <a:lnTo>
                    <a:pt x="617" y="631"/>
                  </a:lnTo>
                  <a:lnTo>
                    <a:pt x="620" y="634"/>
                  </a:lnTo>
                  <a:lnTo>
                    <a:pt x="622" y="636"/>
                  </a:lnTo>
                  <a:lnTo>
                    <a:pt x="625" y="637"/>
                  </a:lnTo>
                  <a:lnTo>
                    <a:pt x="625" y="639"/>
                  </a:lnTo>
                  <a:lnTo>
                    <a:pt x="627" y="641"/>
                  </a:lnTo>
                  <a:lnTo>
                    <a:pt x="628" y="641"/>
                  </a:lnTo>
                  <a:lnTo>
                    <a:pt x="628" y="642"/>
                  </a:lnTo>
                  <a:lnTo>
                    <a:pt x="630" y="642"/>
                  </a:lnTo>
                  <a:lnTo>
                    <a:pt x="630" y="636"/>
                  </a:lnTo>
                  <a:lnTo>
                    <a:pt x="630" y="631"/>
                  </a:lnTo>
                  <a:lnTo>
                    <a:pt x="630" y="624"/>
                  </a:lnTo>
                  <a:lnTo>
                    <a:pt x="630" y="619"/>
                  </a:lnTo>
                  <a:lnTo>
                    <a:pt x="632" y="612"/>
                  </a:lnTo>
                  <a:lnTo>
                    <a:pt x="632" y="606"/>
                  </a:lnTo>
                  <a:lnTo>
                    <a:pt x="632" y="601"/>
                  </a:lnTo>
                  <a:lnTo>
                    <a:pt x="632" y="594"/>
                  </a:lnTo>
                  <a:lnTo>
                    <a:pt x="632" y="587"/>
                  </a:lnTo>
                  <a:lnTo>
                    <a:pt x="633" y="582"/>
                  </a:lnTo>
                  <a:lnTo>
                    <a:pt x="633" y="576"/>
                  </a:lnTo>
                  <a:lnTo>
                    <a:pt x="633" y="569"/>
                  </a:lnTo>
                  <a:lnTo>
                    <a:pt x="633" y="564"/>
                  </a:lnTo>
                  <a:lnTo>
                    <a:pt x="635" y="557"/>
                  </a:lnTo>
                  <a:lnTo>
                    <a:pt x="635" y="552"/>
                  </a:lnTo>
                  <a:lnTo>
                    <a:pt x="635" y="546"/>
                  </a:lnTo>
                  <a:lnTo>
                    <a:pt x="635" y="539"/>
                  </a:lnTo>
                  <a:lnTo>
                    <a:pt x="635" y="534"/>
                  </a:lnTo>
                  <a:lnTo>
                    <a:pt x="637" y="527"/>
                  </a:lnTo>
                  <a:lnTo>
                    <a:pt x="637" y="521"/>
                  </a:lnTo>
                  <a:lnTo>
                    <a:pt x="637" y="516"/>
                  </a:lnTo>
                  <a:lnTo>
                    <a:pt x="637" y="509"/>
                  </a:lnTo>
                  <a:lnTo>
                    <a:pt x="637" y="502"/>
                  </a:lnTo>
                  <a:lnTo>
                    <a:pt x="638" y="497"/>
                  </a:lnTo>
                  <a:lnTo>
                    <a:pt x="638" y="491"/>
                  </a:lnTo>
                  <a:lnTo>
                    <a:pt x="638" y="486"/>
                  </a:lnTo>
                  <a:lnTo>
                    <a:pt x="638" y="479"/>
                  </a:lnTo>
                  <a:lnTo>
                    <a:pt x="638" y="472"/>
                  </a:lnTo>
                  <a:lnTo>
                    <a:pt x="640" y="467"/>
                  </a:lnTo>
                  <a:lnTo>
                    <a:pt x="640" y="461"/>
                  </a:lnTo>
                  <a:lnTo>
                    <a:pt x="640" y="454"/>
                  </a:lnTo>
                  <a:lnTo>
                    <a:pt x="640" y="449"/>
                  </a:lnTo>
                  <a:lnTo>
                    <a:pt x="642" y="439"/>
                  </a:lnTo>
                  <a:lnTo>
                    <a:pt x="642" y="430"/>
                  </a:lnTo>
                  <a:lnTo>
                    <a:pt x="643" y="420"/>
                  </a:lnTo>
                  <a:lnTo>
                    <a:pt x="643" y="412"/>
                  </a:lnTo>
                  <a:lnTo>
                    <a:pt x="645" y="402"/>
                  </a:lnTo>
                  <a:lnTo>
                    <a:pt x="645" y="394"/>
                  </a:lnTo>
                  <a:lnTo>
                    <a:pt x="645" y="384"/>
                  </a:lnTo>
                  <a:lnTo>
                    <a:pt x="645" y="375"/>
                  </a:lnTo>
                  <a:lnTo>
                    <a:pt x="645" y="367"/>
                  </a:lnTo>
                  <a:lnTo>
                    <a:pt x="645" y="357"/>
                  </a:lnTo>
                  <a:lnTo>
                    <a:pt x="645" y="349"/>
                  </a:lnTo>
                  <a:lnTo>
                    <a:pt x="645" y="339"/>
                  </a:lnTo>
                  <a:lnTo>
                    <a:pt x="643" y="330"/>
                  </a:lnTo>
                  <a:lnTo>
                    <a:pt x="643" y="320"/>
                  </a:lnTo>
                  <a:lnTo>
                    <a:pt x="642" y="314"/>
                  </a:lnTo>
                  <a:lnTo>
                    <a:pt x="640" y="304"/>
                  </a:lnTo>
                  <a:lnTo>
                    <a:pt x="638" y="295"/>
                  </a:lnTo>
                  <a:lnTo>
                    <a:pt x="637" y="287"/>
                  </a:lnTo>
                  <a:lnTo>
                    <a:pt x="633" y="279"/>
                  </a:lnTo>
                  <a:lnTo>
                    <a:pt x="632" y="270"/>
                  </a:lnTo>
                  <a:lnTo>
                    <a:pt x="628" y="262"/>
                  </a:lnTo>
                  <a:lnTo>
                    <a:pt x="625" y="254"/>
                  </a:lnTo>
                  <a:lnTo>
                    <a:pt x="622" y="247"/>
                  </a:lnTo>
                  <a:lnTo>
                    <a:pt x="618" y="239"/>
                  </a:lnTo>
                  <a:lnTo>
                    <a:pt x="614" y="232"/>
                  </a:lnTo>
                  <a:lnTo>
                    <a:pt x="609" y="224"/>
                  </a:lnTo>
                  <a:lnTo>
                    <a:pt x="604" y="217"/>
                  </a:lnTo>
                  <a:lnTo>
                    <a:pt x="597" y="209"/>
                  </a:lnTo>
                  <a:lnTo>
                    <a:pt x="590" y="200"/>
                  </a:lnTo>
                  <a:lnTo>
                    <a:pt x="584" y="195"/>
                  </a:lnTo>
                  <a:lnTo>
                    <a:pt x="577" y="187"/>
                  </a:lnTo>
                  <a:lnTo>
                    <a:pt x="569" y="182"/>
                  </a:lnTo>
                  <a:lnTo>
                    <a:pt x="564" y="179"/>
                  </a:lnTo>
                  <a:lnTo>
                    <a:pt x="560" y="174"/>
                  </a:lnTo>
                  <a:lnTo>
                    <a:pt x="555" y="170"/>
                  </a:lnTo>
                  <a:lnTo>
                    <a:pt x="552" y="167"/>
                  </a:lnTo>
                  <a:lnTo>
                    <a:pt x="549" y="165"/>
                  </a:lnTo>
                  <a:lnTo>
                    <a:pt x="545" y="164"/>
                  </a:lnTo>
                  <a:lnTo>
                    <a:pt x="542" y="160"/>
                  </a:lnTo>
                  <a:lnTo>
                    <a:pt x="539" y="157"/>
                  </a:lnTo>
                  <a:lnTo>
                    <a:pt x="535" y="154"/>
                  </a:lnTo>
                  <a:lnTo>
                    <a:pt x="530" y="152"/>
                  </a:lnTo>
                  <a:lnTo>
                    <a:pt x="527" y="150"/>
                  </a:lnTo>
                  <a:lnTo>
                    <a:pt x="524" y="149"/>
                  </a:lnTo>
                  <a:lnTo>
                    <a:pt x="520" y="145"/>
                  </a:lnTo>
                  <a:lnTo>
                    <a:pt x="517" y="144"/>
                  </a:lnTo>
                  <a:lnTo>
                    <a:pt x="512" y="140"/>
                  </a:lnTo>
                  <a:lnTo>
                    <a:pt x="509" y="139"/>
                  </a:lnTo>
                  <a:lnTo>
                    <a:pt x="505" y="137"/>
                  </a:lnTo>
                  <a:lnTo>
                    <a:pt x="502" y="135"/>
                  </a:lnTo>
                  <a:lnTo>
                    <a:pt x="499" y="134"/>
                  </a:lnTo>
                  <a:lnTo>
                    <a:pt x="495" y="132"/>
                  </a:lnTo>
                  <a:lnTo>
                    <a:pt x="492" y="130"/>
                  </a:lnTo>
                  <a:lnTo>
                    <a:pt x="489" y="129"/>
                  </a:lnTo>
                  <a:lnTo>
                    <a:pt x="486" y="127"/>
                  </a:lnTo>
                  <a:lnTo>
                    <a:pt x="481" y="127"/>
                  </a:lnTo>
                  <a:lnTo>
                    <a:pt x="477" y="125"/>
                  </a:lnTo>
                  <a:lnTo>
                    <a:pt x="474" y="124"/>
                  </a:lnTo>
                  <a:lnTo>
                    <a:pt x="471" y="122"/>
                  </a:lnTo>
                  <a:lnTo>
                    <a:pt x="467" y="120"/>
                  </a:lnTo>
                  <a:lnTo>
                    <a:pt x="464" y="120"/>
                  </a:lnTo>
                  <a:lnTo>
                    <a:pt x="461" y="118"/>
                  </a:lnTo>
                  <a:lnTo>
                    <a:pt x="457" y="118"/>
                  </a:lnTo>
                  <a:lnTo>
                    <a:pt x="454" y="117"/>
                  </a:lnTo>
                  <a:lnTo>
                    <a:pt x="451" y="117"/>
                  </a:lnTo>
                  <a:lnTo>
                    <a:pt x="446" y="115"/>
                  </a:lnTo>
                  <a:lnTo>
                    <a:pt x="442" y="115"/>
                  </a:lnTo>
                  <a:lnTo>
                    <a:pt x="439" y="115"/>
                  </a:lnTo>
                  <a:lnTo>
                    <a:pt x="436" y="115"/>
                  </a:lnTo>
                  <a:lnTo>
                    <a:pt x="432" y="115"/>
                  </a:lnTo>
                  <a:lnTo>
                    <a:pt x="429" y="113"/>
                  </a:lnTo>
                  <a:lnTo>
                    <a:pt x="424" y="113"/>
                  </a:lnTo>
                  <a:lnTo>
                    <a:pt x="421" y="113"/>
                  </a:lnTo>
                  <a:lnTo>
                    <a:pt x="417" y="113"/>
                  </a:lnTo>
                  <a:lnTo>
                    <a:pt x="414" y="112"/>
                  </a:lnTo>
                  <a:lnTo>
                    <a:pt x="411" y="112"/>
                  </a:lnTo>
                  <a:lnTo>
                    <a:pt x="409" y="112"/>
                  </a:lnTo>
                  <a:lnTo>
                    <a:pt x="406" y="112"/>
                  </a:lnTo>
                  <a:lnTo>
                    <a:pt x="402" y="110"/>
                  </a:lnTo>
                  <a:lnTo>
                    <a:pt x="399" y="110"/>
                  </a:lnTo>
                  <a:lnTo>
                    <a:pt x="397" y="110"/>
                  </a:lnTo>
                  <a:lnTo>
                    <a:pt x="394" y="110"/>
                  </a:lnTo>
                  <a:lnTo>
                    <a:pt x="392" y="110"/>
                  </a:lnTo>
                  <a:lnTo>
                    <a:pt x="389" y="110"/>
                  </a:lnTo>
                  <a:lnTo>
                    <a:pt x="387" y="110"/>
                  </a:lnTo>
                  <a:lnTo>
                    <a:pt x="386" y="108"/>
                  </a:lnTo>
                  <a:lnTo>
                    <a:pt x="384" y="108"/>
                  </a:lnTo>
                  <a:lnTo>
                    <a:pt x="382" y="108"/>
                  </a:lnTo>
                  <a:lnTo>
                    <a:pt x="382" y="108"/>
                  </a:lnTo>
                  <a:lnTo>
                    <a:pt x="381" y="108"/>
                  </a:lnTo>
                  <a:lnTo>
                    <a:pt x="379" y="108"/>
                  </a:lnTo>
                  <a:lnTo>
                    <a:pt x="377" y="108"/>
                  </a:lnTo>
                  <a:lnTo>
                    <a:pt x="377" y="107"/>
                  </a:lnTo>
                  <a:lnTo>
                    <a:pt x="376" y="107"/>
                  </a:lnTo>
                  <a:lnTo>
                    <a:pt x="376" y="105"/>
                  </a:lnTo>
                  <a:lnTo>
                    <a:pt x="377" y="102"/>
                  </a:lnTo>
                  <a:lnTo>
                    <a:pt x="377" y="100"/>
                  </a:lnTo>
                  <a:lnTo>
                    <a:pt x="377" y="98"/>
                  </a:lnTo>
                  <a:lnTo>
                    <a:pt x="377" y="97"/>
                  </a:lnTo>
                  <a:lnTo>
                    <a:pt x="379" y="93"/>
                  </a:lnTo>
                  <a:lnTo>
                    <a:pt x="379" y="90"/>
                  </a:lnTo>
                  <a:lnTo>
                    <a:pt x="381" y="87"/>
                  </a:lnTo>
                  <a:lnTo>
                    <a:pt x="381" y="83"/>
                  </a:lnTo>
                  <a:lnTo>
                    <a:pt x="382" y="82"/>
                  </a:lnTo>
                  <a:lnTo>
                    <a:pt x="382" y="78"/>
                  </a:lnTo>
                  <a:lnTo>
                    <a:pt x="382" y="73"/>
                  </a:lnTo>
                  <a:lnTo>
                    <a:pt x="384" y="70"/>
                  </a:lnTo>
                  <a:lnTo>
                    <a:pt x="384" y="67"/>
                  </a:lnTo>
                  <a:lnTo>
                    <a:pt x="386" y="63"/>
                  </a:lnTo>
                  <a:lnTo>
                    <a:pt x="386" y="60"/>
                  </a:lnTo>
                  <a:lnTo>
                    <a:pt x="387" y="57"/>
                  </a:lnTo>
                  <a:lnTo>
                    <a:pt x="387" y="52"/>
                  </a:lnTo>
                  <a:lnTo>
                    <a:pt x="387" y="48"/>
                  </a:lnTo>
                  <a:lnTo>
                    <a:pt x="387" y="47"/>
                  </a:lnTo>
                  <a:lnTo>
                    <a:pt x="387" y="43"/>
                  </a:lnTo>
                  <a:lnTo>
                    <a:pt x="387" y="40"/>
                  </a:lnTo>
                  <a:lnTo>
                    <a:pt x="387" y="37"/>
                  </a:lnTo>
                  <a:lnTo>
                    <a:pt x="387" y="35"/>
                  </a:lnTo>
                  <a:lnTo>
                    <a:pt x="387" y="32"/>
                  </a:lnTo>
                  <a:lnTo>
                    <a:pt x="386" y="32"/>
                  </a:lnTo>
                  <a:lnTo>
                    <a:pt x="384" y="28"/>
                  </a:lnTo>
                  <a:lnTo>
                    <a:pt x="382" y="27"/>
                  </a:lnTo>
                  <a:lnTo>
                    <a:pt x="382" y="27"/>
                  </a:lnTo>
                  <a:lnTo>
                    <a:pt x="381" y="25"/>
                  </a:lnTo>
                  <a:lnTo>
                    <a:pt x="379" y="25"/>
                  </a:lnTo>
                  <a:lnTo>
                    <a:pt x="377" y="23"/>
                  </a:lnTo>
                  <a:lnTo>
                    <a:pt x="376" y="23"/>
                  </a:lnTo>
                  <a:lnTo>
                    <a:pt x="374" y="23"/>
                  </a:lnTo>
                  <a:lnTo>
                    <a:pt x="372" y="22"/>
                  </a:lnTo>
                  <a:lnTo>
                    <a:pt x="371" y="22"/>
                  </a:lnTo>
                  <a:lnTo>
                    <a:pt x="369" y="22"/>
                  </a:lnTo>
                  <a:lnTo>
                    <a:pt x="367" y="20"/>
                  </a:lnTo>
                  <a:lnTo>
                    <a:pt x="364" y="20"/>
                  </a:lnTo>
                  <a:lnTo>
                    <a:pt x="362" y="20"/>
                  </a:lnTo>
                  <a:lnTo>
                    <a:pt x="361" y="18"/>
                  </a:lnTo>
                  <a:lnTo>
                    <a:pt x="359" y="18"/>
                  </a:lnTo>
                  <a:lnTo>
                    <a:pt x="358" y="18"/>
                  </a:lnTo>
                  <a:lnTo>
                    <a:pt x="356" y="17"/>
                  </a:lnTo>
                  <a:lnTo>
                    <a:pt x="354" y="17"/>
                  </a:lnTo>
                  <a:lnTo>
                    <a:pt x="353" y="17"/>
                  </a:lnTo>
                  <a:lnTo>
                    <a:pt x="351" y="15"/>
                  </a:lnTo>
                  <a:lnTo>
                    <a:pt x="349" y="15"/>
                  </a:lnTo>
                  <a:lnTo>
                    <a:pt x="348" y="15"/>
                  </a:lnTo>
                  <a:lnTo>
                    <a:pt x="346" y="15"/>
                  </a:lnTo>
                  <a:lnTo>
                    <a:pt x="344" y="15"/>
                  </a:lnTo>
                  <a:lnTo>
                    <a:pt x="343" y="15"/>
                  </a:lnTo>
                  <a:lnTo>
                    <a:pt x="341" y="13"/>
                  </a:lnTo>
                  <a:lnTo>
                    <a:pt x="339" y="13"/>
                  </a:lnTo>
                  <a:lnTo>
                    <a:pt x="338" y="13"/>
                  </a:lnTo>
                  <a:lnTo>
                    <a:pt x="336" y="12"/>
                  </a:lnTo>
                  <a:lnTo>
                    <a:pt x="334" y="12"/>
                  </a:lnTo>
                  <a:lnTo>
                    <a:pt x="333" y="12"/>
                  </a:lnTo>
                  <a:lnTo>
                    <a:pt x="331" y="10"/>
                  </a:lnTo>
                  <a:lnTo>
                    <a:pt x="328" y="10"/>
                  </a:lnTo>
                  <a:lnTo>
                    <a:pt x="326" y="10"/>
                  </a:lnTo>
                  <a:lnTo>
                    <a:pt x="324" y="8"/>
                  </a:lnTo>
                  <a:lnTo>
                    <a:pt x="324" y="12"/>
                  </a:lnTo>
                  <a:lnTo>
                    <a:pt x="324" y="15"/>
                  </a:lnTo>
                  <a:lnTo>
                    <a:pt x="324" y="17"/>
                  </a:lnTo>
                  <a:lnTo>
                    <a:pt x="324" y="20"/>
                  </a:lnTo>
                  <a:lnTo>
                    <a:pt x="323" y="23"/>
                  </a:lnTo>
                  <a:lnTo>
                    <a:pt x="323" y="27"/>
                  </a:lnTo>
                  <a:lnTo>
                    <a:pt x="323" y="32"/>
                  </a:lnTo>
                  <a:lnTo>
                    <a:pt x="321" y="33"/>
                  </a:lnTo>
                  <a:lnTo>
                    <a:pt x="321" y="38"/>
                  </a:lnTo>
                  <a:lnTo>
                    <a:pt x="319" y="42"/>
                  </a:lnTo>
                  <a:lnTo>
                    <a:pt x="319" y="47"/>
                  </a:lnTo>
                  <a:lnTo>
                    <a:pt x="318" y="50"/>
                  </a:lnTo>
                  <a:lnTo>
                    <a:pt x="318" y="53"/>
                  </a:lnTo>
                  <a:lnTo>
                    <a:pt x="316" y="58"/>
                  </a:lnTo>
                  <a:lnTo>
                    <a:pt x="316" y="63"/>
                  </a:lnTo>
                  <a:lnTo>
                    <a:pt x="314" y="65"/>
                  </a:lnTo>
                  <a:lnTo>
                    <a:pt x="314" y="70"/>
                  </a:lnTo>
                  <a:lnTo>
                    <a:pt x="313" y="73"/>
                  </a:lnTo>
                  <a:lnTo>
                    <a:pt x="311" y="78"/>
                  </a:lnTo>
                  <a:lnTo>
                    <a:pt x="311" y="82"/>
                  </a:lnTo>
                  <a:lnTo>
                    <a:pt x="309" y="85"/>
                  </a:lnTo>
                  <a:lnTo>
                    <a:pt x="308" y="88"/>
                  </a:lnTo>
                  <a:lnTo>
                    <a:pt x="306" y="92"/>
                  </a:lnTo>
                  <a:lnTo>
                    <a:pt x="306" y="95"/>
                  </a:lnTo>
                  <a:lnTo>
                    <a:pt x="304" y="98"/>
                  </a:lnTo>
                  <a:lnTo>
                    <a:pt x="303" y="98"/>
                  </a:lnTo>
                  <a:lnTo>
                    <a:pt x="303" y="102"/>
                  </a:lnTo>
                  <a:lnTo>
                    <a:pt x="301" y="103"/>
                  </a:lnTo>
                  <a:lnTo>
                    <a:pt x="301" y="105"/>
                  </a:lnTo>
                  <a:lnTo>
                    <a:pt x="299" y="107"/>
                  </a:lnTo>
                  <a:lnTo>
                    <a:pt x="298" y="107"/>
                  </a:lnTo>
                  <a:lnTo>
                    <a:pt x="296" y="108"/>
                  </a:lnTo>
                  <a:lnTo>
                    <a:pt x="294" y="107"/>
                  </a:lnTo>
                  <a:lnTo>
                    <a:pt x="294" y="105"/>
                  </a:lnTo>
                  <a:lnTo>
                    <a:pt x="294" y="102"/>
                  </a:lnTo>
                  <a:lnTo>
                    <a:pt x="296" y="100"/>
                  </a:lnTo>
                  <a:lnTo>
                    <a:pt x="296" y="98"/>
                  </a:lnTo>
                  <a:lnTo>
                    <a:pt x="296" y="95"/>
                  </a:lnTo>
                  <a:lnTo>
                    <a:pt x="298" y="92"/>
                  </a:lnTo>
                  <a:lnTo>
                    <a:pt x="298" y="87"/>
                  </a:lnTo>
                  <a:lnTo>
                    <a:pt x="298" y="83"/>
                  </a:lnTo>
                  <a:lnTo>
                    <a:pt x="299" y="80"/>
                  </a:lnTo>
                  <a:lnTo>
                    <a:pt x="299" y="77"/>
                  </a:lnTo>
                  <a:lnTo>
                    <a:pt x="301" y="72"/>
                  </a:lnTo>
                  <a:lnTo>
                    <a:pt x="301" y="67"/>
                  </a:lnTo>
                  <a:lnTo>
                    <a:pt x="303" y="63"/>
                  </a:lnTo>
                  <a:lnTo>
                    <a:pt x="303" y="58"/>
                  </a:lnTo>
                  <a:lnTo>
                    <a:pt x="303" y="53"/>
                  </a:lnTo>
                  <a:lnTo>
                    <a:pt x="303" y="48"/>
                  </a:lnTo>
                  <a:lnTo>
                    <a:pt x="303" y="45"/>
                  </a:lnTo>
                  <a:lnTo>
                    <a:pt x="303" y="42"/>
                  </a:lnTo>
                  <a:lnTo>
                    <a:pt x="303" y="37"/>
                  </a:lnTo>
                  <a:lnTo>
                    <a:pt x="303" y="32"/>
                  </a:lnTo>
                  <a:lnTo>
                    <a:pt x="303" y="30"/>
                  </a:lnTo>
                  <a:lnTo>
                    <a:pt x="301" y="25"/>
                  </a:lnTo>
                  <a:lnTo>
                    <a:pt x="301" y="22"/>
                  </a:lnTo>
                  <a:lnTo>
                    <a:pt x="299" y="18"/>
                  </a:lnTo>
                  <a:lnTo>
                    <a:pt x="298" y="17"/>
                  </a:lnTo>
                  <a:lnTo>
                    <a:pt x="296" y="15"/>
                  </a:lnTo>
                  <a:lnTo>
                    <a:pt x="293" y="13"/>
                  </a:lnTo>
                  <a:lnTo>
                    <a:pt x="291" y="12"/>
                  </a:lnTo>
                  <a:lnTo>
                    <a:pt x="288" y="10"/>
                  </a:lnTo>
                  <a:lnTo>
                    <a:pt x="286" y="10"/>
                  </a:lnTo>
                  <a:lnTo>
                    <a:pt x="284" y="10"/>
                  </a:lnTo>
                  <a:lnTo>
                    <a:pt x="283" y="10"/>
                  </a:lnTo>
                  <a:lnTo>
                    <a:pt x="281" y="10"/>
                  </a:lnTo>
                  <a:lnTo>
                    <a:pt x="281" y="8"/>
                  </a:lnTo>
                  <a:lnTo>
                    <a:pt x="279" y="8"/>
                  </a:lnTo>
                  <a:lnTo>
                    <a:pt x="278" y="8"/>
                  </a:lnTo>
                  <a:lnTo>
                    <a:pt x="276" y="8"/>
                  </a:lnTo>
                  <a:lnTo>
                    <a:pt x="274" y="8"/>
                  </a:lnTo>
                  <a:lnTo>
                    <a:pt x="273" y="7"/>
                  </a:lnTo>
                  <a:lnTo>
                    <a:pt x="271" y="7"/>
                  </a:lnTo>
                  <a:lnTo>
                    <a:pt x="269" y="7"/>
                  </a:lnTo>
                  <a:lnTo>
                    <a:pt x="268" y="7"/>
                  </a:lnTo>
                  <a:lnTo>
                    <a:pt x="266" y="5"/>
                  </a:lnTo>
                  <a:lnTo>
                    <a:pt x="264" y="5"/>
                  </a:lnTo>
                  <a:lnTo>
                    <a:pt x="263" y="5"/>
                  </a:lnTo>
                  <a:lnTo>
                    <a:pt x="261" y="5"/>
                  </a:lnTo>
                  <a:lnTo>
                    <a:pt x="259" y="5"/>
                  </a:lnTo>
                  <a:lnTo>
                    <a:pt x="258" y="3"/>
                  </a:lnTo>
                  <a:lnTo>
                    <a:pt x="256" y="3"/>
                  </a:lnTo>
                  <a:lnTo>
                    <a:pt x="254" y="3"/>
                  </a:lnTo>
                  <a:lnTo>
                    <a:pt x="253" y="3"/>
                  </a:lnTo>
                  <a:lnTo>
                    <a:pt x="251" y="2"/>
                  </a:lnTo>
                  <a:lnTo>
                    <a:pt x="249" y="2"/>
                  </a:lnTo>
                  <a:lnTo>
                    <a:pt x="248" y="2"/>
                  </a:lnTo>
                  <a:lnTo>
                    <a:pt x="246" y="2"/>
                  </a:lnTo>
                  <a:lnTo>
                    <a:pt x="244" y="0"/>
                  </a:lnTo>
                  <a:lnTo>
                    <a:pt x="243" y="0"/>
                  </a:lnTo>
                  <a:lnTo>
                    <a:pt x="241" y="0"/>
                  </a:lnTo>
                  <a:lnTo>
                    <a:pt x="241" y="3"/>
                  </a:lnTo>
                  <a:lnTo>
                    <a:pt x="241" y="7"/>
                  </a:lnTo>
                  <a:lnTo>
                    <a:pt x="239" y="10"/>
                  </a:lnTo>
                  <a:lnTo>
                    <a:pt x="239" y="15"/>
                  </a:lnTo>
                  <a:lnTo>
                    <a:pt x="239" y="17"/>
                  </a:lnTo>
                  <a:lnTo>
                    <a:pt x="239" y="22"/>
                  </a:lnTo>
                  <a:lnTo>
                    <a:pt x="238" y="27"/>
                  </a:lnTo>
                  <a:lnTo>
                    <a:pt x="238" y="32"/>
                  </a:lnTo>
                  <a:lnTo>
                    <a:pt x="238" y="35"/>
                  </a:lnTo>
                  <a:lnTo>
                    <a:pt x="236" y="40"/>
                  </a:lnTo>
                  <a:lnTo>
                    <a:pt x="236" y="45"/>
                  </a:lnTo>
                  <a:lnTo>
                    <a:pt x="234" y="50"/>
                  </a:lnTo>
                  <a:lnTo>
                    <a:pt x="234" y="55"/>
                  </a:lnTo>
                  <a:lnTo>
                    <a:pt x="233" y="60"/>
                  </a:lnTo>
                  <a:lnTo>
                    <a:pt x="233" y="65"/>
                  </a:lnTo>
                  <a:lnTo>
                    <a:pt x="231" y="68"/>
                  </a:lnTo>
                  <a:lnTo>
                    <a:pt x="231" y="73"/>
                  </a:lnTo>
                  <a:lnTo>
                    <a:pt x="230" y="78"/>
                  </a:lnTo>
                  <a:lnTo>
                    <a:pt x="228" y="82"/>
                  </a:lnTo>
                  <a:lnTo>
                    <a:pt x="228" y="87"/>
                  </a:lnTo>
                  <a:lnTo>
                    <a:pt x="226" y="92"/>
                  </a:lnTo>
                  <a:lnTo>
                    <a:pt x="225" y="95"/>
                  </a:lnTo>
                  <a:lnTo>
                    <a:pt x="225" y="98"/>
                  </a:lnTo>
                  <a:lnTo>
                    <a:pt x="223" y="102"/>
                  </a:lnTo>
                  <a:lnTo>
                    <a:pt x="221" y="105"/>
                  </a:lnTo>
                  <a:lnTo>
                    <a:pt x="221" y="108"/>
                  </a:lnTo>
                  <a:lnTo>
                    <a:pt x="221" y="112"/>
                  </a:lnTo>
                  <a:lnTo>
                    <a:pt x="220" y="113"/>
                  </a:lnTo>
                  <a:lnTo>
                    <a:pt x="218" y="115"/>
                  </a:lnTo>
                  <a:lnTo>
                    <a:pt x="218" y="115"/>
                  </a:lnTo>
                  <a:lnTo>
                    <a:pt x="216" y="117"/>
                  </a:lnTo>
                  <a:lnTo>
                    <a:pt x="215" y="117"/>
                  </a:lnTo>
                  <a:lnTo>
                    <a:pt x="213" y="115"/>
                  </a:lnTo>
                  <a:lnTo>
                    <a:pt x="211" y="115"/>
                  </a:lnTo>
                  <a:lnTo>
                    <a:pt x="210" y="113"/>
                  </a:lnTo>
                  <a:lnTo>
                    <a:pt x="208" y="110"/>
                  </a:lnTo>
                  <a:lnTo>
                    <a:pt x="205" y="107"/>
                  </a:lnTo>
                  <a:lnTo>
                    <a:pt x="203" y="103"/>
                  </a:lnTo>
                  <a:lnTo>
                    <a:pt x="201" y="98"/>
                  </a:lnTo>
                  <a:lnTo>
                    <a:pt x="198" y="95"/>
                  </a:lnTo>
                  <a:lnTo>
                    <a:pt x="195" y="90"/>
                  </a:lnTo>
                  <a:lnTo>
                    <a:pt x="193" y="85"/>
                  </a:lnTo>
                  <a:lnTo>
                    <a:pt x="190" y="80"/>
                  </a:lnTo>
                  <a:lnTo>
                    <a:pt x="186" y="75"/>
                  </a:lnTo>
                  <a:lnTo>
                    <a:pt x="183" y="68"/>
                  </a:lnTo>
                  <a:lnTo>
                    <a:pt x="180" y="63"/>
                  </a:lnTo>
                  <a:lnTo>
                    <a:pt x="176" y="58"/>
                  </a:lnTo>
                  <a:lnTo>
                    <a:pt x="173" y="52"/>
                  </a:lnTo>
                  <a:lnTo>
                    <a:pt x="170" y="47"/>
                  </a:lnTo>
                  <a:lnTo>
                    <a:pt x="166" y="42"/>
                  </a:lnTo>
                  <a:lnTo>
                    <a:pt x="161" y="35"/>
                  </a:lnTo>
                  <a:lnTo>
                    <a:pt x="158" y="32"/>
                  </a:lnTo>
                  <a:lnTo>
                    <a:pt x="155" y="27"/>
                  </a:lnTo>
                  <a:lnTo>
                    <a:pt x="151" y="22"/>
                  </a:lnTo>
                  <a:lnTo>
                    <a:pt x="148" y="18"/>
                  </a:lnTo>
                  <a:lnTo>
                    <a:pt x="143" y="15"/>
                  </a:lnTo>
                  <a:lnTo>
                    <a:pt x="140" y="13"/>
                  </a:lnTo>
                  <a:lnTo>
                    <a:pt x="138" y="10"/>
                  </a:lnTo>
                  <a:lnTo>
                    <a:pt x="135" y="8"/>
                  </a:lnTo>
                  <a:lnTo>
                    <a:pt x="130" y="7"/>
                  </a:lnTo>
                  <a:lnTo>
                    <a:pt x="126" y="7"/>
                  </a:lnTo>
                  <a:lnTo>
                    <a:pt x="123" y="7"/>
                  </a:lnTo>
                  <a:lnTo>
                    <a:pt x="120" y="8"/>
                  </a:lnTo>
                  <a:lnTo>
                    <a:pt x="118" y="8"/>
                  </a:lnTo>
                  <a:lnTo>
                    <a:pt x="115" y="10"/>
                  </a:lnTo>
                  <a:lnTo>
                    <a:pt x="113" y="12"/>
                  </a:lnTo>
                  <a:lnTo>
                    <a:pt x="110" y="13"/>
                  </a:lnTo>
                  <a:lnTo>
                    <a:pt x="106" y="13"/>
                  </a:lnTo>
                  <a:lnTo>
                    <a:pt x="105" y="15"/>
                  </a:lnTo>
                  <a:lnTo>
                    <a:pt x="101" y="15"/>
                  </a:lnTo>
                  <a:lnTo>
                    <a:pt x="100" y="17"/>
                  </a:lnTo>
                  <a:lnTo>
                    <a:pt x="97" y="17"/>
                  </a:lnTo>
                  <a:lnTo>
                    <a:pt x="95" y="18"/>
                  </a:lnTo>
                  <a:lnTo>
                    <a:pt x="92" y="20"/>
                  </a:lnTo>
                  <a:lnTo>
                    <a:pt x="90" y="22"/>
                  </a:lnTo>
                  <a:lnTo>
                    <a:pt x="87" y="22"/>
                  </a:lnTo>
                  <a:lnTo>
                    <a:pt x="85" y="23"/>
                  </a:lnTo>
                  <a:lnTo>
                    <a:pt x="82" y="25"/>
                  </a:lnTo>
                  <a:lnTo>
                    <a:pt x="80" y="27"/>
                  </a:lnTo>
                  <a:lnTo>
                    <a:pt x="77" y="27"/>
                  </a:lnTo>
                  <a:lnTo>
                    <a:pt x="75" y="28"/>
                  </a:lnTo>
                  <a:lnTo>
                    <a:pt x="72" y="30"/>
                  </a:lnTo>
                  <a:lnTo>
                    <a:pt x="70" y="30"/>
                  </a:lnTo>
                  <a:lnTo>
                    <a:pt x="67" y="32"/>
                  </a:lnTo>
                  <a:lnTo>
                    <a:pt x="65" y="32"/>
                  </a:lnTo>
                  <a:lnTo>
                    <a:pt x="62" y="33"/>
                  </a:lnTo>
                  <a:lnTo>
                    <a:pt x="58" y="33"/>
                  </a:lnTo>
                  <a:lnTo>
                    <a:pt x="58" y="35"/>
                  </a:lnTo>
                  <a:lnTo>
                    <a:pt x="55" y="37"/>
                  </a:lnTo>
                  <a:lnTo>
                    <a:pt x="53" y="38"/>
                  </a:lnTo>
                  <a:lnTo>
                    <a:pt x="50" y="38"/>
                  </a:lnTo>
                  <a:lnTo>
                    <a:pt x="48" y="40"/>
                  </a:lnTo>
                  <a:lnTo>
                    <a:pt x="45" y="42"/>
                  </a:lnTo>
                  <a:lnTo>
                    <a:pt x="43" y="42"/>
                  </a:lnTo>
                  <a:lnTo>
                    <a:pt x="40" y="43"/>
                  </a:lnTo>
                  <a:close/>
                </a:path>
              </a:pathLst>
            </a:custGeom>
            <a:solidFill>
              <a:srgbClr val="F06B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12" name="Freeform 8"/>
            <p:cNvSpPr>
              <a:spLocks/>
            </p:cNvSpPr>
            <p:nvPr/>
          </p:nvSpPr>
          <p:spPr bwMode="auto">
            <a:xfrm>
              <a:off x="3018" y="1403"/>
              <a:ext cx="625" cy="636"/>
            </a:xfrm>
            <a:custGeom>
              <a:avLst/>
              <a:gdLst/>
              <a:ahLst/>
              <a:cxnLst>
                <a:cxn ang="0">
                  <a:pos x="40" y="60"/>
                </a:cxn>
                <a:cxn ang="0">
                  <a:pos x="66" y="108"/>
                </a:cxn>
                <a:cxn ang="0">
                  <a:pos x="86" y="159"/>
                </a:cxn>
                <a:cxn ang="0">
                  <a:pos x="83" y="199"/>
                </a:cxn>
                <a:cxn ang="0">
                  <a:pos x="68" y="252"/>
                </a:cxn>
                <a:cxn ang="0">
                  <a:pos x="51" y="300"/>
                </a:cxn>
                <a:cxn ang="0">
                  <a:pos x="41" y="330"/>
                </a:cxn>
                <a:cxn ang="0">
                  <a:pos x="26" y="370"/>
                </a:cxn>
                <a:cxn ang="0">
                  <a:pos x="8" y="419"/>
                </a:cxn>
                <a:cxn ang="0">
                  <a:pos x="0" y="457"/>
                </a:cxn>
                <a:cxn ang="0">
                  <a:pos x="8" y="516"/>
                </a:cxn>
                <a:cxn ang="0">
                  <a:pos x="33" y="574"/>
                </a:cxn>
                <a:cxn ang="0">
                  <a:pos x="80" y="589"/>
                </a:cxn>
                <a:cxn ang="0">
                  <a:pos x="146" y="472"/>
                </a:cxn>
                <a:cxn ang="0">
                  <a:pos x="203" y="350"/>
                </a:cxn>
                <a:cxn ang="0">
                  <a:pos x="302" y="267"/>
                </a:cxn>
                <a:cxn ang="0">
                  <a:pos x="492" y="267"/>
                </a:cxn>
                <a:cxn ang="0">
                  <a:pos x="548" y="369"/>
                </a:cxn>
                <a:cxn ang="0">
                  <a:pos x="533" y="519"/>
                </a:cxn>
                <a:cxn ang="0">
                  <a:pos x="537" y="574"/>
                </a:cxn>
                <a:cxn ang="0">
                  <a:pos x="570" y="606"/>
                </a:cxn>
                <a:cxn ang="0">
                  <a:pos x="601" y="632"/>
                </a:cxn>
                <a:cxn ang="0">
                  <a:pos x="608" y="602"/>
                </a:cxn>
                <a:cxn ang="0">
                  <a:pos x="611" y="542"/>
                </a:cxn>
                <a:cxn ang="0">
                  <a:pos x="615" y="484"/>
                </a:cxn>
                <a:cxn ang="0">
                  <a:pos x="621" y="412"/>
                </a:cxn>
                <a:cxn ang="0">
                  <a:pos x="623" y="324"/>
                </a:cxn>
                <a:cxn ang="0">
                  <a:pos x="598" y="242"/>
                </a:cxn>
                <a:cxn ang="0">
                  <a:pos x="542" y="180"/>
                </a:cxn>
                <a:cxn ang="0">
                  <a:pos x="508" y="154"/>
                </a:cxn>
                <a:cxn ang="0">
                  <a:pos x="473" y="135"/>
                </a:cxn>
                <a:cxn ang="0">
                  <a:pos x="440" y="125"/>
                </a:cxn>
                <a:cxn ang="0">
                  <a:pos x="402" y="118"/>
                </a:cxn>
                <a:cxn ang="0">
                  <a:pos x="370" y="115"/>
                </a:cxn>
                <a:cxn ang="0">
                  <a:pos x="355" y="113"/>
                </a:cxn>
                <a:cxn ang="0">
                  <a:pos x="362" y="85"/>
                </a:cxn>
                <a:cxn ang="0">
                  <a:pos x="370" y="48"/>
                </a:cxn>
                <a:cxn ang="0">
                  <a:pos x="360" y="23"/>
                </a:cxn>
                <a:cxn ang="0">
                  <a:pos x="344" y="18"/>
                </a:cxn>
                <a:cxn ang="0">
                  <a:pos x="327" y="15"/>
                </a:cxn>
                <a:cxn ang="0">
                  <a:pos x="311" y="10"/>
                </a:cxn>
                <a:cxn ang="0">
                  <a:pos x="304" y="48"/>
                </a:cxn>
                <a:cxn ang="0">
                  <a:pos x="294" y="88"/>
                </a:cxn>
                <a:cxn ang="0">
                  <a:pos x="281" y="115"/>
                </a:cxn>
                <a:cxn ang="0">
                  <a:pos x="279" y="95"/>
                </a:cxn>
                <a:cxn ang="0">
                  <a:pos x="286" y="48"/>
                </a:cxn>
                <a:cxn ang="0">
                  <a:pos x="276" y="13"/>
                </a:cxn>
                <a:cxn ang="0">
                  <a:pos x="256" y="7"/>
                </a:cxn>
                <a:cxn ang="0">
                  <a:pos x="239" y="3"/>
                </a:cxn>
                <a:cxn ang="0">
                  <a:pos x="226" y="5"/>
                </a:cxn>
                <a:cxn ang="0">
                  <a:pos x="221" y="50"/>
                </a:cxn>
                <a:cxn ang="0">
                  <a:pos x="213" y="98"/>
                </a:cxn>
                <a:cxn ang="0">
                  <a:pos x="201" y="124"/>
                </a:cxn>
                <a:cxn ang="0">
                  <a:pos x="181" y="98"/>
                </a:cxn>
                <a:cxn ang="0">
                  <a:pos x="149" y="43"/>
                </a:cxn>
                <a:cxn ang="0">
                  <a:pos x="111" y="8"/>
                </a:cxn>
                <a:cxn ang="0">
                  <a:pos x="81" y="17"/>
                </a:cxn>
                <a:cxn ang="0">
                  <a:pos x="60" y="27"/>
                </a:cxn>
                <a:cxn ang="0">
                  <a:pos x="40" y="35"/>
                </a:cxn>
              </a:cxnLst>
              <a:rect l="0" t="0" r="r" b="b"/>
              <a:pathLst>
                <a:path w="625" h="636">
                  <a:moveTo>
                    <a:pt x="28" y="40"/>
                  </a:moveTo>
                  <a:lnTo>
                    <a:pt x="30" y="40"/>
                  </a:lnTo>
                  <a:lnTo>
                    <a:pt x="30" y="42"/>
                  </a:lnTo>
                  <a:lnTo>
                    <a:pt x="30" y="43"/>
                  </a:lnTo>
                  <a:lnTo>
                    <a:pt x="31" y="45"/>
                  </a:lnTo>
                  <a:lnTo>
                    <a:pt x="33" y="47"/>
                  </a:lnTo>
                  <a:lnTo>
                    <a:pt x="35" y="48"/>
                  </a:lnTo>
                  <a:lnTo>
                    <a:pt x="36" y="52"/>
                  </a:lnTo>
                  <a:lnTo>
                    <a:pt x="38" y="55"/>
                  </a:lnTo>
                  <a:lnTo>
                    <a:pt x="40" y="60"/>
                  </a:lnTo>
                  <a:lnTo>
                    <a:pt x="41" y="65"/>
                  </a:lnTo>
                  <a:lnTo>
                    <a:pt x="43" y="67"/>
                  </a:lnTo>
                  <a:lnTo>
                    <a:pt x="46" y="72"/>
                  </a:lnTo>
                  <a:lnTo>
                    <a:pt x="50" y="77"/>
                  </a:lnTo>
                  <a:lnTo>
                    <a:pt x="51" y="82"/>
                  </a:lnTo>
                  <a:lnTo>
                    <a:pt x="55" y="87"/>
                  </a:lnTo>
                  <a:lnTo>
                    <a:pt x="58" y="92"/>
                  </a:lnTo>
                  <a:lnTo>
                    <a:pt x="60" y="98"/>
                  </a:lnTo>
                  <a:lnTo>
                    <a:pt x="63" y="102"/>
                  </a:lnTo>
                  <a:lnTo>
                    <a:pt x="66" y="108"/>
                  </a:lnTo>
                  <a:lnTo>
                    <a:pt x="68" y="115"/>
                  </a:lnTo>
                  <a:lnTo>
                    <a:pt x="71" y="118"/>
                  </a:lnTo>
                  <a:lnTo>
                    <a:pt x="73" y="125"/>
                  </a:lnTo>
                  <a:lnTo>
                    <a:pt x="76" y="130"/>
                  </a:lnTo>
                  <a:lnTo>
                    <a:pt x="78" y="134"/>
                  </a:lnTo>
                  <a:lnTo>
                    <a:pt x="80" y="140"/>
                  </a:lnTo>
                  <a:lnTo>
                    <a:pt x="81" y="145"/>
                  </a:lnTo>
                  <a:lnTo>
                    <a:pt x="83" y="150"/>
                  </a:lnTo>
                  <a:lnTo>
                    <a:pt x="84" y="154"/>
                  </a:lnTo>
                  <a:lnTo>
                    <a:pt x="86" y="159"/>
                  </a:lnTo>
                  <a:lnTo>
                    <a:pt x="86" y="162"/>
                  </a:lnTo>
                  <a:lnTo>
                    <a:pt x="88" y="167"/>
                  </a:lnTo>
                  <a:lnTo>
                    <a:pt x="88" y="169"/>
                  </a:lnTo>
                  <a:lnTo>
                    <a:pt x="88" y="172"/>
                  </a:lnTo>
                  <a:lnTo>
                    <a:pt x="88" y="177"/>
                  </a:lnTo>
                  <a:lnTo>
                    <a:pt x="86" y="180"/>
                  </a:lnTo>
                  <a:lnTo>
                    <a:pt x="86" y="184"/>
                  </a:lnTo>
                  <a:lnTo>
                    <a:pt x="84" y="189"/>
                  </a:lnTo>
                  <a:lnTo>
                    <a:pt x="84" y="194"/>
                  </a:lnTo>
                  <a:lnTo>
                    <a:pt x="83" y="199"/>
                  </a:lnTo>
                  <a:lnTo>
                    <a:pt x="83" y="204"/>
                  </a:lnTo>
                  <a:lnTo>
                    <a:pt x="81" y="209"/>
                  </a:lnTo>
                  <a:lnTo>
                    <a:pt x="80" y="214"/>
                  </a:lnTo>
                  <a:lnTo>
                    <a:pt x="78" y="219"/>
                  </a:lnTo>
                  <a:lnTo>
                    <a:pt x="76" y="225"/>
                  </a:lnTo>
                  <a:lnTo>
                    <a:pt x="75" y="230"/>
                  </a:lnTo>
                  <a:lnTo>
                    <a:pt x="73" y="235"/>
                  </a:lnTo>
                  <a:lnTo>
                    <a:pt x="71" y="242"/>
                  </a:lnTo>
                  <a:lnTo>
                    <a:pt x="70" y="247"/>
                  </a:lnTo>
                  <a:lnTo>
                    <a:pt x="68" y="252"/>
                  </a:lnTo>
                  <a:lnTo>
                    <a:pt x="66" y="259"/>
                  </a:lnTo>
                  <a:lnTo>
                    <a:pt x="65" y="264"/>
                  </a:lnTo>
                  <a:lnTo>
                    <a:pt x="63" y="269"/>
                  </a:lnTo>
                  <a:lnTo>
                    <a:pt x="61" y="274"/>
                  </a:lnTo>
                  <a:lnTo>
                    <a:pt x="60" y="279"/>
                  </a:lnTo>
                  <a:lnTo>
                    <a:pt x="58" y="284"/>
                  </a:lnTo>
                  <a:lnTo>
                    <a:pt x="56" y="289"/>
                  </a:lnTo>
                  <a:lnTo>
                    <a:pt x="55" y="294"/>
                  </a:lnTo>
                  <a:lnTo>
                    <a:pt x="53" y="297"/>
                  </a:lnTo>
                  <a:lnTo>
                    <a:pt x="51" y="300"/>
                  </a:lnTo>
                  <a:lnTo>
                    <a:pt x="51" y="304"/>
                  </a:lnTo>
                  <a:lnTo>
                    <a:pt x="50" y="307"/>
                  </a:lnTo>
                  <a:lnTo>
                    <a:pt x="48" y="310"/>
                  </a:lnTo>
                  <a:lnTo>
                    <a:pt x="48" y="314"/>
                  </a:lnTo>
                  <a:lnTo>
                    <a:pt x="46" y="315"/>
                  </a:lnTo>
                  <a:lnTo>
                    <a:pt x="46" y="317"/>
                  </a:lnTo>
                  <a:lnTo>
                    <a:pt x="45" y="320"/>
                  </a:lnTo>
                  <a:lnTo>
                    <a:pt x="43" y="324"/>
                  </a:lnTo>
                  <a:lnTo>
                    <a:pt x="43" y="325"/>
                  </a:lnTo>
                  <a:lnTo>
                    <a:pt x="41" y="330"/>
                  </a:lnTo>
                  <a:lnTo>
                    <a:pt x="41" y="334"/>
                  </a:lnTo>
                  <a:lnTo>
                    <a:pt x="40" y="335"/>
                  </a:lnTo>
                  <a:lnTo>
                    <a:pt x="38" y="340"/>
                  </a:lnTo>
                  <a:lnTo>
                    <a:pt x="36" y="344"/>
                  </a:lnTo>
                  <a:lnTo>
                    <a:pt x="35" y="349"/>
                  </a:lnTo>
                  <a:lnTo>
                    <a:pt x="33" y="352"/>
                  </a:lnTo>
                  <a:lnTo>
                    <a:pt x="31" y="357"/>
                  </a:lnTo>
                  <a:lnTo>
                    <a:pt x="30" y="362"/>
                  </a:lnTo>
                  <a:lnTo>
                    <a:pt x="28" y="367"/>
                  </a:lnTo>
                  <a:lnTo>
                    <a:pt x="26" y="370"/>
                  </a:lnTo>
                  <a:lnTo>
                    <a:pt x="25" y="375"/>
                  </a:lnTo>
                  <a:lnTo>
                    <a:pt x="21" y="380"/>
                  </a:lnTo>
                  <a:lnTo>
                    <a:pt x="20" y="384"/>
                  </a:lnTo>
                  <a:lnTo>
                    <a:pt x="18" y="389"/>
                  </a:lnTo>
                  <a:lnTo>
                    <a:pt x="16" y="394"/>
                  </a:lnTo>
                  <a:lnTo>
                    <a:pt x="15" y="400"/>
                  </a:lnTo>
                  <a:lnTo>
                    <a:pt x="13" y="404"/>
                  </a:lnTo>
                  <a:lnTo>
                    <a:pt x="11" y="409"/>
                  </a:lnTo>
                  <a:lnTo>
                    <a:pt x="10" y="414"/>
                  </a:lnTo>
                  <a:lnTo>
                    <a:pt x="8" y="419"/>
                  </a:lnTo>
                  <a:lnTo>
                    <a:pt x="6" y="422"/>
                  </a:lnTo>
                  <a:lnTo>
                    <a:pt x="6" y="425"/>
                  </a:lnTo>
                  <a:lnTo>
                    <a:pt x="5" y="430"/>
                  </a:lnTo>
                  <a:lnTo>
                    <a:pt x="3" y="435"/>
                  </a:lnTo>
                  <a:lnTo>
                    <a:pt x="3" y="437"/>
                  </a:lnTo>
                  <a:lnTo>
                    <a:pt x="1" y="442"/>
                  </a:lnTo>
                  <a:lnTo>
                    <a:pt x="1" y="445"/>
                  </a:lnTo>
                  <a:lnTo>
                    <a:pt x="1" y="450"/>
                  </a:lnTo>
                  <a:lnTo>
                    <a:pt x="0" y="452"/>
                  </a:lnTo>
                  <a:lnTo>
                    <a:pt x="0" y="457"/>
                  </a:lnTo>
                  <a:lnTo>
                    <a:pt x="0" y="464"/>
                  </a:lnTo>
                  <a:lnTo>
                    <a:pt x="0" y="469"/>
                  </a:lnTo>
                  <a:lnTo>
                    <a:pt x="1" y="472"/>
                  </a:lnTo>
                  <a:lnTo>
                    <a:pt x="1" y="479"/>
                  </a:lnTo>
                  <a:lnTo>
                    <a:pt x="1" y="486"/>
                  </a:lnTo>
                  <a:lnTo>
                    <a:pt x="3" y="491"/>
                  </a:lnTo>
                  <a:lnTo>
                    <a:pt x="3" y="497"/>
                  </a:lnTo>
                  <a:lnTo>
                    <a:pt x="5" y="502"/>
                  </a:lnTo>
                  <a:lnTo>
                    <a:pt x="6" y="509"/>
                  </a:lnTo>
                  <a:lnTo>
                    <a:pt x="8" y="516"/>
                  </a:lnTo>
                  <a:lnTo>
                    <a:pt x="10" y="522"/>
                  </a:lnTo>
                  <a:lnTo>
                    <a:pt x="11" y="529"/>
                  </a:lnTo>
                  <a:lnTo>
                    <a:pt x="13" y="536"/>
                  </a:lnTo>
                  <a:lnTo>
                    <a:pt x="15" y="541"/>
                  </a:lnTo>
                  <a:lnTo>
                    <a:pt x="18" y="547"/>
                  </a:lnTo>
                  <a:lnTo>
                    <a:pt x="20" y="552"/>
                  </a:lnTo>
                  <a:lnTo>
                    <a:pt x="23" y="557"/>
                  </a:lnTo>
                  <a:lnTo>
                    <a:pt x="26" y="564"/>
                  </a:lnTo>
                  <a:lnTo>
                    <a:pt x="30" y="569"/>
                  </a:lnTo>
                  <a:lnTo>
                    <a:pt x="33" y="574"/>
                  </a:lnTo>
                  <a:lnTo>
                    <a:pt x="36" y="579"/>
                  </a:lnTo>
                  <a:lnTo>
                    <a:pt x="40" y="582"/>
                  </a:lnTo>
                  <a:lnTo>
                    <a:pt x="43" y="586"/>
                  </a:lnTo>
                  <a:lnTo>
                    <a:pt x="46" y="589"/>
                  </a:lnTo>
                  <a:lnTo>
                    <a:pt x="51" y="592"/>
                  </a:lnTo>
                  <a:lnTo>
                    <a:pt x="55" y="594"/>
                  </a:lnTo>
                  <a:lnTo>
                    <a:pt x="60" y="597"/>
                  </a:lnTo>
                  <a:lnTo>
                    <a:pt x="65" y="597"/>
                  </a:lnTo>
                  <a:lnTo>
                    <a:pt x="70" y="599"/>
                  </a:lnTo>
                  <a:lnTo>
                    <a:pt x="80" y="589"/>
                  </a:lnTo>
                  <a:lnTo>
                    <a:pt x="88" y="579"/>
                  </a:lnTo>
                  <a:lnTo>
                    <a:pt x="96" y="569"/>
                  </a:lnTo>
                  <a:lnTo>
                    <a:pt x="104" y="557"/>
                  </a:lnTo>
                  <a:lnTo>
                    <a:pt x="111" y="547"/>
                  </a:lnTo>
                  <a:lnTo>
                    <a:pt x="118" y="536"/>
                  </a:lnTo>
                  <a:lnTo>
                    <a:pt x="123" y="522"/>
                  </a:lnTo>
                  <a:lnTo>
                    <a:pt x="128" y="511"/>
                  </a:lnTo>
                  <a:lnTo>
                    <a:pt x="134" y="499"/>
                  </a:lnTo>
                  <a:lnTo>
                    <a:pt x="139" y="486"/>
                  </a:lnTo>
                  <a:lnTo>
                    <a:pt x="146" y="472"/>
                  </a:lnTo>
                  <a:lnTo>
                    <a:pt x="151" y="461"/>
                  </a:lnTo>
                  <a:lnTo>
                    <a:pt x="156" y="447"/>
                  </a:lnTo>
                  <a:lnTo>
                    <a:pt x="161" y="435"/>
                  </a:lnTo>
                  <a:lnTo>
                    <a:pt x="166" y="422"/>
                  </a:lnTo>
                  <a:lnTo>
                    <a:pt x="173" y="409"/>
                  </a:lnTo>
                  <a:lnTo>
                    <a:pt x="178" y="397"/>
                  </a:lnTo>
                  <a:lnTo>
                    <a:pt x="184" y="384"/>
                  </a:lnTo>
                  <a:lnTo>
                    <a:pt x="189" y="372"/>
                  </a:lnTo>
                  <a:lnTo>
                    <a:pt x="196" y="360"/>
                  </a:lnTo>
                  <a:lnTo>
                    <a:pt x="203" y="350"/>
                  </a:lnTo>
                  <a:lnTo>
                    <a:pt x="209" y="339"/>
                  </a:lnTo>
                  <a:lnTo>
                    <a:pt x="217" y="329"/>
                  </a:lnTo>
                  <a:lnTo>
                    <a:pt x="226" y="317"/>
                  </a:lnTo>
                  <a:lnTo>
                    <a:pt x="234" y="309"/>
                  </a:lnTo>
                  <a:lnTo>
                    <a:pt x="244" y="300"/>
                  </a:lnTo>
                  <a:lnTo>
                    <a:pt x="254" y="292"/>
                  </a:lnTo>
                  <a:lnTo>
                    <a:pt x="266" y="285"/>
                  </a:lnTo>
                  <a:lnTo>
                    <a:pt x="277" y="279"/>
                  </a:lnTo>
                  <a:lnTo>
                    <a:pt x="289" y="274"/>
                  </a:lnTo>
                  <a:lnTo>
                    <a:pt x="302" y="267"/>
                  </a:lnTo>
                  <a:lnTo>
                    <a:pt x="317" y="265"/>
                  </a:lnTo>
                  <a:lnTo>
                    <a:pt x="345" y="259"/>
                  </a:lnTo>
                  <a:lnTo>
                    <a:pt x="369" y="255"/>
                  </a:lnTo>
                  <a:lnTo>
                    <a:pt x="392" y="252"/>
                  </a:lnTo>
                  <a:lnTo>
                    <a:pt x="414" y="252"/>
                  </a:lnTo>
                  <a:lnTo>
                    <a:pt x="432" y="252"/>
                  </a:lnTo>
                  <a:lnTo>
                    <a:pt x="449" y="254"/>
                  </a:lnTo>
                  <a:lnTo>
                    <a:pt x="464" y="257"/>
                  </a:lnTo>
                  <a:lnTo>
                    <a:pt x="478" y="262"/>
                  </a:lnTo>
                  <a:lnTo>
                    <a:pt x="492" y="267"/>
                  </a:lnTo>
                  <a:lnTo>
                    <a:pt x="502" y="274"/>
                  </a:lnTo>
                  <a:lnTo>
                    <a:pt x="512" y="282"/>
                  </a:lnTo>
                  <a:lnTo>
                    <a:pt x="520" y="289"/>
                  </a:lnTo>
                  <a:lnTo>
                    <a:pt x="528" y="299"/>
                  </a:lnTo>
                  <a:lnTo>
                    <a:pt x="532" y="309"/>
                  </a:lnTo>
                  <a:lnTo>
                    <a:pt x="537" y="319"/>
                  </a:lnTo>
                  <a:lnTo>
                    <a:pt x="542" y="332"/>
                  </a:lnTo>
                  <a:lnTo>
                    <a:pt x="543" y="344"/>
                  </a:lnTo>
                  <a:lnTo>
                    <a:pt x="547" y="355"/>
                  </a:lnTo>
                  <a:lnTo>
                    <a:pt x="548" y="369"/>
                  </a:lnTo>
                  <a:lnTo>
                    <a:pt x="548" y="384"/>
                  </a:lnTo>
                  <a:lnTo>
                    <a:pt x="548" y="397"/>
                  </a:lnTo>
                  <a:lnTo>
                    <a:pt x="548" y="412"/>
                  </a:lnTo>
                  <a:lnTo>
                    <a:pt x="547" y="425"/>
                  </a:lnTo>
                  <a:lnTo>
                    <a:pt x="545" y="440"/>
                  </a:lnTo>
                  <a:lnTo>
                    <a:pt x="543" y="456"/>
                  </a:lnTo>
                  <a:lnTo>
                    <a:pt x="542" y="471"/>
                  </a:lnTo>
                  <a:lnTo>
                    <a:pt x="538" y="487"/>
                  </a:lnTo>
                  <a:lnTo>
                    <a:pt x="537" y="502"/>
                  </a:lnTo>
                  <a:lnTo>
                    <a:pt x="533" y="519"/>
                  </a:lnTo>
                  <a:lnTo>
                    <a:pt x="532" y="534"/>
                  </a:lnTo>
                  <a:lnTo>
                    <a:pt x="528" y="547"/>
                  </a:lnTo>
                  <a:lnTo>
                    <a:pt x="528" y="562"/>
                  </a:lnTo>
                  <a:lnTo>
                    <a:pt x="528" y="564"/>
                  </a:lnTo>
                  <a:lnTo>
                    <a:pt x="528" y="566"/>
                  </a:lnTo>
                  <a:lnTo>
                    <a:pt x="528" y="567"/>
                  </a:lnTo>
                  <a:lnTo>
                    <a:pt x="530" y="569"/>
                  </a:lnTo>
                  <a:lnTo>
                    <a:pt x="532" y="569"/>
                  </a:lnTo>
                  <a:lnTo>
                    <a:pt x="533" y="572"/>
                  </a:lnTo>
                  <a:lnTo>
                    <a:pt x="537" y="574"/>
                  </a:lnTo>
                  <a:lnTo>
                    <a:pt x="538" y="577"/>
                  </a:lnTo>
                  <a:lnTo>
                    <a:pt x="542" y="581"/>
                  </a:lnTo>
                  <a:lnTo>
                    <a:pt x="545" y="584"/>
                  </a:lnTo>
                  <a:lnTo>
                    <a:pt x="548" y="586"/>
                  </a:lnTo>
                  <a:lnTo>
                    <a:pt x="552" y="589"/>
                  </a:lnTo>
                  <a:lnTo>
                    <a:pt x="555" y="592"/>
                  </a:lnTo>
                  <a:lnTo>
                    <a:pt x="560" y="596"/>
                  </a:lnTo>
                  <a:lnTo>
                    <a:pt x="563" y="599"/>
                  </a:lnTo>
                  <a:lnTo>
                    <a:pt x="567" y="602"/>
                  </a:lnTo>
                  <a:lnTo>
                    <a:pt x="570" y="606"/>
                  </a:lnTo>
                  <a:lnTo>
                    <a:pt x="575" y="609"/>
                  </a:lnTo>
                  <a:lnTo>
                    <a:pt x="578" y="612"/>
                  </a:lnTo>
                  <a:lnTo>
                    <a:pt x="582" y="616"/>
                  </a:lnTo>
                  <a:lnTo>
                    <a:pt x="585" y="619"/>
                  </a:lnTo>
                  <a:lnTo>
                    <a:pt x="588" y="621"/>
                  </a:lnTo>
                  <a:lnTo>
                    <a:pt x="592" y="622"/>
                  </a:lnTo>
                  <a:lnTo>
                    <a:pt x="595" y="626"/>
                  </a:lnTo>
                  <a:lnTo>
                    <a:pt x="597" y="627"/>
                  </a:lnTo>
                  <a:lnTo>
                    <a:pt x="600" y="631"/>
                  </a:lnTo>
                  <a:lnTo>
                    <a:pt x="601" y="632"/>
                  </a:lnTo>
                  <a:lnTo>
                    <a:pt x="603" y="634"/>
                  </a:lnTo>
                  <a:lnTo>
                    <a:pt x="605" y="636"/>
                  </a:lnTo>
                  <a:lnTo>
                    <a:pt x="606" y="636"/>
                  </a:lnTo>
                  <a:lnTo>
                    <a:pt x="606" y="636"/>
                  </a:lnTo>
                  <a:lnTo>
                    <a:pt x="608" y="631"/>
                  </a:lnTo>
                  <a:lnTo>
                    <a:pt x="608" y="624"/>
                  </a:lnTo>
                  <a:lnTo>
                    <a:pt x="608" y="619"/>
                  </a:lnTo>
                  <a:lnTo>
                    <a:pt x="608" y="612"/>
                  </a:lnTo>
                  <a:lnTo>
                    <a:pt x="608" y="606"/>
                  </a:lnTo>
                  <a:lnTo>
                    <a:pt x="608" y="602"/>
                  </a:lnTo>
                  <a:lnTo>
                    <a:pt x="608" y="596"/>
                  </a:lnTo>
                  <a:lnTo>
                    <a:pt x="608" y="589"/>
                  </a:lnTo>
                  <a:lnTo>
                    <a:pt x="608" y="584"/>
                  </a:lnTo>
                  <a:lnTo>
                    <a:pt x="610" y="577"/>
                  </a:lnTo>
                  <a:lnTo>
                    <a:pt x="610" y="571"/>
                  </a:lnTo>
                  <a:lnTo>
                    <a:pt x="610" y="566"/>
                  </a:lnTo>
                  <a:lnTo>
                    <a:pt x="610" y="561"/>
                  </a:lnTo>
                  <a:lnTo>
                    <a:pt x="611" y="554"/>
                  </a:lnTo>
                  <a:lnTo>
                    <a:pt x="611" y="549"/>
                  </a:lnTo>
                  <a:lnTo>
                    <a:pt x="611" y="542"/>
                  </a:lnTo>
                  <a:lnTo>
                    <a:pt x="611" y="536"/>
                  </a:lnTo>
                  <a:lnTo>
                    <a:pt x="613" y="531"/>
                  </a:lnTo>
                  <a:lnTo>
                    <a:pt x="613" y="524"/>
                  </a:lnTo>
                  <a:lnTo>
                    <a:pt x="613" y="519"/>
                  </a:lnTo>
                  <a:lnTo>
                    <a:pt x="613" y="514"/>
                  </a:lnTo>
                  <a:lnTo>
                    <a:pt x="613" y="507"/>
                  </a:lnTo>
                  <a:lnTo>
                    <a:pt x="615" y="502"/>
                  </a:lnTo>
                  <a:lnTo>
                    <a:pt x="615" y="496"/>
                  </a:lnTo>
                  <a:lnTo>
                    <a:pt x="615" y="489"/>
                  </a:lnTo>
                  <a:lnTo>
                    <a:pt x="615" y="484"/>
                  </a:lnTo>
                  <a:lnTo>
                    <a:pt x="616" y="477"/>
                  </a:lnTo>
                  <a:lnTo>
                    <a:pt x="616" y="472"/>
                  </a:lnTo>
                  <a:lnTo>
                    <a:pt x="616" y="467"/>
                  </a:lnTo>
                  <a:lnTo>
                    <a:pt x="616" y="461"/>
                  </a:lnTo>
                  <a:lnTo>
                    <a:pt x="616" y="454"/>
                  </a:lnTo>
                  <a:lnTo>
                    <a:pt x="618" y="449"/>
                  </a:lnTo>
                  <a:lnTo>
                    <a:pt x="618" y="439"/>
                  </a:lnTo>
                  <a:lnTo>
                    <a:pt x="620" y="430"/>
                  </a:lnTo>
                  <a:lnTo>
                    <a:pt x="621" y="420"/>
                  </a:lnTo>
                  <a:lnTo>
                    <a:pt x="621" y="412"/>
                  </a:lnTo>
                  <a:lnTo>
                    <a:pt x="623" y="402"/>
                  </a:lnTo>
                  <a:lnTo>
                    <a:pt x="623" y="394"/>
                  </a:lnTo>
                  <a:lnTo>
                    <a:pt x="623" y="384"/>
                  </a:lnTo>
                  <a:lnTo>
                    <a:pt x="625" y="375"/>
                  </a:lnTo>
                  <a:lnTo>
                    <a:pt x="625" y="367"/>
                  </a:lnTo>
                  <a:lnTo>
                    <a:pt x="625" y="359"/>
                  </a:lnTo>
                  <a:lnTo>
                    <a:pt x="625" y="350"/>
                  </a:lnTo>
                  <a:lnTo>
                    <a:pt x="623" y="340"/>
                  </a:lnTo>
                  <a:lnTo>
                    <a:pt x="623" y="332"/>
                  </a:lnTo>
                  <a:lnTo>
                    <a:pt x="623" y="324"/>
                  </a:lnTo>
                  <a:lnTo>
                    <a:pt x="621" y="315"/>
                  </a:lnTo>
                  <a:lnTo>
                    <a:pt x="620" y="307"/>
                  </a:lnTo>
                  <a:lnTo>
                    <a:pt x="618" y="299"/>
                  </a:lnTo>
                  <a:lnTo>
                    <a:pt x="616" y="290"/>
                  </a:lnTo>
                  <a:lnTo>
                    <a:pt x="615" y="282"/>
                  </a:lnTo>
                  <a:lnTo>
                    <a:pt x="611" y="274"/>
                  </a:lnTo>
                  <a:lnTo>
                    <a:pt x="608" y="267"/>
                  </a:lnTo>
                  <a:lnTo>
                    <a:pt x="606" y="257"/>
                  </a:lnTo>
                  <a:lnTo>
                    <a:pt x="603" y="250"/>
                  </a:lnTo>
                  <a:lnTo>
                    <a:pt x="598" y="242"/>
                  </a:lnTo>
                  <a:lnTo>
                    <a:pt x="595" y="234"/>
                  </a:lnTo>
                  <a:lnTo>
                    <a:pt x="590" y="227"/>
                  </a:lnTo>
                  <a:lnTo>
                    <a:pt x="583" y="220"/>
                  </a:lnTo>
                  <a:lnTo>
                    <a:pt x="578" y="214"/>
                  </a:lnTo>
                  <a:lnTo>
                    <a:pt x="572" y="205"/>
                  </a:lnTo>
                  <a:lnTo>
                    <a:pt x="565" y="200"/>
                  </a:lnTo>
                  <a:lnTo>
                    <a:pt x="557" y="192"/>
                  </a:lnTo>
                  <a:lnTo>
                    <a:pt x="548" y="185"/>
                  </a:lnTo>
                  <a:lnTo>
                    <a:pt x="545" y="184"/>
                  </a:lnTo>
                  <a:lnTo>
                    <a:pt x="542" y="180"/>
                  </a:lnTo>
                  <a:lnTo>
                    <a:pt x="538" y="177"/>
                  </a:lnTo>
                  <a:lnTo>
                    <a:pt x="535" y="174"/>
                  </a:lnTo>
                  <a:lnTo>
                    <a:pt x="530" y="172"/>
                  </a:lnTo>
                  <a:lnTo>
                    <a:pt x="528" y="169"/>
                  </a:lnTo>
                  <a:lnTo>
                    <a:pt x="525" y="167"/>
                  </a:lnTo>
                  <a:lnTo>
                    <a:pt x="522" y="164"/>
                  </a:lnTo>
                  <a:lnTo>
                    <a:pt x="518" y="162"/>
                  </a:lnTo>
                  <a:lnTo>
                    <a:pt x="515" y="159"/>
                  </a:lnTo>
                  <a:lnTo>
                    <a:pt x="512" y="157"/>
                  </a:lnTo>
                  <a:lnTo>
                    <a:pt x="508" y="154"/>
                  </a:lnTo>
                  <a:lnTo>
                    <a:pt x="505" y="152"/>
                  </a:lnTo>
                  <a:lnTo>
                    <a:pt x="502" y="150"/>
                  </a:lnTo>
                  <a:lnTo>
                    <a:pt x="498" y="149"/>
                  </a:lnTo>
                  <a:lnTo>
                    <a:pt x="495" y="147"/>
                  </a:lnTo>
                  <a:lnTo>
                    <a:pt x="492" y="145"/>
                  </a:lnTo>
                  <a:lnTo>
                    <a:pt x="487" y="142"/>
                  </a:lnTo>
                  <a:lnTo>
                    <a:pt x="483" y="140"/>
                  </a:lnTo>
                  <a:lnTo>
                    <a:pt x="480" y="139"/>
                  </a:lnTo>
                  <a:lnTo>
                    <a:pt x="477" y="137"/>
                  </a:lnTo>
                  <a:lnTo>
                    <a:pt x="473" y="135"/>
                  </a:lnTo>
                  <a:lnTo>
                    <a:pt x="470" y="134"/>
                  </a:lnTo>
                  <a:lnTo>
                    <a:pt x="467" y="134"/>
                  </a:lnTo>
                  <a:lnTo>
                    <a:pt x="464" y="134"/>
                  </a:lnTo>
                  <a:lnTo>
                    <a:pt x="460" y="132"/>
                  </a:lnTo>
                  <a:lnTo>
                    <a:pt x="457" y="130"/>
                  </a:lnTo>
                  <a:lnTo>
                    <a:pt x="454" y="129"/>
                  </a:lnTo>
                  <a:lnTo>
                    <a:pt x="449" y="129"/>
                  </a:lnTo>
                  <a:lnTo>
                    <a:pt x="447" y="127"/>
                  </a:lnTo>
                  <a:lnTo>
                    <a:pt x="444" y="127"/>
                  </a:lnTo>
                  <a:lnTo>
                    <a:pt x="440" y="125"/>
                  </a:lnTo>
                  <a:lnTo>
                    <a:pt x="437" y="125"/>
                  </a:lnTo>
                  <a:lnTo>
                    <a:pt x="432" y="124"/>
                  </a:lnTo>
                  <a:lnTo>
                    <a:pt x="429" y="124"/>
                  </a:lnTo>
                  <a:lnTo>
                    <a:pt x="425" y="122"/>
                  </a:lnTo>
                  <a:lnTo>
                    <a:pt x="420" y="122"/>
                  </a:lnTo>
                  <a:lnTo>
                    <a:pt x="417" y="122"/>
                  </a:lnTo>
                  <a:lnTo>
                    <a:pt x="414" y="120"/>
                  </a:lnTo>
                  <a:lnTo>
                    <a:pt x="410" y="120"/>
                  </a:lnTo>
                  <a:lnTo>
                    <a:pt x="405" y="120"/>
                  </a:lnTo>
                  <a:lnTo>
                    <a:pt x="402" y="118"/>
                  </a:lnTo>
                  <a:lnTo>
                    <a:pt x="399" y="118"/>
                  </a:lnTo>
                  <a:lnTo>
                    <a:pt x="395" y="118"/>
                  </a:lnTo>
                  <a:lnTo>
                    <a:pt x="392" y="118"/>
                  </a:lnTo>
                  <a:lnTo>
                    <a:pt x="389" y="117"/>
                  </a:lnTo>
                  <a:lnTo>
                    <a:pt x="385" y="117"/>
                  </a:lnTo>
                  <a:lnTo>
                    <a:pt x="382" y="117"/>
                  </a:lnTo>
                  <a:lnTo>
                    <a:pt x="379" y="117"/>
                  </a:lnTo>
                  <a:lnTo>
                    <a:pt x="377" y="117"/>
                  </a:lnTo>
                  <a:lnTo>
                    <a:pt x="374" y="117"/>
                  </a:lnTo>
                  <a:lnTo>
                    <a:pt x="370" y="115"/>
                  </a:lnTo>
                  <a:lnTo>
                    <a:pt x="369" y="115"/>
                  </a:lnTo>
                  <a:lnTo>
                    <a:pt x="367" y="115"/>
                  </a:lnTo>
                  <a:lnTo>
                    <a:pt x="365" y="115"/>
                  </a:lnTo>
                  <a:lnTo>
                    <a:pt x="364" y="115"/>
                  </a:lnTo>
                  <a:lnTo>
                    <a:pt x="362" y="115"/>
                  </a:lnTo>
                  <a:lnTo>
                    <a:pt x="360" y="115"/>
                  </a:lnTo>
                  <a:lnTo>
                    <a:pt x="359" y="115"/>
                  </a:lnTo>
                  <a:lnTo>
                    <a:pt x="357" y="115"/>
                  </a:lnTo>
                  <a:lnTo>
                    <a:pt x="355" y="115"/>
                  </a:lnTo>
                  <a:lnTo>
                    <a:pt x="355" y="113"/>
                  </a:lnTo>
                  <a:lnTo>
                    <a:pt x="355" y="112"/>
                  </a:lnTo>
                  <a:lnTo>
                    <a:pt x="355" y="110"/>
                  </a:lnTo>
                  <a:lnTo>
                    <a:pt x="355" y="107"/>
                  </a:lnTo>
                  <a:lnTo>
                    <a:pt x="357" y="103"/>
                  </a:lnTo>
                  <a:lnTo>
                    <a:pt x="357" y="102"/>
                  </a:lnTo>
                  <a:lnTo>
                    <a:pt x="359" y="98"/>
                  </a:lnTo>
                  <a:lnTo>
                    <a:pt x="359" y="97"/>
                  </a:lnTo>
                  <a:lnTo>
                    <a:pt x="360" y="92"/>
                  </a:lnTo>
                  <a:lnTo>
                    <a:pt x="362" y="88"/>
                  </a:lnTo>
                  <a:lnTo>
                    <a:pt x="362" y="85"/>
                  </a:lnTo>
                  <a:lnTo>
                    <a:pt x="364" y="82"/>
                  </a:lnTo>
                  <a:lnTo>
                    <a:pt x="365" y="78"/>
                  </a:lnTo>
                  <a:lnTo>
                    <a:pt x="365" y="73"/>
                  </a:lnTo>
                  <a:lnTo>
                    <a:pt x="365" y="70"/>
                  </a:lnTo>
                  <a:lnTo>
                    <a:pt x="367" y="65"/>
                  </a:lnTo>
                  <a:lnTo>
                    <a:pt x="369" y="63"/>
                  </a:lnTo>
                  <a:lnTo>
                    <a:pt x="369" y="58"/>
                  </a:lnTo>
                  <a:lnTo>
                    <a:pt x="370" y="55"/>
                  </a:lnTo>
                  <a:lnTo>
                    <a:pt x="370" y="52"/>
                  </a:lnTo>
                  <a:lnTo>
                    <a:pt x="370" y="48"/>
                  </a:lnTo>
                  <a:lnTo>
                    <a:pt x="370" y="45"/>
                  </a:lnTo>
                  <a:lnTo>
                    <a:pt x="370" y="42"/>
                  </a:lnTo>
                  <a:lnTo>
                    <a:pt x="370" y="38"/>
                  </a:lnTo>
                  <a:lnTo>
                    <a:pt x="370" y="35"/>
                  </a:lnTo>
                  <a:lnTo>
                    <a:pt x="369" y="32"/>
                  </a:lnTo>
                  <a:lnTo>
                    <a:pt x="367" y="32"/>
                  </a:lnTo>
                  <a:lnTo>
                    <a:pt x="365" y="28"/>
                  </a:lnTo>
                  <a:lnTo>
                    <a:pt x="365" y="27"/>
                  </a:lnTo>
                  <a:lnTo>
                    <a:pt x="364" y="25"/>
                  </a:lnTo>
                  <a:lnTo>
                    <a:pt x="360" y="23"/>
                  </a:lnTo>
                  <a:lnTo>
                    <a:pt x="359" y="23"/>
                  </a:lnTo>
                  <a:lnTo>
                    <a:pt x="357" y="23"/>
                  </a:lnTo>
                  <a:lnTo>
                    <a:pt x="355" y="23"/>
                  </a:lnTo>
                  <a:lnTo>
                    <a:pt x="354" y="22"/>
                  </a:lnTo>
                  <a:lnTo>
                    <a:pt x="352" y="22"/>
                  </a:lnTo>
                  <a:lnTo>
                    <a:pt x="350" y="22"/>
                  </a:lnTo>
                  <a:lnTo>
                    <a:pt x="349" y="20"/>
                  </a:lnTo>
                  <a:lnTo>
                    <a:pt x="347" y="20"/>
                  </a:lnTo>
                  <a:lnTo>
                    <a:pt x="345" y="20"/>
                  </a:lnTo>
                  <a:lnTo>
                    <a:pt x="344" y="18"/>
                  </a:lnTo>
                  <a:lnTo>
                    <a:pt x="342" y="18"/>
                  </a:lnTo>
                  <a:lnTo>
                    <a:pt x="341" y="18"/>
                  </a:lnTo>
                  <a:lnTo>
                    <a:pt x="339" y="17"/>
                  </a:lnTo>
                  <a:lnTo>
                    <a:pt x="337" y="17"/>
                  </a:lnTo>
                  <a:lnTo>
                    <a:pt x="336" y="17"/>
                  </a:lnTo>
                  <a:lnTo>
                    <a:pt x="334" y="15"/>
                  </a:lnTo>
                  <a:lnTo>
                    <a:pt x="332" y="15"/>
                  </a:lnTo>
                  <a:lnTo>
                    <a:pt x="331" y="15"/>
                  </a:lnTo>
                  <a:lnTo>
                    <a:pt x="329" y="15"/>
                  </a:lnTo>
                  <a:lnTo>
                    <a:pt x="327" y="15"/>
                  </a:lnTo>
                  <a:lnTo>
                    <a:pt x="326" y="15"/>
                  </a:lnTo>
                  <a:lnTo>
                    <a:pt x="324" y="13"/>
                  </a:lnTo>
                  <a:lnTo>
                    <a:pt x="322" y="13"/>
                  </a:lnTo>
                  <a:lnTo>
                    <a:pt x="321" y="13"/>
                  </a:lnTo>
                  <a:lnTo>
                    <a:pt x="319" y="12"/>
                  </a:lnTo>
                  <a:lnTo>
                    <a:pt x="317" y="12"/>
                  </a:lnTo>
                  <a:lnTo>
                    <a:pt x="316" y="12"/>
                  </a:lnTo>
                  <a:lnTo>
                    <a:pt x="314" y="12"/>
                  </a:lnTo>
                  <a:lnTo>
                    <a:pt x="312" y="10"/>
                  </a:lnTo>
                  <a:lnTo>
                    <a:pt x="311" y="10"/>
                  </a:lnTo>
                  <a:lnTo>
                    <a:pt x="309" y="13"/>
                  </a:lnTo>
                  <a:lnTo>
                    <a:pt x="309" y="15"/>
                  </a:lnTo>
                  <a:lnTo>
                    <a:pt x="309" y="18"/>
                  </a:lnTo>
                  <a:lnTo>
                    <a:pt x="309" y="23"/>
                  </a:lnTo>
                  <a:lnTo>
                    <a:pt x="307" y="27"/>
                  </a:lnTo>
                  <a:lnTo>
                    <a:pt x="307" y="32"/>
                  </a:lnTo>
                  <a:lnTo>
                    <a:pt x="307" y="33"/>
                  </a:lnTo>
                  <a:lnTo>
                    <a:pt x="306" y="38"/>
                  </a:lnTo>
                  <a:lnTo>
                    <a:pt x="306" y="43"/>
                  </a:lnTo>
                  <a:lnTo>
                    <a:pt x="304" y="48"/>
                  </a:lnTo>
                  <a:lnTo>
                    <a:pt x="304" y="52"/>
                  </a:lnTo>
                  <a:lnTo>
                    <a:pt x="302" y="55"/>
                  </a:lnTo>
                  <a:lnTo>
                    <a:pt x="302" y="60"/>
                  </a:lnTo>
                  <a:lnTo>
                    <a:pt x="301" y="65"/>
                  </a:lnTo>
                  <a:lnTo>
                    <a:pt x="301" y="68"/>
                  </a:lnTo>
                  <a:lnTo>
                    <a:pt x="299" y="72"/>
                  </a:lnTo>
                  <a:lnTo>
                    <a:pt x="297" y="77"/>
                  </a:lnTo>
                  <a:lnTo>
                    <a:pt x="297" y="82"/>
                  </a:lnTo>
                  <a:lnTo>
                    <a:pt x="296" y="83"/>
                  </a:lnTo>
                  <a:lnTo>
                    <a:pt x="294" y="88"/>
                  </a:lnTo>
                  <a:lnTo>
                    <a:pt x="294" y="92"/>
                  </a:lnTo>
                  <a:lnTo>
                    <a:pt x="292" y="95"/>
                  </a:lnTo>
                  <a:lnTo>
                    <a:pt x="291" y="98"/>
                  </a:lnTo>
                  <a:lnTo>
                    <a:pt x="289" y="100"/>
                  </a:lnTo>
                  <a:lnTo>
                    <a:pt x="287" y="103"/>
                  </a:lnTo>
                  <a:lnTo>
                    <a:pt x="286" y="107"/>
                  </a:lnTo>
                  <a:lnTo>
                    <a:pt x="286" y="108"/>
                  </a:lnTo>
                  <a:lnTo>
                    <a:pt x="286" y="112"/>
                  </a:lnTo>
                  <a:lnTo>
                    <a:pt x="282" y="113"/>
                  </a:lnTo>
                  <a:lnTo>
                    <a:pt x="281" y="115"/>
                  </a:lnTo>
                  <a:lnTo>
                    <a:pt x="279" y="115"/>
                  </a:lnTo>
                  <a:lnTo>
                    <a:pt x="277" y="115"/>
                  </a:lnTo>
                  <a:lnTo>
                    <a:pt x="276" y="115"/>
                  </a:lnTo>
                  <a:lnTo>
                    <a:pt x="276" y="113"/>
                  </a:lnTo>
                  <a:lnTo>
                    <a:pt x="276" y="110"/>
                  </a:lnTo>
                  <a:lnTo>
                    <a:pt x="276" y="108"/>
                  </a:lnTo>
                  <a:lnTo>
                    <a:pt x="277" y="105"/>
                  </a:lnTo>
                  <a:lnTo>
                    <a:pt x="277" y="102"/>
                  </a:lnTo>
                  <a:lnTo>
                    <a:pt x="279" y="98"/>
                  </a:lnTo>
                  <a:lnTo>
                    <a:pt x="279" y="95"/>
                  </a:lnTo>
                  <a:lnTo>
                    <a:pt x="281" y="90"/>
                  </a:lnTo>
                  <a:lnTo>
                    <a:pt x="282" y="85"/>
                  </a:lnTo>
                  <a:lnTo>
                    <a:pt x="282" y="82"/>
                  </a:lnTo>
                  <a:lnTo>
                    <a:pt x="284" y="77"/>
                  </a:lnTo>
                  <a:lnTo>
                    <a:pt x="284" y="72"/>
                  </a:lnTo>
                  <a:lnTo>
                    <a:pt x="286" y="67"/>
                  </a:lnTo>
                  <a:lnTo>
                    <a:pt x="286" y="63"/>
                  </a:lnTo>
                  <a:lnTo>
                    <a:pt x="286" y="58"/>
                  </a:lnTo>
                  <a:lnTo>
                    <a:pt x="286" y="53"/>
                  </a:lnTo>
                  <a:lnTo>
                    <a:pt x="286" y="48"/>
                  </a:lnTo>
                  <a:lnTo>
                    <a:pt x="287" y="43"/>
                  </a:lnTo>
                  <a:lnTo>
                    <a:pt x="286" y="40"/>
                  </a:lnTo>
                  <a:lnTo>
                    <a:pt x="286" y="35"/>
                  </a:lnTo>
                  <a:lnTo>
                    <a:pt x="286" y="32"/>
                  </a:lnTo>
                  <a:lnTo>
                    <a:pt x="286" y="27"/>
                  </a:lnTo>
                  <a:lnTo>
                    <a:pt x="284" y="23"/>
                  </a:lnTo>
                  <a:lnTo>
                    <a:pt x="282" y="20"/>
                  </a:lnTo>
                  <a:lnTo>
                    <a:pt x="281" y="17"/>
                  </a:lnTo>
                  <a:lnTo>
                    <a:pt x="277" y="15"/>
                  </a:lnTo>
                  <a:lnTo>
                    <a:pt x="276" y="13"/>
                  </a:lnTo>
                  <a:lnTo>
                    <a:pt x="271" y="12"/>
                  </a:lnTo>
                  <a:lnTo>
                    <a:pt x="267" y="10"/>
                  </a:lnTo>
                  <a:lnTo>
                    <a:pt x="266" y="10"/>
                  </a:lnTo>
                  <a:lnTo>
                    <a:pt x="264" y="10"/>
                  </a:lnTo>
                  <a:lnTo>
                    <a:pt x="264" y="8"/>
                  </a:lnTo>
                  <a:lnTo>
                    <a:pt x="262" y="8"/>
                  </a:lnTo>
                  <a:lnTo>
                    <a:pt x="261" y="8"/>
                  </a:lnTo>
                  <a:lnTo>
                    <a:pt x="259" y="8"/>
                  </a:lnTo>
                  <a:lnTo>
                    <a:pt x="257" y="8"/>
                  </a:lnTo>
                  <a:lnTo>
                    <a:pt x="256" y="7"/>
                  </a:lnTo>
                  <a:lnTo>
                    <a:pt x="254" y="7"/>
                  </a:lnTo>
                  <a:lnTo>
                    <a:pt x="252" y="7"/>
                  </a:lnTo>
                  <a:lnTo>
                    <a:pt x="251" y="7"/>
                  </a:lnTo>
                  <a:lnTo>
                    <a:pt x="249" y="5"/>
                  </a:lnTo>
                  <a:lnTo>
                    <a:pt x="247" y="5"/>
                  </a:lnTo>
                  <a:lnTo>
                    <a:pt x="246" y="5"/>
                  </a:lnTo>
                  <a:lnTo>
                    <a:pt x="244" y="5"/>
                  </a:lnTo>
                  <a:lnTo>
                    <a:pt x="242" y="5"/>
                  </a:lnTo>
                  <a:lnTo>
                    <a:pt x="241" y="3"/>
                  </a:lnTo>
                  <a:lnTo>
                    <a:pt x="239" y="3"/>
                  </a:lnTo>
                  <a:lnTo>
                    <a:pt x="237" y="3"/>
                  </a:lnTo>
                  <a:lnTo>
                    <a:pt x="236" y="3"/>
                  </a:lnTo>
                  <a:lnTo>
                    <a:pt x="236" y="2"/>
                  </a:lnTo>
                  <a:lnTo>
                    <a:pt x="234" y="2"/>
                  </a:lnTo>
                  <a:lnTo>
                    <a:pt x="232" y="2"/>
                  </a:lnTo>
                  <a:lnTo>
                    <a:pt x="231" y="2"/>
                  </a:lnTo>
                  <a:lnTo>
                    <a:pt x="229" y="2"/>
                  </a:lnTo>
                  <a:lnTo>
                    <a:pt x="227" y="0"/>
                  </a:lnTo>
                  <a:lnTo>
                    <a:pt x="226" y="0"/>
                  </a:lnTo>
                  <a:lnTo>
                    <a:pt x="226" y="5"/>
                  </a:lnTo>
                  <a:lnTo>
                    <a:pt x="226" y="8"/>
                  </a:lnTo>
                  <a:lnTo>
                    <a:pt x="226" y="13"/>
                  </a:lnTo>
                  <a:lnTo>
                    <a:pt x="226" y="17"/>
                  </a:lnTo>
                  <a:lnTo>
                    <a:pt x="224" y="22"/>
                  </a:lnTo>
                  <a:lnTo>
                    <a:pt x="224" y="27"/>
                  </a:lnTo>
                  <a:lnTo>
                    <a:pt x="224" y="32"/>
                  </a:lnTo>
                  <a:lnTo>
                    <a:pt x="224" y="37"/>
                  </a:lnTo>
                  <a:lnTo>
                    <a:pt x="222" y="42"/>
                  </a:lnTo>
                  <a:lnTo>
                    <a:pt x="222" y="47"/>
                  </a:lnTo>
                  <a:lnTo>
                    <a:pt x="221" y="50"/>
                  </a:lnTo>
                  <a:lnTo>
                    <a:pt x="221" y="57"/>
                  </a:lnTo>
                  <a:lnTo>
                    <a:pt x="221" y="62"/>
                  </a:lnTo>
                  <a:lnTo>
                    <a:pt x="219" y="65"/>
                  </a:lnTo>
                  <a:lnTo>
                    <a:pt x="219" y="70"/>
                  </a:lnTo>
                  <a:lnTo>
                    <a:pt x="217" y="77"/>
                  </a:lnTo>
                  <a:lnTo>
                    <a:pt x="216" y="82"/>
                  </a:lnTo>
                  <a:lnTo>
                    <a:pt x="216" y="85"/>
                  </a:lnTo>
                  <a:lnTo>
                    <a:pt x="214" y="88"/>
                  </a:lnTo>
                  <a:lnTo>
                    <a:pt x="213" y="93"/>
                  </a:lnTo>
                  <a:lnTo>
                    <a:pt x="213" y="98"/>
                  </a:lnTo>
                  <a:lnTo>
                    <a:pt x="211" y="100"/>
                  </a:lnTo>
                  <a:lnTo>
                    <a:pt x="209" y="105"/>
                  </a:lnTo>
                  <a:lnTo>
                    <a:pt x="209" y="108"/>
                  </a:lnTo>
                  <a:lnTo>
                    <a:pt x="208" y="112"/>
                  </a:lnTo>
                  <a:lnTo>
                    <a:pt x="206" y="115"/>
                  </a:lnTo>
                  <a:lnTo>
                    <a:pt x="204" y="115"/>
                  </a:lnTo>
                  <a:lnTo>
                    <a:pt x="204" y="118"/>
                  </a:lnTo>
                  <a:lnTo>
                    <a:pt x="204" y="120"/>
                  </a:lnTo>
                  <a:lnTo>
                    <a:pt x="203" y="122"/>
                  </a:lnTo>
                  <a:lnTo>
                    <a:pt x="201" y="124"/>
                  </a:lnTo>
                  <a:lnTo>
                    <a:pt x="199" y="124"/>
                  </a:lnTo>
                  <a:lnTo>
                    <a:pt x="198" y="124"/>
                  </a:lnTo>
                  <a:lnTo>
                    <a:pt x="196" y="122"/>
                  </a:lnTo>
                  <a:lnTo>
                    <a:pt x="194" y="120"/>
                  </a:lnTo>
                  <a:lnTo>
                    <a:pt x="193" y="118"/>
                  </a:lnTo>
                  <a:lnTo>
                    <a:pt x="191" y="115"/>
                  </a:lnTo>
                  <a:lnTo>
                    <a:pt x="189" y="113"/>
                  </a:lnTo>
                  <a:lnTo>
                    <a:pt x="186" y="108"/>
                  </a:lnTo>
                  <a:lnTo>
                    <a:pt x="184" y="103"/>
                  </a:lnTo>
                  <a:lnTo>
                    <a:pt x="181" y="98"/>
                  </a:lnTo>
                  <a:lnTo>
                    <a:pt x="179" y="95"/>
                  </a:lnTo>
                  <a:lnTo>
                    <a:pt x="176" y="88"/>
                  </a:lnTo>
                  <a:lnTo>
                    <a:pt x="173" y="83"/>
                  </a:lnTo>
                  <a:lnTo>
                    <a:pt x="169" y="78"/>
                  </a:lnTo>
                  <a:lnTo>
                    <a:pt x="168" y="72"/>
                  </a:lnTo>
                  <a:lnTo>
                    <a:pt x="164" y="65"/>
                  </a:lnTo>
                  <a:lnTo>
                    <a:pt x="161" y="60"/>
                  </a:lnTo>
                  <a:lnTo>
                    <a:pt x="158" y="55"/>
                  </a:lnTo>
                  <a:lnTo>
                    <a:pt x="153" y="48"/>
                  </a:lnTo>
                  <a:lnTo>
                    <a:pt x="149" y="43"/>
                  </a:lnTo>
                  <a:lnTo>
                    <a:pt x="146" y="38"/>
                  </a:lnTo>
                  <a:lnTo>
                    <a:pt x="143" y="32"/>
                  </a:lnTo>
                  <a:lnTo>
                    <a:pt x="138" y="28"/>
                  </a:lnTo>
                  <a:lnTo>
                    <a:pt x="134" y="23"/>
                  </a:lnTo>
                  <a:lnTo>
                    <a:pt x="131" y="20"/>
                  </a:lnTo>
                  <a:lnTo>
                    <a:pt x="126" y="15"/>
                  </a:lnTo>
                  <a:lnTo>
                    <a:pt x="123" y="13"/>
                  </a:lnTo>
                  <a:lnTo>
                    <a:pt x="119" y="12"/>
                  </a:lnTo>
                  <a:lnTo>
                    <a:pt x="114" y="10"/>
                  </a:lnTo>
                  <a:lnTo>
                    <a:pt x="111" y="8"/>
                  </a:lnTo>
                  <a:lnTo>
                    <a:pt x="106" y="8"/>
                  </a:lnTo>
                  <a:lnTo>
                    <a:pt x="101" y="10"/>
                  </a:lnTo>
                  <a:lnTo>
                    <a:pt x="96" y="10"/>
                  </a:lnTo>
                  <a:lnTo>
                    <a:pt x="94" y="12"/>
                  </a:lnTo>
                  <a:lnTo>
                    <a:pt x="93" y="13"/>
                  </a:lnTo>
                  <a:lnTo>
                    <a:pt x="89" y="13"/>
                  </a:lnTo>
                  <a:lnTo>
                    <a:pt x="88" y="15"/>
                  </a:lnTo>
                  <a:lnTo>
                    <a:pt x="86" y="15"/>
                  </a:lnTo>
                  <a:lnTo>
                    <a:pt x="84" y="15"/>
                  </a:lnTo>
                  <a:lnTo>
                    <a:pt x="81" y="17"/>
                  </a:lnTo>
                  <a:lnTo>
                    <a:pt x="80" y="17"/>
                  </a:lnTo>
                  <a:lnTo>
                    <a:pt x="78" y="18"/>
                  </a:lnTo>
                  <a:lnTo>
                    <a:pt x="75" y="20"/>
                  </a:lnTo>
                  <a:lnTo>
                    <a:pt x="73" y="20"/>
                  </a:lnTo>
                  <a:lnTo>
                    <a:pt x="71" y="22"/>
                  </a:lnTo>
                  <a:lnTo>
                    <a:pt x="68" y="23"/>
                  </a:lnTo>
                  <a:lnTo>
                    <a:pt x="66" y="23"/>
                  </a:lnTo>
                  <a:lnTo>
                    <a:pt x="65" y="25"/>
                  </a:lnTo>
                  <a:lnTo>
                    <a:pt x="61" y="25"/>
                  </a:lnTo>
                  <a:lnTo>
                    <a:pt x="60" y="27"/>
                  </a:lnTo>
                  <a:lnTo>
                    <a:pt x="58" y="28"/>
                  </a:lnTo>
                  <a:lnTo>
                    <a:pt x="56" y="28"/>
                  </a:lnTo>
                  <a:lnTo>
                    <a:pt x="53" y="30"/>
                  </a:lnTo>
                  <a:lnTo>
                    <a:pt x="51" y="30"/>
                  </a:lnTo>
                  <a:lnTo>
                    <a:pt x="50" y="32"/>
                  </a:lnTo>
                  <a:lnTo>
                    <a:pt x="46" y="32"/>
                  </a:lnTo>
                  <a:lnTo>
                    <a:pt x="45" y="32"/>
                  </a:lnTo>
                  <a:lnTo>
                    <a:pt x="43" y="33"/>
                  </a:lnTo>
                  <a:lnTo>
                    <a:pt x="41" y="35"/>
                  </a:lnTo>
                  <a:lnTo>
                    <a:pt x="40" y="35"/>
                  </a:lnTo>
                  <a:lnTo>
                    <a:pt x="38" y="37"/>
                  </a:lnTo>
                  <a:lnTo>
                    <a:pt x="35" y="37"/>
                  </a:lnTo>
                  <a:lnTo>
                    <a:pt x="33" y="38"/>
                  </a:lnTo>
                  <a:lnTo>
                    <a:pt x="31" y="40"/>
                  </a:lnTo>
                  <a:lnTo>
                    <a:pt x="28" y="40"/>
                  </a:lnTo>
                  <a:close/>
                </a:path>
              </a:pathLst>
            </a:custGeom>
            <a:solidFill>
              <a:srgbClr val="F580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13" name="Freeform 9"/>
            <p:cNvSpPr>
              <a:spLocks/>
            </p:cNvSpPr>
            <p:nvPr/>
          </p:nvSpPr>
          <p:spPr bwMode="auto">
            <a:xfrm>
              <a:off x="3036" y="1403"/>
              <a:ext cx="602" cy="629"/>
            </a:xfrm>
            <a:custGeom>
              <a:avLst/>
              <a:gdLst/>
              <a:ahLst/>
              <a:cxnLst>
                <a:cxn ang="0">
                  <a:pos x="27" y="58"/>
                </a:cxn>
                <a:cxn ang="0">
                  <a:pos x="53" y="110"/>
                </a:cxn>
                <a:cxn ang="0">
                  <a:pos x="75" y="164"/>
                </a:cxn>
                <a:cxn ang="0">
                  <a:pos x="73" y="200"/>
                </a:cxn>
                <a:cxn ang="0">
                  <a:pos x="65" y="250"/>
                </a:cxn>
                <a:cxn ang="0">
                  <a:pos x="53" y="292"/>
                </a:cxn>
                <a:cxn ang="0">
                  <a:pos x="37" y="335"/>
                </a:cxn>
                <a:cxn ang="0">
                  <a:pos x="7" y="439"/>
                </a:cxn>
                <a:cxn ang="0">
                  <a:pos x="7" y="536"/>
                </a:cxn>
                <a:cxn ang="0">
                  <a:pos x="68" y="551"/>
                </a:cxn>
                <a:cxn ang="0">
                  <a:pos x="105" y="487"/>
                </a:cxn>
                <a:cxn ang="0">
                  <a:pos x="131" y="417"/>
                </a:cxn>
                <a:cxn ang="0">
                  <a:pos x="163" y="350"/>
                </a:cxn>
                <a:cxn ang="0">
                  <a:pos x="198" y="299"/>
                </a:cxn>
                <a:cxn ang="0">
                  <a:pos x="233" y="267"/>
                </a:cxn>
                <a:cxn ang="0">
                  <a:pos x="286" y="250"/>
                </a:cxn>
                <a:cxn ang="0">
                  <a:pos x="484" y="254"/>
                </a:cxn>
                <a:cxn ang="0">
                  <a:pos x="542" y="365"/>
                </a:cxn>
                <a:cxn ang="0">
                  <a:pos x="524" y="519"/>
                </a:cxn>
                <a:cxn ang="0">
                  <a:pos x="525" y="579"/>
                </a:cxn>
                <a:cxn ang="0">
                  <a:pos x="554" y="606"/>
                </a:cxn>
                <a:cxn ang="0">
                  <a:pos x="579" y="627"/>
                </a:cxn>
                <a:cxn ang="0">
                  <a:pos x="585" y="586"/>
                </a:cxn>
                <a:cxn ang="0">
                  <a:pos x="588" y="529"/>
                </a:cxn>
                <a:cxn ang="0">
                  <a:pos x="592" y="471"/>
                </a:cxn>
                <a:cxn ang="0">
                  <a:pos x="600" y="395"/>
                </a:cxn>
                <a:cxn ang="0">
                  <a:pos x="598" y="310"/>
                </a:cxn>
                <a:cxn ang="0">
                  <a:pos x="569" y="232"/>
                </a:cxn>
                <a:cxn ang="0">
                  <a:pos x="517" y="180"/>
                </a:cxn>
                <a:cxn ang="0">
                  <a:pos x="485" y="157"/>
                </a:cxn>
                <a:cxn ang="0">
                  <a:pos x="452" y="140"/>
                </a:cxn>
                <a:cxn ang="0">
                  <a:pos x="417" y="132"/>
                </a:cxn>
                <a:cxn ang="0">
                  <a:pos x="377" y="127"/>
                </a:cxn>
                <a:cxn ang="0">
                  <a:pos x="347" y="124"/>
                </a:cxn>
                <a:cxn ang="0">
                  <a:pos x="332" y="118"/>
                </a:cxn>
                <a:cxn ang="0">
                  <a:pos x="344" y="85"/>
                </a:cxn>
                <a:cxn ang="0">
                  <a:pos x="354" y="47"/>
                </a:cxn>
                <a:cxn ang="0">
                  <a:pos x="337" y="23"/>
                </a:cxn>
                <a:cxn ang="0">
                  <a:pos x="321" y="17"/>
                </a:cxn>
                <a:cxn ang="0">
                  <a:pos x="304" y="13"/>
                </a:cxn>
                <a:cxn ang="0">
                  <a:pos x="293" y="22"/>
                </a:cxn>
                <a:cxn ang="0">
                  <a:pos x="286" y="65"/>
                </a:cxn>
                <a:cxn ang="0">
                  <a:pos x="274" y="105"/>
                </a:cxn>
                <a:cxn ang="0">
                  <a:pos x="256" y="124"/>
                </a:cxn>
                <a:cxn ang="0">
                  <a:pos x="263" y="92"/>
                </a:cxn>
                <a:cxn ang="0">
                  <a:pos x="269" y="42"/>
                </a:cxn>
                <a:cxn ang="0">
                  <a:pos x="244" y="10"/>
                </a:cxn>
                <a:cxn ang="0">
                  <a:pos x="229" y="5"/>
                </a:cxn>
                <a:cxn ang="0">
                  <a:pos x="213" y="2"/>
                </a:cxn>
                <a:cxn ang="0">
                  <a:pos x="208" y="42"/>
                </a:cxn>
                <a:cxn ang="0">
                  <a:pos x="201" y="92"/>
                </a:cxn>
                <a:cxn ang="0">
                  <a:pos x="188" y="124"/>
                </a:cxn>
                <a:cxn ang="0">
                  <a:pos x="171" y="117"/>
                </a:cxn>
                <a:cxn ang="0">
                  <a:pos x="143" y="63"/>
                </a:cxn>
                <a:cxn ang="0">
                  <a:pos x="105" y="15"/>
                </a:cxn>
                <a:cxn ang="0">
                  <a:pos x="65" y="15"/>
                </a:cxn>
                <a:cxn ang="0">
                  <a:pos x="47" y="23"/>
                </a:cxn>
                <a:cxn ang="0">
                  <a:pos x="28" y="32"/>
                </a:cxn>
              </a:cxnLst>
              <a:rect l="0" t="0" r="r" b="b"/>
              <a:pathLst>
                <a:path w="602" h="629">
                  <a:moveTo>
                    <a:pt x="15" y="37"/>
                  </a:moveTo>
                  <a:lnTo>
                    <a:pt x="17" y="37"/>
                  </a:lnTo>
                  <a:lnTo>
                    <a:pt x="17" y="38"/>
                  </a:lnTo>
                  <a:lnTo>
                    <a:pt x="17" y="40"/>
                  </a:lnTo>
                  <a:lnTo>
                    <a:pt x="18" y="42"/>
                  </a:lnTo>
                  <a:lnTo>
                    <a:pt x="20" y="45"/>
                  </a:lnTo>
                  <a:lnTo>
                    <a:pt x="22" y="48"/>
                  </a:lnTo>
                  <a:lnTo>
                    <a:pt x="23" y="50"/>
                  </a:lnTo>
                  <a:lnTo>
                    <a:pt x="23" y="53"/>
                  </a:lnTo>
                  <a:lnTo>
                    <a:pt x="27" y="58"/>
                  </a:lnTo>
                  <a:lnTo>
                    <a:pt x="28" y="63"/>
                  </a:lnTo>
                  <a:lnTo>
                    <a:pt x="32" y="67"/>
                  </a:lnTo>
                  <a:lnTo>
                    <a:pt x="33" y="72"/>
                  </a:lnTo>
                  <a:lnTo>
                    <a:pt x="37" y="77"/>
                  </a:lnTo>
                  <a:lnTo>
                    <a:pt x="40" y="82"/>
                  </a:lnTo>
                  <a:lnTo>
                    <a:pt x="42" y="87"/>
                  </a:lnTo>
                  <a:lnTo>
                    <a:pt x="45" y="93"/>
                  </a:lnTo>
                  <a:lnTo>
                    <a:pt x="48" y="98"/>
                  </a:lnTo>
                  <a:lnTo>
                    <a:pt x="52" y="103"/>
                  </a:lnTo>
                  <a:lnTo>
                    <a:pt x="53" y="110"/>
                  </a:lnTo>
                  <a:lnTo>
                    <a:pt x="57" y="115"/>
                  </a:lnTo>
                  <a:lnTo>
                    <a:pt x="60" y="122"/>
                  </a:lnTo>
                  <a:lnTo>
                    <a:pt x="62" y="127"/>
                  </a:lnTo>
                  <a:lnTo>
                    <a:pt x="65" y="134"/>
                  </a:lnTo>
                  <a:lnTo>
                    <a:pt x="66" y="139"/>
                  </a:lnTo>
                  <a:lnTo>
                    <a:pt x="68" y="144"/>
                  </a:lnTo>
                  <a:lnTo>
                    <a:pt x="70" y="149"/>
                  </a:lnTo>
                  <a:lnTo>
                    <a:pt x="71" y="154"/>
                  </a:lnTo>
                  <a:lnTo>
                    <a:pt x="73" y="159"/>
                  </a:lnTo>
                  <a:lnTo>
                    <a:pt x="75" y="164"/>
                  </a:lnTo>
                  <a:lnTo>
                    <a:pt x="76" y="167"/>
                  </a:lnTo>
                  <a:lnTo>
                    <a:pt x="76" y="170"/>
                  </a:lnTo>
                  <a:lnTo>
                    <a:pt x="76" y="174"/>
                  </a:lnTo>
                  <a:lnTo>
                    <a:pt x="76" y="177"/>
                  </a:lnTo>
                  <a:lnTo>
                    <a:pt x="76" y="180"/>
                  </a:lnTo>
                  <a:lnTo>
                    <a:pt x="76" y="184"/>
                  </a:lnTo>
                  <a:lnTo>
                    <a:pt x="75" y="187"/>
                  </a:lnTo>
                  <a:lnTo>
                    <a:pt x="75" y="192"/>
                  </a:lnTo>
                  <a:lnTo>
                    <a:pt x="75" y="197"/>
                  </a:lnTo>
                  <a:lnTo>
                    <a:pt x="73" y="200"/>
                  </a:lnTo>
                  <a:lnTo>
                    <a:pt x="73" y="205"/>
                  </a:lnTo>
                  <a:lnTo>
                    <a:pt x="73" y="210"/>
                  </a:lnTo>
                  <a:lnTo>
                    <a:pt x="71" y="215"/>
                  </a:lnTo>
                  <a:lnTo>
                    <a:pt x="70" y="219"/>
                  </a:lnTo>
                  <a:lnTo>
                    <a:pt x="70" y="224"/>
                  </a:lnTo>
                  <a:lnTo>
                    <a:pt x="68" y="230"/>
                  </a:lnTo>
                  <a:lnTo>
                    <a:pt x="68" y="234"/>
                  </a:lnTo>
                  <a:lnTo>
                    <a:pt x="66" y="239"/>
                  </a:lnTo>
                  <a:lnTo>
                    <a:pt x="65" y="245"/>
                  </a:lnTo>
                  <a:lnTo>
                    <a:pt x="65" y="250"/>
                  </a:lnTo>
                  <a:lnTo>
                    <a:pt x="63" y="254"/>
                  </a:lnTo>
                  <a:lnTo>
                    <a:pt x="62" y="259"/>
                  </a:lnTo>
                  <a:lnTo>
                    <a:pt x="62" y="264"/>
                  </a:lnTo>
                  <a:lnTo>
                    <a:pt x="60" y="267"/>
                  </a:lnTo>
                  <a:lnTo>
                    <a:pt x="58" y="272"/>
                  </a:lnTo>
                  <a:lnTo>
                    <a:pt x="57" y="277"/>
                  </a:lnTo>
                  <a:lnTo>
                    <a:pt x="57" y="282"/>
                  </a:lnTo>
                  <a:lnTo>
                    <a:pt x="55" y="284"/>
                  </a:lnTo>
                  <a:lnTo>
                    <a:pt x="53" y="289"/>
                  </a:lnTo>
                  <a:lnTo>
                    <a:pt x="53" y="292"/>
                  </a:lnTo>
                  <a:lnTo>
                    <a:pt x="52" y="295"/>
                  </a:lnTo>
                  <a:lnTo>
                    <a:pt x="50" y="300"/>
                  </a:lnTo>
                  <a:lnTo>
                    <a:pt x="50" y="300"/>
                  </a:lnTo>
                  <a:lnTo>
                    <a:pt x="48" y="304"/>
                  </a:lnTo>
                  <a:lnTo>
                    <a:pt x="48" y="305"/>
                  </a:lnTo>
                  <a:lnTo>
                    <a:pt x="47" y="310"/>
                  </a:lnTo>
                  <a:lnTo>
                    <a:pt x="45" y="317"/>
                  </a:lnTo>
                  <a:lnTo>
                    <a:pt x="42" y="322"/>
                  </a:lnTo>
                  <a:lnTo>
                    <a:pt x="40" y="329"/>
                  </a:lnTo>
                  <a:lnTo>
                    <a:pt x="37" y="335"/>
                  </a:lnTo>
                  <a:lnTo>
                    <a:pt x="33" y="345"/>
                  </a:lnTo>
                  <a:lnTo>
                    <a:pt x="30" y="354"/>
                  </a:lnTo>
                  <a:lnTo>
                    <a:pt x="27" y="364"/>
                  </a:lnTo>
                  <a:lnTo>
                    <a:pt x="23" y="372"/>
                  </a:lnTo>
                  <a:lnTo>
                    <a:pt x="22" y="384"/>
                  </a:lnTo>
                  <a:lnTo>
                    <a:pt x="18" y="394"/>
                  </a:lnTo>
                  <a:lnTo>
                    <a:pt x="15" y="404"/>
                  </a:lnTo>
                  <a:lnTo>
                    <a:pt x="12" y="417"/>
                  </a:lnTo>
                  <a:lnTo>
                    <a:pt x="10" y="427"/>
                  </a:lnTo>
                  <a:lnTo>
                    <a:pt x="7" y="439"/>
                  </a:lnTo>
                  <a:lnTo>
                    <a:pt x="5" y="450"/>
                  </a:lnTo>
                  <a:lnTo>
                    <a:pt x="3" y="461"/>
                  </a:lnTo>
                  <a:lnTo>
                    <a:pt x="2" y="471"/>
                  </a:lnTo>
                  <a:lnTo>
                    <a:pt x="0" y="482"/>
                  </a:lnTo>
                  <a:lnTo>
                    <a:pt x="0" y="492"/>
                  </a:lnTo>
                  <a:lnTo>
                    <a:pt x="0" y="502"/>
                  </a:lnTo>
                  <a:lnTo>
                    <a:pt x="2" y="512"/>
                  </a:lnTo>
                  <a:lnTo>
                    <a:pt x="2" y="521"/>
                  </a:lnTo>
                  <a:lnTo>
                    <a:pt x="5" y="529"/>
                  </a:lnTo>
                  <a:lnTo>
                    <a:pt x="7" y="536"/>
                  </a:lnTo>
                  <a:lnTo>
                    <a:pt x="12" y="544"/>
                  </a:lnTo>
                  <a:lnTo>
                    <a:pt x="15" y="551"/>
                  </a:lnTo>
                  <a:lnTo>
                    <a:pt x="22" y="554"/>
                  </a:lnTo>
                  <a:lnTo>
                    <a:pt x="27" y="559"/>
                  </a:lnTo>
                  <a:lnTo>
                    <a:pt x="33" y="562"/>
                  </a:lnTo>
                  <a:lnTo>
                    <a:pt x="42" y="564"/>
                  </a:lnTo>
                  <a:lnTo>
                    <a:pt x="52" y="566"/>
                  </a:lnTo>
                  <a:lnTo>
                    <a:pt x="58" y="561"/>
                  </a:lnTo>
                  <a:lnTo>
                    <a:pt x="63" y="556"/>
                  </a:lnTo>
                  <a:lnTo>
                    <a:pt x="68" y="551"/>
                  </a:lnTo>
                  <a:lnTo>
                    <a:pt x="73" y="546"/>
                  </a:lnTo>
                  <a:lnTo>
                    <a:pt x="76" y="539"/>
                  </a:lnTo>
                  <a:lnTo>
                    <a:pt x="81" y="536"/>
                  </a:lnTo>
                  <a:lnTo>
                    <a:pt x="85" y="529"/>
                  </a:lnTo>
                  <a:lnTo>
                    <a:pt x="90" y="522"/>
                  </a:lnTo>
                  <a:lnTo>
                    <a:pt x="93" y="516"/>
                  </a:lnTo>
                  <a:lnTo>
                    <a:pt x="96" y="509"/>
                  </a:lnTo>
                  <a:lnTo>
                    <a:pt x="100" y="502"/>
                  </a:lnTo>
                  <a:lnTo>
                    <a:pt x="103" y="496"/>
                  </a:lnTo>
                  <a:lnTo>
                    <a:pt x="105" y="487"/>
                  </a:lnTo>
                  <a:lnTo>
                    <a:pt x="106" y="482"/>
                  </a:lnTo>
                  <a:lnTo>
                    <a:pt x="110" y="474"/>
                  </a:lnTo>
                  <a:lnTo>
                    <a:pt x="113" y="467"/>
                  </a:lnTo>
                  <a:lnTo>
                    <a:pt x="115" y="461"/>
                  </a:lnTo>
                  <a:lnTo>
                    <a:pt x="118" y="452"/>
                  </a:lnTo>
                  <a:lnTo>
                    <a:pt x="120" y="445"/>
                  </a:lnTo>
                  <a:lnTo>
                    <a:pt x="123" y="437"/>
                  </a:lnTo>
                  <a:lnTo>
                    <a:pt x="126" y="430"/>
                  </a:lnTo>
                  <a:lnTo>
                    <a:pt x="128" y="424"/>
                  </a:lnTo>
                  <a:lnTo>
                    <a:pt x="131" y="417"/>
                  </a:lnTo>
                  <a:lnTo>
                    <a:pt x="133" y="409"/>
                  </a:lnTo>
                  <a:lnTo>
                    <a:pt x="136" y="400"/>
                  </a:lnTo>
                  <a:lnTo>
                    <a:pt x="140" y="395"/>
                  </a:lnTo>
                  <a:lnTo>
                    <a:pt x="143" y="387"/>
                  </a:lnTo>
                  <a:lnTo>
                    <a:pt x="145" y="382"/>
                  </a:lnTo>
                  <a:lnTo>
                    <a:pt x="148" y="375"/>
                  </a:lnTo>
                  <a:lnTo>
                    <a:pt x="151" y="369"/>
                  </a:lnTo>
                  <a:lnTo>
                    <a:pt x="155" y="364"/>
                  </a:lnTo>
                  <a:lnTo>
                    <a:pt x="160" y="357"/>
                  </a:lnTo>
                  <a:lnTo>
                    <a:pt x="163" y="350"/>
                  </a:lnTo>
                  <a:lnTo>
                    <a:pt x="168" y="344"/>
                  </a:lnTo>
                  <a:lnTo>
                    <a:pt x="171" y="337"/>
                  </a:lnTo>
                  <a:lnTo>
                    <a:pt x="176" y="332"/>
                  </a:lnTo>
                  <a:lnTo>
                    <a:pt x="180" y="325"/>
                  </a:lnTo>
                  <a:lnTo>
                    <a:pt x="183" y="320"/>
                  </a:lnTo>
                  <a:lnTo>
                    <a:pt x="186" y="315"/>
                  </a:lnTo>
                  <a:lnTo>
                    <a:pt x="188" y="310"/>
                  </a:lnTo>
                  <a:lnTo>
                    <a:pt x="191" y="305"/>
                  </a:lnTo>
                  <a:lnTo>
                    <a:pt x="195" y="300"/>
                  </a:lnTo>
                  <a:lnTo>
                    <a:pt x="198" y="299"/>
                  </a:lnTo>
                  <a:lnTo>
                    <a:pt x="201" y="294"/>
                  </a:lnTo>
                  <a:lnTo>
                    <a:pt x="204" y="290"/>
                  </a:lnTo>
                  <a:lnTo>
                    <a:pt x="208" y="287"/>
                  </a:lnTo>
                  <a:lnTo>
                    <a:pt x="211" y="284"/>
                  </a:lnTo>
                  <a:lnTo>
                    <a:pt x="214" y="282"/>
                  </a:lnTo>
                  <a:lnTo>
                    <a:pt x="218" y="279"/>
                  </a:lnTo>
                  <a:lnTo>
                    <a:pt x="221" y="275"/>
                  </a:lnTo>
                  <a:lnTo>
                    <a:pt x="224" y="272"/>
                  </a:lnTo>
                  <a:lnTo>
                    <a:pt x="228" y="270"/>
                  </a:lnTo>
                  <a:lnTo>
                    <a:pt x="233" y="267"/>
                  </a:lnTo>
                  <a:lnTo>
                    <a:pt x="236" y="267"/>
                  </a:lnTo>
                  <a:lnTo>
                    <a:pt x="241" y="265"/>
                  </a:lnTo>
                  <a:lnTo>
                    <a:pt x="246" y="262"/>
                  </a:lnTo>
                  <a:lnTo>
                    <a:pt x="251" y="260"/>
                  </a:lnTo>
                  <a:lnTo>
                    <a:pt x="256" y="259"/>
                  </a:lnTo>
                  <a:lnTo>
                    <a:pt x="263" y="257"/>
                  </a:lnTo>
                  <a:lnTo>
                    <a:pt x="268" y="255"/>
                  </a:lnTo>
                  <a:lnTo>
                    <a:pt x="273" y="254"/>
                  </a:lnTo>
                  <a:lnTo>
                    <a:pt x="279" y="252"/>
                  </a:lnTo>
                  <a:lnTo>
                    <a:pt x="286" y="250"/>
                  </a:lnTo>
                  <a:lnTo>
                    <a:pt x="294" y="249"/>
                  </a:lnTo>
                  <a:lnTo>
                    <a:pt x="324" y="244"/>
                  </a:lnTo>
                  <a:lnTo>
                    <a:pt x="351" y="239"/>
                  </a:lnTo>
                  <a:lnTo>
                    <a:pt x="376" y="237"/>
                  </a:lnTo>
                  <a:lnTo>
                    <a:pt x="399" y="237"/>
                  </a:lnTo>
                  <a:lnTo>
                    <a:pt x="419" y="237"/>
                  </a:lnTo>
                  <a:lnTo>
                    <a:pt x="437" y="240"/>
                  </a:lnTo>
                  <a:lnTo>
                    <a:pt x="454" y="244"/>
                  </a:lnTo>
                  <a:lnTo>
                    <a:pt x="469" y="249"/>
                  </a:lnTo>
                  <a:lnTo>
                    <a:pt x="484" y="254"/>
                  </a:lnTo>
                  <a:lnTo>
                    <a:pt x="495" y="262"/>
                  </a:lnTo>
                  <a:lnTo>
                    <a:pt x="505" y="269"/>
                  </a:lnTo>
                  <a:lnTo>
                    <a:pt x="514" y="279"/>
                  </a:lnTo>
                  <a:lnTo>
                    <a:pt x="520" y="289"/>
                  </a:lnTo>
                  <a:lnTo>
                    <a:pt x="527" y="300"/>
                  </a:lnTo>
                  <a:lnTo>
                    <a:pt x="532" y="312"/>
                  </a:lnTo>
                  <a:lnTo>
                    <a:pt x="535" y="324"/>
                  </a:lnTo>
                  <a:lnTo>
                    <a:pt x="539" y="337"/>
                  </a:lnTo>
                  <a:lnTo>
                    <a:pt x="540" y="350"/>
                  </a:lnTo>
                  <a:lnTo>
                    <a:pt x="542" y="365"/>
                  </a:lnTo>
                  <a:lnTo>
                    <a:pt x="542" y="380"/>
                  </a:lnTo>
                  <a:lnTo>
                    <a:pt x="542" y="394"/>
                  </a:lnTo>
                  <a:lnTo>
                    <a:pt x="540" y="410"/>
                  </a:lnTo>
                  <a:lnTo>
                    <a:pt x="539" y="425"/>
                  </a:lnTo>
                  <a:lnTo>
                    <a:pt x="537" y="440"/>
                  </a:lnTo>
                  <a:lnTo>
                    <a:pt x="535" y="457"/>
                  </a:lnTo>
                  <a:lnTo>
                    <a:pt x="532" y="472"/>
                  </a:lnTo>
                  <a:lnTo>
                    <a:pt x="529" y="487"/>
                  </a:lnTo>
                  <a:lnTo>
                    <a:pt x="527" y="504"/>
                  </a:lnTo>
                  <a:lnTo>
                    <a:pt x="524" y="519"/>
                  </a:lnTo>
                  <a:lnTo>
                    <a:pt x="520" y="536"/>
                  </a:lnTo>
                  <a:lnTo>
                    <a:pt x="519" y="551"/>
                  </a:lnTo>
                  <a:lnTo>
                    <a:pt x="515" y="566"/>
                  </a:lnTo>
                  <a:lnTo>
                    <a:pt x="515" y="567"/>
                  </a:lnTo>
                  <a:lnTo>
                    <a:pt x="517" y="569"/>
                  </a:lnTo>
                  <a:lnTo>
                    <a:pt x="517" y="571"/>
                  </a:lnTo>
                  <a:lnTo>
                    <a:pt x="519" y="572"/>
                  </a:lnTo>
                  <a:lnTo>
                    <a:pt x="520" y="574"/>
                  </a:lnTo>
                  <a:lnTo>
                    <a:pt x="524" y="577"/>
                  </a:lnTo>
                  <a:lnTo>
                    <a:pt x="525" y="579"/>
                  </a:lnTo>
                  <a:lnTo>
                    <a:pt x="527" y="582"/>
                  </a:lnTo>
                  <a:lnTo>
                    <a:pt x="530" y="586"/>
                  </a:lnTo>
                  <a:lnTo>
                    <a:pt x="532" y="587"/>
                  </a:lnTo>
                  <a:lnTo>
                    <a:pt x="535" y="589"/>
                  </a:lnTo>
                  <a:lnTo>
                    <a:pt x="539" y="592"/>
                  </a:lnTo>
                  <a:lnTo>
                    <a:pt x="542" y="596"/>
                  </a:lnTo>
                  <a:lnTo>
                    <a:pt x="545" y="599"/>
                  </a:lnTo>
                  <a:lnTo>
                    <a:pt x="549" y="602"/>
                  </a:lnTo>
                  <a:lnTo>
                    <a:pt x="550" y="604"/>
                  </a:lnTo>
                  <a:lnTo>
                    <a:pt x="554" y="606"/>
                  </a:lnTo>
                  <a:lnTo>
                    <a:pt x="557" y="609"/>
                  </a:lnTo>
                  <a:lnTo>
                    <a:pt x="560" y="612"/>
                  </a:lnTo>
                  <a:lnTo>
                    <a:pt x="564" y="616"/>
                  </a:lnTo>
                  <a:lnTo>
                    <a:pt x="565" y="617"/>
                  </a:lnTo>
                  <a:lnTo>
                    <a:pt x="569" y="619"/>
                  </a:lnTo>
                  <a:lnTo>
                    <a:pt x="570" y="621"/>
                  </a:lnTo>
                  <a:lnTo>
                    <a:pt x="574" y="622"/>
                  </a:lnTo>
                  <a:lnTo>
                    <a:pt x="575" y="624"/>
                  </a:lnTo>
                  <a:lnTo>
                    <a:pt x="577" y="626"/>
                  </a:lnTo>
                  <a:lnTo>
                    <a:pt x="579" y="627"/>
                  </a:lnTo>
                  <a:lnTo>
                    <a:pt x="580" y="629"/>
                  </a:lnTo>
                  <a:lnTo>
                    <a:pt x="582" y="629"/>
                  </a:lnTo>
                  <a:lnTo>
                    <a:pt x="582" y="624"/>
                  </a:lnTo>
                  <a:lnTo>
                    <a:pt x="582" y="619"/>
                  </a:lnTo>
                  <a:lnTo>
                    <a:pt x="582" y="612"/>
                  </a:lnTo>
                  <a:lnTo>
                    <a:pt x="583" y="607"/>
                  </a:lnTo>
                  <a:lnTo>
                    <a:pt x="583" y="602"/>
                  </a:lnTo>
                  <a:lnTo>
                    <a:pt x="583" y="596"/>
                  </a:lnTo>
                  <a:lnTo>
                    <a:pt x="583" y="591"/>
                  </a:lnTo>
                  <a:lnTo>
                    <a:pt x="585" y="586"/>
                  </a:lnTo>
                  <a:lnTo>
                    <a:pt x="585" y="579"/>
                  </a:lnTo>
                  <a:lnTo>
                    <a:pt x="585" y="572"/>
                  </a:lnTo>
                  <a:lnTo>
                    <a:pt x="587" y="569"/>
                  </a:lnTo>
                  <a:lnTo>
                    <a:pt x="587" y="562"/>
                  </a:lnTo>
                  <a:lnTo>
                    <a:pt x="587" y="556"/>
                  </a:lnTo>
                  <a:lnTo>
                    <a:pt x="587" y="551"/>
                  </a:lnTo>
                  <a:lnTo>
                    <a:pt x="588" y="546"/>
                  </a:lnTo>
                  <a:lnTo>
                    <a:pt x="588" y="539"/>
                  </a:lnTo>
                  <a:lnTo>
                    <a:pt x="588" y="534"/>
                  </a:lnTo>
                  <a:lnTo>
                    <a:pt x="588" y="529"/>
                  </a:lnTo>
                  <a:lnTo>
                    <a:pt x="590" y="522"/>
                  </a:lnTo>
                  <a:lnTo>
                    <a:pt x="590" y="517"/>
                  </a:lnTo>
                  <a:lnTo>
                    <a:pt x="590" y="511"/>
                  </a:lnTo>
                  <a:lnTo>
                    <a:pt x="590" y="506"/>
                  </a:lnTo>
                  <a:lnTo>
                    <a:pt x="590" y="501"/>
                  </a:lnTo>
                  <a:lnTo>
                    <a:pt x="590" y="494"/>
                  </a:lnTo>
                  <a:lnTo>
                    <a:pt x="590" y="489"/>
                  </a:lnTo>
                  <a:lnTo>
                    <a:pt x="592" y="484"/>
                  </a:lnTo>
                  <a:lnTo>
                    <a:pt x="592" y="477"/>
                  </a:lnTo>
                  <a:lnTo>
                    <a:pt x="592" y="471"/>
                  </a:lnTo>
                  <a:lnTo>
                    <a:pt x="593" y="467"/>
                  </a:lnTo>
                  <a:lnTo>
                    <a:pt x="593" y="461"/>
                  </a:lnTo>
                  <a:lnTo>
                    <a:pt x="593" y="454"/>
                  </a:lnTo>
                  <a:lnTo>
                    <a:pt x="593" y="449"/>
                  </a:lnTo>
                  <a:lnTo>
                    <a:pt x="595" y="440"/>
                  </a:lnTo>
                  <a:lnTo>
                    <a:pt x="597" y="432"/>
                  </a:lnTo>
                  <a:lnTo>
                    <a:pt x="597" y="422"/>
                  </a:lnTo>
                  <a:lnTo>
                    <a:pt x="598" y="414"/>
                  </a:lnTo>
                  <a:lnTo>
                    <a:pt x="600" y="404"/>
                  </a:lnTo>
                  <a:lnTo>
                    <a:pt x="600" y="395"/>
                  </a:lnTo>
                  <a:lnTo>
                    <a:pt x="600" y="387"/>
                  </a:lnTo>
                  <a:lnTo>
                    <a:pt x="602" y="379"/>
                  </a:lnTo>
                  <a:lnTo>
                    <a:pt x="602" y="369"/>
                  </a:lnTo>
                  <a:lnTo>
                    <a:pt x="602" y="360"/>
                  </a:lnTo>
                  <a:lnTo>
                    <a:pt x="602" y="352"/>
                  </a:lnTo>
                  <a:lnTo>
                    <a:pt x="602" y="344"/>
                  </a:lnTo>
                  <a:lnTo>
                    <a:pt x="602" y="334"/>
                  </a:lnTo>
                  <a:lnTo>
                    <a:pt x="600" y="327"/>
                  </a:lnTo>
                  <a:lnTo>
                    <a:pt x="600" y="317"/>
                  </a:lnTo>
                  <a:lnTo>
                    <a:pt x="598" y="310"/>
                  </a:lnTo>
                  <a:lnTo>
                    <a:pt x="597" y="300"/>
                  </a:lnTo>
                  <a:lnTo>
                    <a:pt x="595" y="294"/>
                  </a:lnTo>
                  <a:lnTo>
                    <a:pt x="593" y="284"/>
                  </a:lnTo>
                  <a:lnTo>
                    <a:pt x="590" y="277"/>
                  </a:lnTo>
                  <a:lnTo>
                    <a:pt x="588" y="269"/>
                  </a:lnTo>
                  <a:lnTo>
                    <a:pt x="587" y="262"/>
                  </a:lnTo>
                  <a:lnTo>
                    <a:pt x="582" y="254"/>
                  </a:lnTo>
                  <a:lnTo>
                    <a:pt x="579" y="247"/>
                  </a:lnTo>
                  <a:lnTo>
                    <a:pt x="574" y="239"/>
                  </a:lnTo>
                  <a:lnTo>
                    <a:pt x="569" y="232"/>
                  </a:lnTo>
                  <a:lnTo>
                    <a:pt x="564" y="224"/>
                  </a:lnTo>
                  <a:lnTo>
                    <a:pt x="559" y="217"/>
                  </a:lnTo>
                  <a:lnTo>
                    <a:pt x="552" y="210"/>
                  </a:lnTo>
                  <a:lnTo>
                    <a:pt x="545" y="202"/>
                  </a:lnTo>
                  <a:lnTo>
                    <a:pt x="537" y="197"/>
                  </a:lnTo>
                  <a:lnTo>
                    <a:pt x="529" y="190"/>
                  </a:lnTo>
                  <a:lnTo>
                    <a:pt x="525" y="187"/>
                  </a:lnTo>
                  <a:lnTo>
                    <a:pt x="522" y="184"/>
                  </a:lnTo>
                  <a:lnTo>
                    <a:pt x="519" y="184"/>
                  </a:lnTo>
                  <a:lnTo>
                    <a:pt x="517" y="180"/>
                  </a:lnTo>
                  <a:lnTo>
                    <a:pt x="514" y="179"/>
                  </a:lnTo>
                  <a:lnTo>
                    <a:pt x="510" y="175"/>
                  </a:lnTo>
                  <a:lnTo>
                    <a:pt x="509" y="172"/>
                  </a:lnTo>
                  <a:lnTo>
                    <a:pt x="505" y="170"/>
                  </a:lnTo>
                  <a:lnTo>
                    <a:pt x="502" y="167"/>
                  </a:lnTo>
                  <a:lnTo>
                    <a:pt x="499" y="167"/>
                  </a:lnTo>
                  <a:lnTo>
                    <a:pt x="495" y="165"/>
                  </a:lnTo>
                  <a:lnTo>
                    <a:pt x="492" y="162"/>
                  </a:lnTo>
                  <a:lnTo>
                    <a:pt x="489" y="160"/>
                  </a:lnTo>
                  <a:lnTo>
                    <a:pt x="485" y="157"/>
                  </a:lnTo>
                  <a:lnTo>
                    <a:pt x="482" y="155"/>
                  </a:lnTo>
                  <a:lnTo>
                    <a:pt x="479" y="154"/>
                  </a:lnTo>
                  <a:lnTo>
                    <a:pt x="475" y="152"/>
                  </a:lnTo>
                  <a:lnTo>
                    <a:pt x="472" y="150"/>
                  </a:lnTo>
                  <a:lnTo>
                    <a:pt x="469" y="149"/>
                  </a:lnTo>
                  <a:lnTo>
                    <a:pt x="465" y="147"/>
                  </a:lnTo>
                  <a:lnTo>
                    <a:pt x="462" y="145"/>
                  </a:lnTo>
                  <a:lnTo>
                    <a:pt x="459" y="144"/>
                  </a:lnTo>
                  <a:lnTo>
                    <a:pt x="455" y="142"/>
                  </a:lnTo>
                  <a:lnTo>
                    <a:pt x="452" y="140"/>
                  </a:lnTo>
                  <a:lnTo>
                    <a:pt x="449" y="139"/>
                  </a:lnTo>
                  <a:lnTo>
                    <a:pt x="444" y="137"/>
                  </a:lnTo>
                  <a:lnTo>
                    <a:pt x="441" y="137"/>
                  </a:lnTo>
                  <a:lnTo>
                    <a:pt x="437" y="135"/>
                  </a:lnTo>
                  <a:lnTo>
                    <a:pt x="434" y="134"/>
                  </a:lnTo>
                  <a:lnTo>
                    <a:pt x="431" y="134"/>
                  </a:lnTo>
                  <a:lnTo>
                    <a:pt x="429" y="134"/>
                  </a:lnTo>
                  <a:lnTo>
                    <a:pt x="424" y="134"/>
                  </a:lnTo>
                  <a:lnTo>
                    <a:pt x="421" y="132"/>
                  </a:lnTo>
                  <a:lnTo>
                    <a:pt x="417" y="132"/>
                  </a:lnTo>
                  <a:lnTo>
                    <a:pt x="412" y="130"/>
                  </a:lnTo>
                  <a:lnTo>
                    <a:pt x="409" y="130"/>
                  </a:lnTo>
                  <a:lnTo>
                    <a:pt x="406" y="130"/>
                  </a:lnTo>
                  <a:lnTo>
                    <a:pt x="401" y="129"/>
                  </a:lnTo>
                  <a:lnTo>
                    <a:pt x="397" y="129"/>
                  </a:lnTo>
                  <a:lnTo>
                    <a:pt x="394" y="129"/>
                  </a:lnTo>
                  <a:lnTo>
                    <a:pt x="389" y="127"/>
                  </a:lnTo>
                  <a:lnTo>
                    <a:pt x="386" y="127"/>
                  </a:lnTo>
                  <a:lnTo>
                    <a:pt x="382" y="127"/>
                  </a:lnTo>
                  <a:lnTo>
                    <a:pt x="377" y="127"/>
                  </a:lnTo>
                  <a:lnTo>
                    <a:pt x="374" y="125"/>
                  </a:lnTo>
                  <a:lnTo>
                    <a:pt x="371" y="125"/>
                  </a:lnTo>
                  <a:lnTo>
                    <a:pt x="367" y="125"/>
                  </a:lnTo>
                  <a:lnTo>
                    <a:pt x="364" y="125"/>
                  </a:lnTo>
                  <a:lnTo>
                    <a:pt x="361" y="125"/>
                  </a:lnTo>
                  <a:lnTo>
                    <a:pt x="357" y="125"/>
                  </a:lnTo>
                  <a:lnTo>
                    <a:pt x="354" y="124"/>
                  </a:lnTo>
                  <a:lnTo>
                    <a:pt x="351" y="124"/>
                  </a:lnTo>
                  <a:lnTo>
                    <a:pt x="349" y="124"/>
                  </a:lnTo>
                  <a:lnTo>
                    <a:pt x="347" y="124"/>
                  </a:lnTo>
                  <a:lnTo>
                    <a:pt x="346" y="124"/>
                  </a:lnTo>
                  <a:lnTo>
                    <a:pt x="342" y="124"/>
                  </a:lnTo>
                  <a:lnTo>
                    <a:pt x="341" y="124"/>
                  </a:lnTo>
                  <a:lnTo>
                    <a:pt x="339" y="124"/>
                  </a:lnTo>
                  <a:lnTo>
                    <a:pt x="337" y="124"/>
                  </a:lnTo>
                  <a:lnTo>
                    <a:pt x="336" y="124"/>
                  </a:lnTo>
                  <a:lnTo>
                    <a:pt x="334" y="124"/>
                  </a:lnTo>
                  <a:lnTo>
                    <a:pt x="334" y="122"/>
                  </a:lnTo>
                  <a:lnTo>
                    <a:pt x="332" y="120"/>
                  </a:lnTo>
                  <a:lnTo>
                    <a:pt x="332" y="118"/>
                  </a:lnTo>
                  <a:lnTo>
                    <a:pt x="332" y="115"/>
                  </a:lnTo>
                  <a:lnTo>
                    <a:pt x="334" y="113"/>
                  </a:lnTo>
                  <a:lnTo>
                    <a:pt x="334" y="112"/>
                  </a:lnTo>
                  <a:lnTo>
                    <a:pt x="336" y="108"/>
                  </a:lnTo>
                  <a:lnTo>
                    <a:pt x="337" y="103"/>
                  </a:lnTo>
                  <a:lnTo>
                    <a:pt x="337" y="100"/>
                  </a:lnTo>
                  <a:lnTo>
                    <a:pt x="339" y="98"/>
                  </a:lnTo>
                  <a:lnTo>
                    <a:pt x="341" y="93"/>
                  </a:lnTo>
                  <a:lnTo>
                    <a:pt x="342" y="90"/>
                  </a:lnTo>
                  <a:lnTo>
                    <a:pt x="344" y="85"/>
                  </a:lnTo>
                  <a:lnTo>
                    <a:pt x="346" y="82"/>
                  </a:lnTo>
                  <a:lnTo>
                    <a:pt x="347" y="78"/>
                  </a:lnTo>
                  <a:lnTo>
                    <a:pt x="347" y="73"/>
                  </a:lnTo>
                  <a:lnTo>
                    <a:pt x="349" y="68"/>
                  </a:lnTo>
                  <a:lnTo>
                    <a:pt x="351" y="65"/>
                  </a:lnTo>
                  <a:lnTo>
                    <a:pt x="351" y="62"/>
                  </a:lnTo>
                  <a:lnTo>
                    <a:pt x="352" y="57"/>
                  </a:lnTo>
                  <a:lnTo>
                    <a:pt x="352" y="53"/>
                  </a:lnTo>
                  <a:lnTo>
                    <a:pt x="354" y="48"/>
                  </a:lnTo>
                  <a:lnTo>
                    <a:pt x="354" y="47"/>
                  </a:lnTo>
                  <a:lnTo>
                    <a:pt x="354" y="43"/>
                  </a:lnTo>
                  <a:lnTo>
                    <a:pt x="352" y="38"/>
                  </a:lnTo>
                  <a:lnTo>
                    <a:pt x="352" y="35"/>
                  </a:lnTo>
                  <a:lnTo>
                    <a:pt x="351" y="33"/>
                  </a:lnTo>
                  <a:lnTo>
                    <a:pt x="349" y="32"/>
                  </a:lnTo>
                  <a:lnTo>
                    <a:pt x="347" y="28"/>
                  </a:lnTo>
                  <a:lnTo>
                    <a:pt x="346" y="27"/>
                  </a:lnTo>
                  <a:lnTo>
                    <a:pt x="342" y="25"/>
                  </a:lnTo>
                  <a:lnTo>
                    <a:pt x="339" y="23"/>
                  </a:lnTo>
                  <a:lnTo>
                    <a:pt x="337" y="23"/>
                  </a:lnTo>
                  <a:lnTo>
                    <a:pt x="336" y="22"/>
                  </a:lnTo>
                  <a:lnTo>
                    <a:pt x="334" y="22"/>
                  </a:lnTo>
                  <a:lnTo>
                    <a:pt x="332" y="22"/>
                  </a:lnTo>
                  <a:lnTo>
                    <a:pt x="331" y="20"/>
                  </a:lnTo>
                  <a:lnTo>
                    <a:pt x="329" y="20"/>
                  </a:lnTo>
                  <a:lnTo>
                    <a:pt x="327" y="20"/>
                  </a:lnTo>
                  <a:lnTo>
                    <a:pt x="326" y="18"/>
                  </a:lnTo>
                  <a:lnTo>
                    <a:pt x="324" y="18"/>
                  </a:lnTo>
                  <a:lnTo>
                    <a:pt x="323" y="18"/>
                  </a:lnTo>
                  <a:lnTo>
                    <a:pt x="321" y="17"/>
                  </a:lnTo>
                  <a:lnTo>
                    <a:pt x="319" y="17"/>
                  </a:lnTo>
                  <a:lnTo>
                    <a:pt x="318" y="17"/>
                  </a:lnTo>
                  <a:lnTo>
                    <a:pt x="316" y="17"/>
                  </a:lnTo>
                  <a:lnTo>
                    <a:pt x="314" y="15"/>
                  </a:lnTo>
                  <a:lnTo>
                    <a:pt x="313" y="15"/>
                  </a:lnTo>
                  <a:lnTo>
                    <a:pt x="311" y="15"/>
                  </a:lnTo>
                  <a:lnTo>
                    <a:pt x="309" y="15"/>
                  </a:lnTo>
                  <a:lnTo>
                    <a:pt x="308" y="15"/>
                  </a:lnTo>
                  <a:lnTo>
                    <a:pt x="306" y="15"/>
                  </a:lnTo>
                  <a:lnTo>
                    <a:pt x="304" y="13"/>
                  </a:lnTo>
                  <a:lnTo>
                    <a:pt x="303" y="13"/>
                  </a:lnTo>
                  <a:lnTo>
                    <a:pt x="301" y="12"/>
                  </a:lnTo>
                  <a:lnTo>
                    <a:pt x="299" y="12"/>
                  </a:lnTo>
                  <a:lnTo>
                    <a:pt x="298" y="12"/>
                  </a:lnTo>
                  <a:lnTo>
                    <a:pt x="296" y="12"/>
                  </a:lnTo>
                  <a:lnTo>
                    <a:pt x="294" y="10"/>
                  </a:lnTo>
                  <a:lnTo>
                    <a:pt x="293" y="10"/>
                  </a:lnTo>
                  <a:lnTo>
                    <a:pt x="293" y="15"/>
                  </a:lnTo>
                  <a:lnTo>
                    <a:pt x="293" y="17"/>
                  </a:lnTo>
                  <a:lnTo>
                    <a:pt x="293" y="22"/>
                  </a:lnTo>
                  <a:lnTo>
                    <a:pt x="291" y="27"/>
                  </a:lnTo>
                  <a:lnTo>
                    <a:pt x="291" y="32"/>
                  </a:lnTo>
                  <a:lnTo>
                    <a:pt x="291" y="35"/>
                  </a:lnTo>
                  <a:lnTo>
                    <a:pt x="289" y="40"/>
                  </a:lnTo>
                  <a:lnTo>
                    <a:pt x="289" y="45"/>
                  </a:lnTo>
                  <a:lnTo>
                    <a:pt x="289" y="48"/>
                  </a:lnTo>
                  <a:lnTo>
                    <a:pt x="288" y="52"/>
                  </a:lnTo>
                  <a:lnTo>
                    <a:pt x="288" y="57"/>
                  </a:lnTo>
                  <a:lnTo>
                    <a:pt x="286" y="62"/>
                  </a:lnTo>
                  <a:lnTo>
                    <a:pt x="286" y="65"/>
                  </a:lnTo>
                  <a:lnTo>
                    <a:pt x="284" y="70"/>
                  </a:lnTo>
                  <a:lnTo>
                    <a:pt x="284" y="75"/>
                  </a:lnTo>
                  <a:lnTo>
                    <a:pt x="283" y="80"/>
                  </a:lnTo>
                  <a:lnTo>
                    <a:pt x="281" y="83"/>
                  </a:lnTo>
                  <a:lnTo>
                    <a:pt x="281" y="87"/>
                  </a:lnTo>
                  <a:lnTo>
                    <a:pt x="279" y="92"/>
                  </a:lnTo>
                  <a:lnTo>
                    <a:pt x="278" y="95"/>
                  </a:lnTo>
                  <a:lnTo>
                    <a:pt x="276" y="98"/>
                  </a:lnTo>
                  <a:lnTo>
                    <a:pt x="274" y="102"/>
                  </a:lnTo>
                  <a:lnTo>
                    <a:pt x="274" y="105"/>
                  </a:lnTo>
                  <a:lnTo>
                    <a:pt x="273" y="108"/>
                  </a:lnTo>
                  <a:lnTo>
                    <a:pt x="271" y="112"/>
                  </a:lnTo>
                  <a:lnTo>
                    <a:pt x="269" y="115"/>
                  </a:lnTo>
                  <a:lnTo>
                    <a:pt x="268" y="115"/>
                  </a:lnTo>
                  <a:lnTo>
                    <a:pt x="266" y="118"/>
                  </a:lnTo>
                  <a:lnTo>
                    <a:pt x="264" y="120"/>
                  </a:lnTo>
                  <a:lnTo>
                    <a:pt x="263" y="122"/>
                  </a:lnTo>
                  <a:lnTo>
                    <a:pt x="259" y="122"/>
                  </a:lnTo>
                  <a:lnTo>
                    <a:pt x="258" y="124"/>
                  </a:lnTo>
                  <a:lnTo>
                    <a:pt x="256" y="124"/>
                  </a:lnTo>
                  <a:lnTo>
                    <a:pt x="256" y="122"/>
                  </a:lnTo>
                  <a:lnTo>
                    <a:pt x="256" y="120"/>
                  </a:lnTo>
                  <a:lnTo>
                    <a:pt x="256" y="117"/>
                  </a:lnTo>
                  <a:lnTo>
                    <a:pt x="256" y="115"/>
                  </a:lnTo>
                  <a:lnTo>
                    <a:pt x="258" y="113"/>
                  </a:lnTo>
                  <a:lnTo>
                    <a:pt x="258" y="108"/>
                  </a:lnTo>
                  <a:lnTo>
                    <a:pt x="259" y="105"/>
                  </a:lnTo>
                  <a:lnTo>
                    <a:pt x="261" y="100"/>
                  </a:lnTo>
                  <a:lnTo>
                    <a:pt x="261" y="97"/>
                  </a:lnTo>
                  <a:lnTo>
                    <a:pt x="263" y="92"/>
                  </a:lnTo>
                  <a:lnTo>
                    <a:pt x="264" y="87"/>
                  </a:lnTo>
                  <a:lnTo>
                    <a:pt x="266" y="82"/>
                  </a:lnTo>
                  <a:lnTo>
                    <a:pt x="268" y="78"/>
                  </a:lnTo>
                  <a:lnTo>
                    <a:pt x="268" y="72"/>
                  </a:lnTo>
                  <a:lnTo>
                    <a:pt x="268" y="67"/>
                  </a:lnTo>
                  <a:lnTo>
                    <a:pt x="268" y="63"/>
                  </a:lnTo>
                  <a:lnTo>
                    <a:pt x="269" y="57"/>
                  </a:lnTo>
                  <a:lnTo>
                    <a:pt x="269" y="52"/>
                  </a:lnTo>
                  <a:lnTo>
                    <a:pt x="269" y="48"/>
                  </a:lnTo>
                  <a:lnTo>
                    <a:pt x="269" y="42"/>
                  </a:lnTo>
                  <a:lnTo>
                    <a:pt x="269" y="37"/>
                  </a:lnTo>
                  <a:lnTo>
                    <a:pt x="268" y="32"/>
                  </a:lnTo>
                  <a:lnTo>
                    <a:pt x="268" y="30"/>
                  </a:lnTo>
                  <a:lnTo>
                    <a:pt x="266" y="25"/>
                  </a:lnTo>
                  <a:lnTo>
                    <a:pt x="264" y="22"/>
                  </a:lnTo>
                  <a:lnTo>
                    <a:pt x="263" y="17"/>
                  </a:lnTo>
                  <a:lnTo>
                    <a:pt x="259" y="15"/>
                  </a:lnTo>
                  <a:lnTo>
                    <a:pt x="254" y="13"/>
                  </a:lnTo>
                  <a:lnTo>
                    <a:pt x="251" y="12"/>
                  </a:lnTo>
                  <a:lnTo>
                    <a:pt x="244" y="10"/>
                  </a:lnTo>
                  <a:lnTo>
                    <a:pt x="244" y="8"/>
                  </a:lnTo>
                  <a:lnTo>
                    <a:pt x="243" y="8"/>
                  </a:lnTo>
                  <a:lnTo>
                    <a:pt x="241" y="8"/>
                  </a:lnTo>
                  <a:lnTo>
                    <a:pt x="239" y="8"/>
                  </a:lnTo>
                  <a:lnTo>
                    <a:pt x="238" y="8"/>
                  </a:lnTo>
                  <a:lnTo>
                    <a:pt x="236" y="7"/>
                  </a:lnTo>
                  <a:lnTo>
                    <a:pt x="234" y="7"/>
                  </a:lnTo>
                  <a:lnTo>
                    <a:pt x="233" y="7"/>
                  </a:lnTo>
                  <a:lnTo>
                    <a:pt x="231" y="7"/>
                  </a:lnTo>
                  <a:lnTo>
                    <a:pt x="229" y="5"/>
                  </a:lnTo>
                  <a:lnTo>
                    <a:pt x="228" y="5"/>
                  </a:lnTo>
                  <a:lnTo>
                    <a:pt x="226" y="5"/>
                  </a:lnTo>
                  <a:lnTo>
                    <a:pt x="224" y="5"/>
                  </a:lnTo>
                  <a:lnTo>
                    <a:pt x="223" y="3"/>
                  </a:lnTo>
                  <a:lnTo>
                    <a:pt x="221" y="3"/>
                  </a:lnTo>
                  <a:lnTo>
                    <a:pt x="219" y="3"/>
                  </a:lnTo>
                  <a:lnTo>
                    <a:pt x="218" y="3"/>
                  </a:lnTo>
                  <a:lnTo>
                    <a:pt x="216" y="2"/>
                  </a:lnTo>
                  <a:lnTo>
                    <a:pt x="214" y="2"/>
                  </a:lnTo>
                  <a:lnTo>
                    <a:pt x="213" y="2"/>
                  </a:lnTo>
                  <a:lnTo>
                    <a:pt x="211" y="2"/>
                  </a:lnTo>
                  <a:lnTo>
                    <a:pt x="209" y="0"/>
                  </a:lnTo>
                  <a:lnTo>
                    <a:pt x="209" y="7"/>
                  </a:lnTo>
                  <a:lnTo>
                    <a:pt x="209" y="12"/>
                  </a:lnTo>
                  <a:lnTo>
                    <a:pt x="209" y="15"/>
                  </a:lnTo>
                  <a:lnTo>
                    <a:pt x="209" y="20"/>
                  </a:lnTo>
                  <a:lnTo>
                    <a:pt x="209" y="27"/>
                  </a:lnTo>
                  <a:lnTo>
                    <a:pt x="209" y="32"/>
                  </a:lnTo>
                  <a:lnTo>
                    <a:pt x="208" y="37"/>
                  </a:lnTo>
                  <a:lnTo>
                    <a:pt x="208" y="42"/>
                  </a:lnTo>
                  <a:lnTo>
                    <a:pt x="208" y="48"/>
                  </a:lnTo>
                  <a:lnTo>
                    <a:pt x="208" y="52"/>
                  </a:lnTo>
                  <a:lnTo>
                    <a:pt x="206" y="57"/>
                  </a:lnTo>
                  <a:lnTo>
                    <a:pt x="206" y="63"/>
                  </a:lnTo>
                  <a:lnTo>
                    <a:pt x="204" y="67"/>
                  </a:lnTo>
                  <a:lnTo>
                    <a:pt x="204" y="72"/>
                  </a:lnTo>
                  <a:lnTo>
                    <a:pt x="204" y="78"/>
                  </a:lnTo>
                  <a:lnTo>
                    <a:pt x="203" y="82"/>
                  </a:lnTo>
                  <a:lnTo>
                    <a:pt x="201" y="87"/>
                  </a:lnTo>
                  <a:lnTo>
                    <a:pt x="201" y="92"/>
                  </a:lnTo>
                  <a:lnTo>
                    <a:pt x="199" y="97"/>
                  </a:lnTo>
                  <a:lnTo>
                    <a:pt x="199" y="98"/>
                  </a:lnTo>
                  <a:lnTo>
                    <a:pt x="198" y="103"/>
                  </a:lnTo>
                  <a:lnTo>
                    <a:pt x="196" y="107"/>
                  </a:lnTo>
                  <a:lnTo>
                    <a:pt x="196" y="112"/>
                  </a:lnTo>
                  <a:lnTo>
                    <a:pt x="195" y="115"/>
                  </a:lnTo>
                  <a:lnTo>
                    <a:pt x="193" y="117"/>
                  </a:lnTo>
                  <a:lnTo>
                    <a:pt x="191" y="120"/>
                  </a:lnTo>
                  <a:lnTo>
                    <a:pt x="190" y="122"/>
                  </a:lnTo>
                  <a:lnTo>
                    <a:pt x="188" y="124"/>
                  </a:lnTo>
                  <a:lnTo>
                    <a:pt x="186" y="127"/>
                  </a:lnTo>
                  <a:lnTo>
                    <a:pt x="186" y="129"/>
                  </a:lnTo>
                  <a:lnTo>
                    <a:pt x="185" y="129"/>
                  </a:lnTo>
                  <a:lnTo>
                    <a:pt x="183" y="130"/>
                  </a:lnTo>
                  <a:lnTo>
                    <a:pt x="181" y="130"/>
                  </a:lnTo>
                  <a:lnTo>
                    <a:pt x="180" y="129"/>
                  </a:lnTo>
                  <a:lnTo>
                    <a:pt x="176" y="127"/>
                  </a:lnTo>
                  <a:lnTo>
                    <a:pt x="175" y="125"/>
                  </a:lnTo>
                  <a:lnTo>
                    <a:pt x="173" y="122"/>
                  </a:lnTo>
                  <a:lnTo>
                    <a:pt x="171" y="117"/>
                  </a:lnTo>
                  <a:lnTo>
                    <a:pt x="168" y="115"/>
                  </a:lnTo>
                  <a:lnTo>
                    <a:pt x="166" y="110"/>
                  </a:lnTo>
                  <a:lnTo>
                    <a:pt x="163" y="103"/>
                  </a:lnTo>
                  <a:lnTo>
                    <a:pt x="161" y="98"/>
                  </a:lnTo>
                  <a:lnTo>
                    <a:pt x="158" y="93"/>
                  </a:lnTo>
                  <a:lnTo>
                    <a:pt x="155" y="87"/>
                  </a:lnTo>
                  <a:lnTo>
                    <a:pt x="153" y="82"/>
                  </a:lnTo>
                  <a:lnTo>
                    <a:pt x="150" y="77"/>
                  </a:lnTo>
                  <a:lnTo>
                    <a:pt x="146" y="68"/>
                  </a:lnTo>
                  <a:lnTo>
                    <a:pt x="143" y="63"/>
                  </a:lnTo>
                  <a:lnTo>
                    <a:pt x="140" y="57"/>
                  </a:lnTo>
                  <a:lnTo>
                    <a:pt x="136" y="50"/>
                  </a:lnTo>
                  <a:lnTo>
                    <a:pt x="133" y="47"/>
                  </a:lnTo>
                  <a:lnTo>
                    <a:pt x="128" y="40"/>
                  </a:lnTo>
                  <a:lnTo>
                    <a:pt x="125" y="33"/>
                  </a:lnTo>
                  <a:lnTo>
                    <a:pt x="120" y="30"/>
                  </a:lnTo>
                  <a:lnTo>
                    <a:pt x="116" y="25"/>
                  </a:lnTo>
                  <a:lnTo>
                    <a:pt x="111" y="22"/>
                  </a:lnTo>
                  <a:lnTo>
                    <a:pt x="106" y="17"/>
                  </a:lnTo>
                  <a:lnTo>
                    <a:pt x="105" y="15"/>
                  </a:lnTo>
                  <a:lnTo>
                    <a:pt x="100" y="13"/>
                  </a:lnTo>
                  <a:lnTo>
                    <a:pt x="95" y="12"/>
                  </a:lnTo>
                  <a:lnTo>
                    <a:pt x="90" y="10"/>
                  </a:lnTo>
                  <a:lnTo>
                    <a:pt x="83" y="10"/>
                  </a:lnTo>
                  <a:lnTo>
                    <a:pt x="78" y="12"/>
                  </a:lnTo>
                  <a:lnTo>
                    <a:pt x="73" y="13"/>
                  </a:lnTo>
                  <a:lnTo>
                    <a:pt x="70" y="15"/>
                  </a:lnTo>
                  <a:lnTo>
                    <a:pt x="68" y="15"/>
                  </a:lnTo>
                  <a:lnTo>
                    <a:pt x="66" y="15"/>
                  </a:lnTo>
                  <a:lnTo>
                    <a:pt x="65" y="15"/>
                  </a:lnTo>
                  <a:lnTo>
                    <a:pt x="63" y="17"/>
                  </a:lnTo>
                  <a:lnTo>
                    <a:pt x="62" y="17"/>
                  </a:lnTo>
                  <a:lnTo>
                    <a:pt x="60" y="18"/>
                  </a:lnTo>
                  <a:lnTo>
                    <a:pt x="58" y="18"/>
                  </a:lnTo>
                  <a:lnTo>
                    <a:pt x="57" y="20"/>
                  </a:lnTo>
                  <a:lnTo>
                    <a:pt x="55" y="20"/>
                  </a:lnTo>
                  <a:lnTo>
                    <a:pt x="53" y="22"/>
                  </a:lnTo>
                  <a:lnTo>
                    <a:pt x="52" y="22"/>
                  </a:lnTo>
                  <a:lnTo>
                    <a:pt x="50" y="23"/>
                  </a:lnTo>
                  <a:lnTo>
                    <a:pt x="47" y="23"/>
                  </a:lnTo>
                  <a:lnTo>
                    <a:pt x="45" y="25"/>
                  </a:lnTo>
                  <a:lnTo>
                    <a:pt x="43" y="25"/>
                  </a:lnTo>
                  <a:lnTo>
                    <a:pt x="42" y="27"/>
                  </a:lnTo>
                  <a:lnTo>
                    <a:pt x="40" y="27"/>
                  </a:lnTo>
                  <a:lnTo>
                    <a:pt x="38" y="28"/>
                  </a:lnTo>
                  <a:lnTo>
                    <a:pt x="37" y="28"/>
                  </a:lnTo>
                  <a:lnTo>
                    <a:pt x="35" y="30"/>
                  </a:lnTo>
                  <a:lnTo>
                    <a:pt x="33" y="30"/>
                  </a:lnTo>
                  <a:lnTo>
                    <a:pt x="32" y="32"/>
                  </a:lnTo>
                  <a:lnTo>
                    <a:pt x="28" y="32"/>
                  </a:lnTo>
                  <a:lnTo>
                    <a:pt x="27" y="32"/>
                  </a:lnTo>
                  <a:lnTo>
                    <a:pt x="25" y="32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2" y="35"/>
                  </a:lnTo>
                  <a:lnTo>
                    <a:pt x="20" y="35"/>
                  </a:lnTo>
                  <a:lnTo>
                    <a:pt x="18" y="37"/>
                  </a:lnTo>
                  <a:lnTo>
                    <a:pt x="15" y="37"/>
                  </a:lnTo>
                  <a:close/>
                </a:path>
              </a:pathLst>
            </a:custGeom>
            <a:solidFill>
              <a:srgbClr val="FA94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14" name="Freeform 10"/>
            <p:cNvSpPr>
              <a:spLocks/>
            </p:cNvSpPr>
            <p:nvPr/>
          </p:nvSpPr>
          <p:spPr bwMode="auto">
            <a:xfrm>
              <a:off x="3048" y="1403"/>
              <a:ext cx="586" cy="624"/>
            </a:xfrm>
            <a:custGeom>
              <a:avLst/>
              <a:gdLst/>
              <a:ahLst/>
              <a:cxnLst>
                <a:cxn ang="0">
                  <a:pos x="23" y="62"/>
                </a:cxn>
                <a:cxn ang="0">
                  <a:pos x="51" y="117"/>
                </a:cxn>
                <a:cxn ang="0">
                  <a:pos x="71" y="170"/>
                </a:cxn>
                <a:cxn ang="0">
                  <a:pos x="69" y="207"/>
                </a:cxn>
                <a:cxn ang="0">
                  <a:pos x="66" y="250"/>
                </a:cxn>
                <a:cxn ang="0">
                  <a:pos x="59" y="287"/>
                </a:cxn>
                <a:cxn ang="0">
                  <a:pos x="41" y="330"/>
                </a:cxn>
                <a:cxn ang="0">
                  <a:pos x="8" y="425"/>
                </a:cxn>
                <a:cxn ang="0">
                  <a:pos x="6" y="512"/>
                </a:cxn>
                <a:cxn ang="0">
                  <a:pos x="54" y="519"/>
                </a:cxn>
                <a:cxn ang="0">
                  <a:pos x="84" y="464"/>
                </a:cxn>
                <a:cxn ang="0">
                  <a:pos x="106" y="394"/>
                </a:cxn>
                <a:cxn ang="0">
                  <a:pos x="138" y="334"/>
                </a:cxn>
                <a:cxn ang="0">
                  <a:pos x="176" y="279"/>
                </a:cxn>
                <a:cxn ang="0">
                  <a:pos x="214" y="250"/>
                </a:cxn>
                <a:cxn ang="0">
                  <a:pos x="276" y="234"/>
                </a:cxn>
                <a:cxn ang="0">
                  <a:pos x="493" y="250"/>
                </a:cxn>
                <a:cxn ang="0">
                  <a:pos x="542" y="375"/>
                </a:cxn>
                <a:cxn ang="0">
                  <a:pos x="515" y="537"/>
                </a:cxn>
                <a:cxn ang="0">
                  <a:pos x="517" y="582"/>
                </a:cxn>
                <a:cxn ang="0">
                  <a:pos x="540" y="604"/>
                </a:cxn>
                <a:cxn ang="0">
                  <a:pos x="560" y="621"/>
                </a:cxn>
                <a:cxn ang="0">
                  <a:pos x="567" y="581"/>
                </a:cxn>
                <a:cxn ang="0">
                  <a:pos x="571" y="526"/>
                </a:cxn>
                <a:cxn ang="0">
                  <a:pos x="576" y="471"/>
                </a:cxn>
                <a:cxn ang="0">
                  <a:pos x="583" y="397"/>
                </a:cxn>
                <a:cxn ang="0">
                  <a:pos x="583" y="312"/>
                </a:cxn>
                <a:cxn ang="0">
                  <a:pos x="555" y="234"/>
                </a:cxn>
                <a:cxn ang="0">
                  <a:pos x="505" y="185"/>
                </a:cxn>
                <a:cxn ang="0">
                  <a:pos x="475" y="165"/>
                </a:cxn>
                <a:cxn ang="0">
                  <a:pos x="442" y="149"/>
                </a:cxn>
                <a:cxn ang="0">
                  <a:pos x="407" y="137"/>
                </a:cxn>
                <a:cxn ang="0">
                  <a:pos x="367" y="134"/>
                </a:cxn>
                <a:cxn ang="0">
                  <a:pos x="334" y="132"/>
                </a:cxn>
                <a:cxn ang="0">
                  <a:pos x="317" y="125"/>
                </a:cxn>
                <a:cxn ang="0">
                  <a:pos x="330" y="90"/>
                </a:cxn>
                <a:cxn ang="0">
                  <a:pos x="340" y="48"/>
                </a:cxn>
                <a:cxn ang="0">
                  <a:pos x="322" y="22"/>
                </a:cxn>
                <a:cxn ang="0">
                  <a:pos x="309" y="17"/>
                </a:cxn>
                <a:cxn ang="0">
                  <a:pos x="296" y="15"/>
                </a:cxn>
                <a:cxn ang="0">
                  <a:pos x="282" y="15"/>
                </a:cxn>
                <a:cxn ang="0">
                  <a:pos x="276" y="63"/>
                </a:cxn>
                <a:cxn ang="0">
                  <a:pos x="266" y="105"/>
                </a:cxn>
                <a:cxn ang="0">
                  <a:pos x="247" y="130"/>
                </a:cxn>
                <a:cxn ang="0">
                  <a:pos x="247" y="108"/>
                </a:cxn>
                <a:cxn ang="0">
                  <a:pos x="259" y="55"/>
                </a:cxn>
                <a:cxn ang="0">
                  <a:pos x="241" y="13"/>
                </a:cxn>
                <a:cxn ang="0">
                  <a:pos x="219" y="5"/>
                </a:cxn>
                <a:cxn ang="0">
                  <a:pos x="202" y="2"/>
                </a:cxn>
                <a:cxn ang="0">
                  <a:pos x="197" y="52"/>
                </a:cxn>
                <a:cxn ang="0">
                  <a:pos x="191" y="102"/>
                </a:cxn>
                <a:cxn ang="0">
                  <a:pos x="176" y="134"/>
                </a:cxn>
                <a:cxn ang="0">
                  <a:pos x="156" y="118"/>
                </a:cxn>
                <a:cxn ang="0">
                  <a:pos x="129" y="60"/>
                </a:cxn>
                <a:cxn ang="0">
                  <a:pos x="86" y="15"/>
                </a:cxn>
                <a:cxn ang="0">
                  <a:pos x="46" y="18"/>
                </a:cxn>
                <a:cxn ang="0">
                  <a:pos x="30" y="27"/>
                </a:cxn>
                <a:cxn ang="0">
                  <a:pos x="15" y="32"/>
                </a:cxn>
              </a:cxnLst>
              <a:rect l="0" t="0" r="r" b="b"/>
              <a:pathLst>
                <a:path w="586" h="624">
                  <a:moveTo>
                    <a:pt x="10" y="33"/>
                  </a:moveTo>
                  <a:lnTo>
                    <a:pt x="10" y="35"/>
                  </a:lnTo>
                  <a:lnTo>
                    <a:pt x="11" y="37"/>
                  </a:lnTo>
                  <a:lnTo>
                    <a:pt x="11" y="40"/>
                  </a:lnTo>
                  <a:lnTo>
                    <a:pt x="13" y="42"/>
                  </a:lnTo>
                  <a:lnTo>
                    <a:pt x="15" y="45"/>
                  </a:lnTo>
                  <a:lnTo>
                    <a:pt x="16" y="48"/>
                  </a:lnTo>
                  <a:lnTo>
                    <a:pt x="18" y="52"/>
                  </a:lnTo>
                  <a:lnTo>
                    <a:pt x="20" y="57"/>
                  </a:lnTo>
                  <a:lnTo>
                    <a:pt x="23" y="62"/>
                  </a:lnTo>
                  <a:lnTo>
                    <a:pt x="25" y="65"/>
                  </a:lnTo>
                  <a:lnTo>
                    <a:pt x="28" y="70"/>
                  </a:lnTo>
                  <a:lnTo>
                    <a:pt x="31" y="77"/>
                  </a:lnTo>
                  <a:lnTo>
                    <a:pt x="35" y="82"/>
                  </a:lnTo>
                  <a:lnTo>
                    <a:pt x="36" y="87"/>
                  </a:lnTo>
                  <a:lnTo>
                    <a:pt x="40" y="93"/>
                  </a:lnTo>
                  <a:lnTo>
                    <a:pt x="43" y="98"/>
                  </a:lnTo>
                  <a:lnTo>
                    <a:pt x="46" y="105"/>
                  </a:lnTo>
                  <a:lnTo>
                    <a:pt x="48" y="112"/>
                  </a:lnTo>
                  <a:lnTo>
                    <a:pt x="51" y="117"/>
                  </a:lnTo>
                  <a:lnTo>
                    <a:pt x="54" y="124"/>
                  </a:lnTo>
                  <a:lnTo>
                    <a:pt x="56" y="130"/>
                  </a:lnTo>
                  <a:lnTo>
                    <a:pt x="59" y="135"/>
                  </a:lnTo>
                  <a:lnTo>
                    <a:pt x="61" y="142"/>
                  </a:lnTo>
                  <a:lnTo>
                    <a:pt x="63" y="147"/>
                  </a:lnTo>
                  <a:lnTo>
                    <a:pt x="66" y="152"/>
                  </a:lnTo>
                  <a:lnTo>
                    <a:pt x="68" y="157"/>
                  </a:lnTo>
                  <a:lnTo>
                    <a:pt x="69" y="162"/>
                  </a:lnTo>
                  <a:lnTo>
                    <a:pt x="69" y="167"/>
                  </a:lnTo>
                  <a:lnTo>
                    <a:pt x="71" y="170"/>
                  </a:lnTo>
                  <a:lnTo>
                    <a:pt x="71" y="175"/>
                  </a:lnTo>
                  <a:lnTo>
                    <a:pt x="71" y="179"/>
                  </a:lnTo>
                  <a:lnTo>
                    <a:pt x="71" y="182"/>
                  </a:lnTo>
                  <a:lnTo>
                    <a:pt x="71" y="184"/>
                  </a:lnTo>
                  <a:lnTo>
                    <a:pt x="71" y="189"/>
                  </a:lnTo>
                  <a:lnTo>
                    <a:pt x="71" y="192"/>
                  </a:lnTo>
                  <a:lnTo>
                    <a:pt x="71" y="195"/>
                  </a:lnTo>
                  <a:lnTo>
                    <a:pt x="71" y="200"/>
                  </a:lnTo>
                  <a:lnTo>
                    <a:pt x="71" y="204"/>
                  </a:lnTo>
                  <a:lnTo>
                    <a:pt x="69" y="207"/>
                  </a:lnTo>
                  <a:lnTo>
                    <a:pt x="69" y="212"/>
                  </a:lnTo>
                  <a:lnTo>
                    <a:pt x="69" y="217"/>
                  </a:lnTo>
                  <a:lnTo>
                    <a:pt x="69" y="220"/>
                  </a:lnTo>
                  <a:lnTo>
                    <a:pt x="68" y="225"/>
                  </a:lnTo>
                  <a:lnTo>
                    <a:pt x="68" y="229"/>
                  </a:lnTo>
                  <a:lnTo>
                    <a:pt x="68" y="234"/>
                  </a:lnTo>
                  <a:lnTo>
                    <a:pt x="68" y="237"/>
                  </a:lnTo>
                  <a:lnTo>
                    <a:pt x="66" y="242"/>
                  </a:lnTo>
                  <a:lnTo>
                    <a:pt x="66" y="247"/>
                  </a:lnTo>
                  <a:lnTo>
                    <a:pt x="66" y="250"/>
                  </a:lnTo>
                  <a:lnTo>
                    <a:pt x="64" y="254"/>
                  </a:lnTo>
                  <a:lnTo>
                    <a:pt x="64" y="259"/>
                  </a:lnTo>
                  <a:lnTo>
                    <a:pt x="64" y="264"/>
                  </a:lnTo>
                  <a:lnTo>
                    <a:pt x="63" y="267"/>
                  </a:lnTo>
                  <a:lnTo>
                    <a:pt x="63" y="270"/>
                  </a:lnTo>
                  <a:lnTo>
                    <a:pt x="61" y="274"/>
                  </a:lnTo>
                  <a:lnTo>
                    <a:pt x="61" y="277"/>
                  </a:lnTo>
                  <a:lnTo>
                    <a:pt x="59" y="282"/>
                  </a:lnTo>
                  <a:lnTo>
                    <a:pt x="59" y="284"/>
                  </a:lnTo>
                  <a:lnTo>
                    <a:pt x="59" y="287"/>
                  </a:lnTo>
                  <a:lnTo>
                    <a:pt x="58" y="290"/>
                  </a:lnTo>
                  <a:lnTo>
                    <a:pt x="58" y="292"/>
                  </a:lnTo>
                  <a:lnTo>
                    <a:pt x="56" y="295"/>
                  </a:lnTo>
                  <a:lnTo>
                    <a:pt x="56" y="297"/>
                  </a:lnTo>
                  <a:lnTo>
                    <a:pt x="54" y="300"/>
                  </a:lnTo>
                  <a:lnTo>
                    <a:pt x="53" y="304"/>
                  </a:lnTo>
                  <a:lnTo>
                    <a:pt x="51" y="310"/>
                  </a:lnTo>
                  <a:lnTo>
                    <a:pt x="48" y="317"/>
                  </a:lnTo>
                  <a:lnTo>
                    <a:pt x="45" y="322"/>
                  </a:lnTo>
                  <a:lnTo>
                    <a:pt x="41" y="330"/>
                  </a:lnTo>
                  <a:lnTo>
                    <a:pt x="38" y="337"/>
                  </a:lnTo>
                  <a:lnTo>
                    <a:pt x="35" y="347"/>
                  </a:lnTo>
                  <a:lnTo>
                    <a:pt x="31" y="355"/>
                  </a:lnTo>
                  <a:lnTo>
                    <a:pt x="28" y="365"/>
                  </a:lnTo>
                  <a:lnTo>
                    <a:pt x="23" y="374"/>
                  </a:lnTo>
                  <a:lnTo>
                    <a:pt x="20" y="384"/>
                  </a:lnTo>
                  <a:lnTo>
                    <a:pt x="16" y="395"/>
                  </a:lnTo>
                  <a:lnTo>
                    <a:pt x="13" y="405"/>
                  </a:lnTo>
                  <a:lnTo>
                    <a:pt x="11" y="415"/>
                  </a:lnTo>
                  <a:lnTo>
                    <a:pt x="8" y="425"/>
                  </a:lnTo>
                  <a:lnTo>
                    <a:pt x="6" y="435"/>
                  </a:lnTo>
                  <a:lnTo>
                    <a:pt x="3" y="447"/>
                  </a:lnTo>
                  <a:lnTo>
                    <a:pt x="1" y="456"/>
                  </a:lnTo>
                  <a:lnTo>
                    <a:pt x="1" y="466"/>
                  </a:lnTo>
                  <a:lnTo>
                    <a:pt x="0" y="474"/>
                  </a:lnTo>
                  <a:lnTo>
                    <a:pt x="0" y="484"/>
                  </a:lnTo>
                  <a:lnTo>
                    <a:pt x="0" y="492"/>
                  </a:lnTo>
                  <a:lnTo>
                    <a:pt x="1" y="501"/>
                  </a:lnTo>
                  <a:lnTo>
                    <a:pt x="3" y="506"/>
                  </a:lnTo>
                  <a:lnTo>
                    <a:pt x="6" y="512"/>
                  </a:lnTo>
                  <a:lnTo>
                    <a:pt x="10" y="519"/>
                  </a:lnTo>
                  <a:lnTo>
                    <a:pt x="13" y="522"/>
                  </a:lnTo>
                  <a:lnTo>
                    <a:pt x="18" y="526"/>
                  </a:lnTo>
                  <a:lnTo>
                    <a:pt x="25" y="529"/>
                  </a:lnTo>
                  <a:lnTo>
                    <a:pt x="31" y="531"/>
                  </a:lnTo>
                  <a:lnTo>
                    <a:pt x="41" y="531"/>
                  </a:lnTo>
                  <a:lnTo>
                    <a:pt x="45" y="529"/>
                  </a:lnTo>
                  <a:lnTo>
                    <a:pt x="48" y="526"/>
                  </a:lnTo>
                  <a:lnTo>
                    <a:pt x="51" y="522"/>
                  </a:lnTo>
                  <a:lnTo>
                    <a:pt x="54" y="519"/>
                  </a:lnTo>
                  <a:lnTo>
                    <a:pt x="58" y="516"/>
                  </a:lnTo>
                  <a:lnTo>
                    <a:pt x="61" y="511"/>
                  </a:lnTo>
                  <a:lnTo>
                    <a:pt x="64" y="504"/>
                  </a:lnTo>
                  <a:lnTo>
                    <a:pt x="68" y="501"/>
                  </a:lnTo>
                  <a:lnTo>
                    <a:pt x="69" y="494"/>
                  </a:lnTo>
                  <a:lnTo>
                    <a:pt x="73" y="487"/>
                  </a:lnTo>
                  <a:lnTo>
                    <a:pt x="76" y="482"/>
                  </a:lnTo>
                  <a:lnTo>
                    <a:pt x="78" y="476"/>
                  </a:lnTo>
                  <a:lnTo>
                    <a:pt x="81" y="469"/>
                  </a:lnTo>
                  <a:lnTo>
                    <a:pt x="84" y="464"/>
                  </a:lnTo>
                  <a:lnTo>
                    <a:pt x="86" y="456"/>
                  </a:lnTo>
                  <a:lnTo>
                    <a:pt x="89" y="450"/>
                  </a:lnTo>
                  <a:lnTo>
                    <a:pt x="91" y="442"/>
                  </a:lnTo>
                  <a:lnTo>
                    <a:pt x="93" y="435"/>
                  </a:lnTo>
                  <a:lnTo>
                    <a:pt x="94" y="429"/>
                  </a:lnTo>
                  <a:lnTo>
                    <a:pt x="98" y="420"/>
                  </a:lnTo>
                  <a:lnTo>
                    <a:pt x="99" y="414"/>
                  </a:lnTo>
                  <a:lnTo>
                    <a:pt x="103" y="407"/>
                  </a:lnTo>
                  <a:lnTo>
                    <a:pt x="104" y="400"/>
                  </a:lnTo>
                  <a:lnTo>
                    <a:pt x="106" y="394"/>
                  </a:lnTo>
                  <a:lnTo>
                    <a:pt x="109" y="387"/>
                  </a:lnTo>
                  <a:lnTo>
                    <a:pt x="111" y="382"/>
                  </a:lnTo>
                  <a:lnTo>
                    <a:pt x="114" y="375"/>
                  </a:lnTo>
                  <a:lnTo>
                    <a:pt x="116" y="369"/>
                  </a:lnTo>
                  <a:lnTo>
                    <a:pt x="119" y="365"/>
                  </a:lnTo>
                  <a:lnTo>
                    <a:pt x="121" y="359"/>
                  </a:lnTo>
                  <a:lnTo>
                    <a:pt x="124" y="354"/>
                  </a:lnTo>
                  <a:lnTo>
                    <a:pt x="128" y="350"/>
                  </a:lnTo>
                  <a:lnTo>
                    <a:pt x="133" y="342"/>
                  </a:lnTo>
                  <a:lnTo>
                    <a:pt x="138" y="334"/>
                  </a:lnTo>
                  <a:lnTo>
                    <a:pt x="143" y="327"/>
                  </a:lnTo>
                  <a:lnTo>
                    <a:pt x="148" y="319"/>
                  </a:lnTo>
                  <a:lnTo>
                    <a:pt x="151" y="314"/>
                  </a:lnTo>
                  <a:lnTo>
                    <a:pt x="156" y="307"/>
                  </a:lnTo>
                  <a:lnTo>
                    <a:pt x="159" y="300"/>
                  </a:lnTo>
                  <a:lnTo>
                    <a:pt x="164" y="297"/>
                  </a:lnTo>
                  <a:lnTo>
                    <a:pt x="168" y="290"/>
                  </a:lnTo>
                  <a:lnTo>
                    <a:pt x="171" y="285"/>
                  </a:lnTo>
                  <a:lnTo>
                    <a:pt x="174" y="282"/>
                  </a:lnTo>
                  <a:lnTo>
                    <a:pt x="176" y="279"/>
                  </a:lnTo>
                  <a:lnTo>
                    <a:pt x="179" y="274"/>
                  </a:lnTo>
                  <a:lnTo>
                    <a:pt x="184" y="270"/>
                  </a:lnTo>
                  <a:lnTo>
                    <a:pt x="187" y="267"/>
                  </a:lnTo>
                  <a:lnTo>
                    <a:pt x="191" y="265"/>
                  </a:lnTo>
                  <a:lnTo>
                    <a:pt x="194" y="262"/>
                  </a:lnTo>
                  <a:lnTo>
                    <a:pt x="197" y="259"/>
                  </a:lnTo>
                  <a:lnTo>
                    <a:pt x="202" y="255"/>
                  </a:lnTo>
                  <a:lnTo>
                    <a:pt x="206" y="254"/>
                  </a:lnTo>
                  <a:lnTo>
                    <a:pt x="211" y="250"/>
                  </a:lnTo>
                  <a:lnTo>
                    <a:pt x="214" y="250"/>
                  </a:lnTo>
                  <a:lnTo>
                    <a:pt x="219" y="249"/>
                  </a:lnTo>
                  <a:lnTo>
                    <a:pt x="224" y="247"/>
                  </a:lnTo>
                  <a:lnTo>
                    <a:pt x="231" y="245"/>
                  </a:lnTo>
                  <a:lnTo>
                    <a:pt x="236" y="244"/>
                  </a:lnTo>
                  <a:lnTo>
                    <a:pt x="242" y="242"/>
                  </a:lnTo>
                  <a:lnTo>
                    <a:pt x="247" y="240"/>
                  </a:lnTo>
                  <a:lnTo>
                    <a:pt x="256" y="239"/>
                  </a:lnTo>
                  <a:lnTo>
                    <a:pt x="261" y="237"/>
                  </a:lnTo>
                  <a:lnTo>
                    <a:pt x="269" y="235"/>
                  </a:lnTo>
                  <a:lnTo>
                    <a:pt x="276" y="234"/>
                  </a:lnTo>
                  <a:lnTo>
                    <a:pt x="309" y="229"/>
                  </a:lnTo>
                  <a:lnTo>
                    <a:pt x="337" y="224"/>
                  </a:lnTo>
                  <a:lnTo>
                    <a:pt x="365" y="222"/>
                  </a:lnTo>
                  <a:lnTo>
                    <a:pt x="390" y="222"/>
                  </a:lnTo>
                  <a:lnTo>
                    <a:pt x="412" y="224"/>
                  </a:lnTo>
                  <a:lnTo>
                    <a:pt x="432" y="225"/>
                  </a:lnTo>
                  <a:lnTo>
                    <a:pt x="450" y="230"/>
                  </a:lnTo>
                  <a:lnTo>
                    <a:pt x="467" y="235"/>
                  </a:lnTo>
                  <a:lnTo>
                    <a:pt x="482" y="242"/>
                  </a:lnTo>
                  <a:lnTo>
                    <a:pt x="493" y="250"/>
                  </a:lnTo>
                  <a:lnTo>
                    <a:pt x="503" y="259"/>
                  </a:lnTo>
                  <a:lnTo>
                    <a:pt x="513" y="269"/>
                  </a:lnTo>
                  <a:lnTo>
                    <a:pt x="520" y="280"/>
                  </a:lnTo>
                  <a:lnTo>
                    <a:pt x="527" y="290"/>
                  </a:lnTo>
                  <a:lnTo>
                    <a:pt x="532" y="304"/>
                  </a:lnTo>
                  <a:lnTo>
                    <a:pt x="537" y="317"/>
                  </a:lnTo>
                  <a:lnTo>
                    <a:pt x="540" y="332"/>
                  </a:lnTo>
                  <a:lnTo>
                    <a:pt x="542" y="345"/>
                  </a:lnTo>
                  <a:lnTo>
                    <a:pt x="542" y="360"/>
                  </a:lnTo>
                  <a:lnTo>
                    <a:pt x="542" y="375"/>
                  </a:lnTo>
                  <a:lnTo>
                    <a:pt x="542" y="392"/>
                  </a:lnTo>
                  <a:lnTo>
                    <a:pt x="540" y="407"/>
                  </a:lnTo>
                  <a:lnTo>
                    <a:pt x="538" y="424"/>
                  </a:lnTo>
                  <a:lnTo>
                    <a:pt x="535" y="440"/>
                  </a:lnTo>
                  <a:lnTo>
                    <a:pt x="532" y="457"/>
                  </a:lnTo>
                  <a:lnTo>
                    <a:pt x="530" y="474"/>
                  </a:lnTo>
                  <a:lnTo>
                    <a:pt x="527" y="489"/>
                  </a:lnTo>
                  <a:lnTo>
                    <a:pt x="523" y="506"/>
                  </a:lnTo>
                  <a:lnTo>
                    <a:pt x="518" y="522"/>
                  </a:lnTo>
                  <a:lnTo>
                    <a:pt x="515" y="537"/>
                  </a:lnTo>
                  <a:lnTo>
                    <a:pt x="513" y="552"/>
                  </a:lnTo>
                  <a:lnTo>
                    <a:pt x="510" y="567"/>
                  </a:lnTo>
                  <a:lnTo>
                    <a:pt x="510" y="569"/>
                  </a:lnTo>
                  <a:lnTo>
                    <a:pt x="510" y="569"/>
                  </a:lnTo>
                  <a:lnTo>
                    <a:pt x="510" y="571"/>
                  </a:lnTo>
                  <a:lnTo>
                    <a:pt x="512" y="572"/>
                  </a:lnTo>
                  <a:lnTo>
                    <a:pt x="513" y="576"/>
                  </a:lnTo>
                  <a:lnTo>
                    <a:pt x="513" y="577"/>
                  </a:lnTo>
                  <a:lnTo>
                    <a:pt x="515" y="579"/>
                  </a:lnTo>
                  <a:lnTo>
                    <a:pt x="517" y="582"/>
                  </a:lnTo>
                  <a:lnTo>
                    <a:pt x="518" y="584"/>
                  </a:lnTo>
                  <a:lnTo>
                    <a:pt x="522" y="586"/>
                  </a:lnTo>
                  <a:lnTo>
                    <a:pt x="523" y="587"/>
                  </a:lnTo>
                  <a:lnTo>
                    <a:pt x="525" y="591"/>
                  </a:lnTo>
                  <a:lnTo>
                    <a:pt x="528" y="592"/>
                  </a:lnTo>
                  <a:lnTo>
                    <a:pt x="530" y="596"/>
                  </a:lnTo>
                  <a:lnTo>
                    <a:pt x="533" y="597"/>
                  </a:lnTo>
                  <a:lnTo>
                    <a:pt x="535" y="601"/>
                  </a:lnTo>
                  <a:lnTo>
                    <a:pt x="538" y="602"/>
                  </a:lnTo>
                  <a:lnTo>
                    <a:pt x="540" y="604"/>
                  </a:lnTo>
                  <a:lnTo>
                    <a:pt x="543" y="607"/>
                  </a:lnTo>
                  <a:lnTo>
                    <a:pt x="545" y="609"/>
                  </a:lnTo>
                  <a:lnTo>
                    <a:pt x="548" y="611"/>
                  </a:lnTo>
                  <a:lnTo>
                    <a:pt x="550" y="614"/>
                  </a:lnTo>
                  <a:lnTo>
                    <a:pt x="552" y="616"/>
                  </a:lnTo>
                  <a:lnTo>
                    <a:pt x="553" y="617"/>
                  </a:lnTo>
                  <a:lnTo>
                    <a:pt x="555" y="619"/>
                  </a:lnTo>
                  <a:lnTo>
                    <a:pt x="557" y="619"/>
                  </a:lnTo>
                  <a:lnTo>
                    <a:pt x="558" y="621"/>
                  </a:lnTo>
                  <a:lnTo>
                    <a:pt x="560" y="621"/>
                  </a:lnTo>
                  <a:lnTo>
                    <a:pt x="562" y="622"/>
                  </a:lnTo>
                  <a:lnTo>
                    <a:pt x="562" y="624"/>
                  </a:lnTo>
                  <a:lnTo>
                    <a:pt x="563" y="619"/>
                  </a:lnTo>
                  <a:lnTo>
                    <a:pt x="563" y="612"/>
                  </a:lnTo>
                  <a:lnTo>
                    <a:pt x="563" y="607"/>
                  </a:lnTo>
                  <a:lnTo>
                    <a:pt x="565" y="602"/>
                  </a:lnTo>
                  <a:lnTo>
                    <a:pt x="565" y="597"/>
                  </a:lnTo>
                  <a:lnTo>
                    <a:pt x="565" y="591"/>
                  </a:lnTo>
                  <a:lnTo>
                    <a:pt x="565" y="586"/>
                  </a:lnTo>
                  <a:lnTo>
                    <a:pt x="567" y="581"/>
                  </a:lnTo>
                  <a:lnTo>
                    <a:pt x="567" y="574"/>
                  </a:lnTo>
                  <a:lnTo>
                    <a:pt x="567" y="569"/>
                  </a:lnTo>
                  <a:lnTo>
                    <a:pt x="568" y="564"/>
                  </a:lnTo>
                  <a:lnTo>
                    <a:pt x="568" y="559"/>
                  </a:lnTo>
                  <a:lnTo>
                    <a:pt x="568" y="552"/>
                  </a:lnTo>
                  <a:lnTo>
                    <a:pt x="570" y="547"/>
                  </a:lnTo>
                  <a:lnTo>
                    <a:pt x="570" y="542"/>
                  </a:lnTo>
                  <a:lnTo>
                    <a:pt x="570" y="536"/>
                  </a:lnTo>
                  <a:lnTo>
                    <a:pt x="570" y="532"/>
                  </a:lnTo>
                  <a:lnTo>
                    <a:pt x="571" y="526"/>
                  </a:lnTo>
                  <a:lnTo>
                    <a:pt x="571" y="519"/>
                  </a:lnTo>
                  <a:lnTo>
                    <a:pt x="571" y="516"/>
                  </a:lnTo>
                  <a:lnTo>
                    <a:pt x="573" y="509"/>
                  </a:lnTo>
                  <a:lnTo>
                    <a:pt x="573" y="504"/>
                  </a:lnTo>
                  <a:lnTo>
                    <a:pt x="573" y="499"/>
                  </a:lnTo>
                  <a:lnTo>
                    <a:pt x="573" y="492"/>
                  </a:lnTo>
                  <a:lnTo>
                    <a:pt x="575" y="487"/>
                  </a:lnTo>
                  <a:lnTo>
                    <a:pt x="575" y="482"/>
                  </a:lnTo>
                  <a:lnTo>
                    <a:pt x="575" y="477"/>
                  </a:lnTo>
                  <a:lnTo>
                    <a:pt x="576" y="471"/>
                  </a:lnTo>
                  <a:lnTo>
                    <a:pt x="576" y="466"/>
                  </a:lnTo>
                  <a:lnTo>
                    <a:pt x="576" y="461"/>
                  </a:lnTo>
                  <a:lnTo>
                    <a:pt x="576" y="454"/>
                  </a:lnTo>
                  <a:lnTo>
                    <a:pt x="578" y="450"/>
                  </a:lnTo>
                  <a:lnTo>
                    <a:pt x="578" y="440"/>
                  </a:lnTo>
                  <a:lnTo>
                    <a:pt x="578" y="432"/>
                  </a:lnTo>
                  <a:lnTo>
                    <a:pt x="580" y="422"/>
                  </a:lnTo>
                  <a:lnTo>
                    <a:pt x="581" y="414"/>
                  </a:lnTo>
                  <a:lnTo>
                    <a:pt x="581" y="405"/>
                  </a:lnTo>
                  <a:lnTo>
                    <a:pt x="583" y="397"/>
                  </a:lnTo>
                  <a:lnTo>
                    <a:pt x="585" y="387"/>
                  </a:lnTo>
                  <a:lnTo>
                    <a:pt x="585" y="379"/>
                  </a:lnTo>
                  <a:lnTo>
                    <a:pt x="585" y="370"/>
                  </a:lnTo>
                  <a:lnTo>
                    <a:pt x="585" y="362"/>
                  </a:lnTo>
                  <a:lnTo>
                    <a:pt x="586" y="352"/>
                  </a:lnTo>
                  <a:lnTo>
                    <a:pt x="586" y="345"/>
                  </a:lnTo>
                  <a:lnTo>
                    <a:pt x="585" y="335"/>
                  </a:lnTo>
                  <a:lnTo>
                    <a:pt x="585" y="329"/>
                  </a:lnTo>
                  <a:lnTo>
                    <a:pt x="585" y="319"/>
                  </a:lnTo>
                  <a:lnTo>
                    <a:pt x="583" y="312"/>
                  </a:lnTo>
                  <a:lnTo>
                    <a:pt x="581" y="304"/>
                  </a:lnTo>
                  <a:lnTo>
                    <a:pt x="580" y="295"/>
                  </a:lnTo>
                  <a:lnTo>
                    <a:pt x="578" y="287"/>
                  </a:lnTo>
                  <a:lnTo>
                    <a:pt x="578" y="280"/>
                  </a:lnTo>
                  <a:lnTo>
                    <a:pt x="575" y="272"/>
                  </a:lnTo>
                  <a:lnTo>
                    <a:pt x="571" y="265"/>
                  </a:lnTo>
                  <a:lnTo>
                    <a:pt x="568" y="257"/>
                  </a:lnTo>
                  <a:lnTo>
                    <a:pt x="565" y="250"/>
                  </a:lnTo>
                  <a:lnTo>
                    <a:pt x="560" y="242"/>
                  </a:lnTo>
                  <a:lnTo>
                    <a:pt x="555" y="234"/>
                  </a:lnTo>
                  <a:lnTo>
                    <a:pt x="550" y="229"/>
                  </a:lnTo>
                  <a:lnTo>
                    <a:pt x="543" y="220"/>
                  </a:lnTo>
                  <a:lnTo>
                    <a:pt x="538" y="215"/>
                  </a:lnTo>
                  <a:lnTo>
                    <a:pt x="532" y="207"/>
                  </a:lnTo>
                  <a:lnTo>
                    <a:pt x="523" y="200"/>
                  </a:lnTo>
                  <a:lnTo>
                    <a:pt x="517" y="195"/>
                  </a:lnTo>
                  <a:lnTo>
                    <a:pt x="513" y="192"/>
                  </a:lnTo>
                  <a:lnTo>
                    <a:pt x="510" y="190"/>
                  </a:lnTo>
                  <a:lnTo>
                    <a:pt x="507" y="187"/>
                  </a:lnTo>
                  <a:lnTo>
                    <a:pt x="505" y="185"/>
                  </a:lnTo>
                  <a:lnTo>
                    <a:pt x="502" y="184"/>
                  </a:lnTo>
                  <a:lnTo>
                    <a:pt x="498" y="182"/>
                  </a:lnTo>
                  <a:lnTo>
                    <a:pt x="497" y="180"/>
                  </a:lnTo>
                  <a:lnTo>
                    <a:pt x="493" y="177"/>
                  </a:lnTo>
                  <a:lnTo>
                    <a:pt x="492" y="175"/>
                  </a:lnTo>
                  <a:lnTo>
                    <a:pt x="488" y="172"/>
                  </a:lnTo>
                  <a:lnTo>
                    <a:pt x="485" y="170"/>
                  </a:lnTo>
                  <a:lnTo>
                    <a:pt x="482" y="169"/>
                  </a:lnTo>
                  <a:lnTo>
                    <a:pt x="478" y="167"/>
                  </a:lnTo>
                  <a:lnTo>
                    <a:pt x="475" y="165"/>
                  </a:lnTo>
                  <a:lnTo>
                    <a:pt x="472" y="164"/>
                  </a:lnTo>
                  <a:lnTo>
                    <a:pt x="468" y="160"/>
                  </a:lnTo>
                  <a:lnTo>
                    <a:pt x="465" y="159"/>
                  </a:lnTo>
                  <a:lnTo>
                    <a:pt x="462" y="157"/>
                  </a:lnTo>
                  <a:lnTo>
                    <a:pt x="458" y="155"/>
                  </a:lnTo>
                  <a:lnTo>
                    <a:pt x="455" y="154"/>
                  </a:lnTo>
                  <a:lnTo>
                    <a:pt x="452" y="152"/>
                  </a:lnTo>
                  <a:lnTo>
                    <a:pt x="448" y="150"/>
                  </a:lnTo>
                  <a:lnTo>
                    <a:pt x="445" y="150"/>
                  </a:lnTo>
                  <a:lnTo>
                    <a:pt x="442" y="149"/>
                  </a:lnTo>
                  <a:lnTo>
                    <a:pt x="439" y="147"/>
                  </a:lnTo>
                  <a:lnTo>
                    <a:pt x="435" y="145"/>
                  </a:lnTo>
                  <a:lnTo>
                    <a:pt x="432" y="144"/>
                  </a:lnTo>
                  <a:lnTo>
                    <a:pt x="429" y="142"/>
                  </a:lnTo>
                  <a:lnTo>
                    <a:pt x="425" y="142"/>
                  </a:lnTo>
                  <a:lnTo>
                    <a:pt x="422" y="140"/>
                  </a:lnTo>
                  <a:lnTo>
                    <a:pt x="417" y="140"/>
                  </a:lnTo>
                  <a:lnTo>
                    <a:pt x="415" y="139"/>
                  </a:lnTo>
                  <a:lnTo>
                    <a:pt x="412" y="139"/>
                  </a:lnTo>
                  <a:lnTo>
                    <a:pt x="407" y="137"/>
                  </a:lnTo>
                  <a:lnTo>
                    <a:pt x="404" y="137"/>
                  </a:lnTo>
                  <a:lnTo>
                    <a:pt x="400" y="137"/>
                  </a:lnTo>
                  <a:lnTo>
                    <a:pt x="395" y="135"/>
                  </a:lnTo>
                  <a:lnTo>
                    <a:pt x="392" y="135"/>
                  </a:lnTo>
                  <a:lnTo>
                    <a:pt x="387" y="135"/>
                  </a:lnTo>
                  <a:lnTo>
                    <a:pt x="384" y="134"/>
                  </a:lnTo>
                  <a:lnTo>
                    <a:pt x="379" y="134"/>
                  </a:lnTo>
                  <a:lnTo>
                    <a:pt x="375" y="134"/>
                  </a:lnTo>
                  <a:lnTo>
                    <a:pt x="370" y="134"/>
                  </a:lnTo>
                  <a:lnTo>
                    <a:pt x="367" y="134"/>
                  </a:lnTo>
                  <a:lnTo>
                    <a:pt x="362" y="134"/>
                  </a:lnTo>
                  <a:lnTo>
                    <a:pt x="359" y="134"/>
                  </a:lnTo>
                  <a:lnTo>
                    <a:pt x="355" y="134"/>
                  </a:lnTo>
                  <a:lnTo>
                    <a:pt x="350" y="134"/>
                  </a:lnTo>
                  <a:lnTo>
                    <a:pt x="347" y="134"/>
                  </a:lnTo>
                  <a:lnTo>
                    <a:pt x="344" y="134"/>
                  </a:lnTo>
                  <a:lnTo>
                    <a:pt x="340" y="132"/>
                  </a:lnTo>
                  <a:lnTo>
                    <a:pt x="337" y="132"/>
                  </a:lnTo>
                  <a:lnTo>
                    <a:pt x="335" y="132"/>
                  </a:lnTo>
                  <a:lnTo>
                    <a:pt x="334" y="132"/>
                  </a:lnTo>
                  <a:lnTo>
                    <a:pt x="330" y="132"/>
                  </a:lnTo>
                  <a:lnTo>
                    <a:pt x="329" y="132"/>
                  </a:lnTo>
                  <a:lnTo>
                    <a:pt x="327" y="132"/>
                  </a:lnTo>
                  <a:lnTo>
                    <a:pt x="324" y="132"/>
                  </a:lnTo>
                  <a:lnTo>
                    <a:pt x="322" y="132"/>
                  </a:lnTo>
                  <a:lnTo>
                    <a:pt x="320" y="132"/>
                  </a:lnTo>
                  <a:lnTo>
                    <a:pt x="319" y="132"/>
                  </a:lnTo>
                  <a:lnTo>
                    <a:pt x="317" y="130"/>
                  </a:lnTo>
                  <a:lnTo>
                    <a:pt x="317" y="129"/>
                  </a:lnTo>
                  <a:lnTo>
                    <a:pt x="317" y="125"/>
                  </a:lnTo>
                  <a:lnTo>
                    <a:pt x="317" y="124"/>
                  </a:lnTo>
                  <a:lnTo>
                    <a:pt x="319" y="120"/>
                  </a:lnTo>
                  <a:lnTo>
                    <a:pt x="319" y="117"/>
                  </a:lnTo>
                  <a:lnTo>
                    <a:pt x="320" y="115"/>
                  </a:lnTo>
                  <a:lnTo>
                    <a:pt x="322" y="110"/>
                  </a:lnTo>
                  <a:lnTo>
                    <a:pt x="324" y="107"/>
                  </a:lnTo>
                  <a:lnTo>
                    <a:pt x="325" y="102"/>
                  </a:lnTo>
                  <a:lnTo>
                    <a:pt x="327" y="98"/>
                  </a:lnTo>
                  <a:lnTo>
                    <a:pt x="329" y="95"/>
                  </a:lnTo>
                  <a:lnTo>
                    <a:pt x="330" y="90"/>
                  </a:lnTo>
                  <a:lnTo>
                    <a:pt x="332" y="85"/>
                  </a:lnTo>
                  <a:lnTo>
                    <a:pt x="334" y="82"/>
                  </a:lnTo>
                  <a:lnTo>
                    <a:pt x="335" y="77"/>
                  </a:lnTo>
                  <a:lnTo>
                    <a:pt x="335" y="72"/>
                  </a:lnTo>
                  <a:lnTo>
                    <a:pt x="337" y="68"/>
                  </a:lnTo>
                  <a:lnTo>
                    <a:pt x="339" y="65"/>
                  </a:lnTo>
                  <a:lnTo>
                    <a:pt x="339" y="60"/>
                  </a:lnTo>
                  <a:lnTo>
                    <a:pt x="340" y="55"/>
                  </a:lnTo>
                  <a:lnTo>
                    <a:pt x="340" y="52"/>
                  </a:lnTo>
                  <a:lnTo>
                    <a:pt x="340" y="48"/>
                  </a:lnTo>
                  <a:lnTo>
                    <a:pt x="340" y="43"/>
                  </a:lnTo>
                  <a:lnTo>
                    <a:pt x="340" y="40"/>
                  </a:lnTo>
                  <a:lnTo>
                    <a:pt x="339" y="37"/>
                  </a:lnTo>
                  <a:lnTo>
                    <a:pt x="337" y="33"/>
                  </a:lnTo>
                  <a:lnTo>
                    <a:pt x="335" y="32"/>
                  </a:lnTo>
                  <a:lnTo>
                    <a:pt x="335" y="28"/>
                  </a:lnTo>
                  <a:lnTo>
                    <a:pt x="332" y="27"/>
                  </a:lnTo>
                  <a:lnTo>
                    <a:pt x="327" y="23"/>
                  </a:lnTo>
                  <a:lnTo>
                    <a:pt x="324" y="22"/>
                  </a:lnTo>
                  <a:lnTo>
                    <a:pt x="322" y="22"/>
                  </a:lnTo>
                  <a:lnTo>
                    <a:pt x="320" y="22"/>
                  </a:lnTo>
                  <a:lnTo>
                    <a:pt x="319" y="22"/>
                  </a:lnTo>
                  <a:lnTo>
                    <a:pt x="319" y="20"/>
                  </a:lnTo>
                  <a:lnTo>
                    <a:pt x="317" y="20"/>
                  </a:lnTo>
                  <a:lnTo>
                    <a:pt x="315" y="20"/>
                  </a:lnTo>
                  <a:lnTo>
                    <a:pt x="314" y="18"/>
                  </a:lnTo>
                  <a:lnTo>
                    <a:pt x="312" y="18"/>
                  </a:lnTo>
                  <a:lnTo>
                    <a:pt x="311" y="18"/>
                  </a:lnTo>
                  <a:lnTo>
                    <a:pt x="309" y="18"/>
                  </a:lnTo>
                  <a:lnTo>
                    <a:pt x="309" y="17"/>
                  </a:lnTo>
                  <a:lnTo>
                    <a:pt x="307" y="17"/>
                  </a:lnTo>
                  <a:lnTo>
                    <a:pt x="306" y="17"/>
                  </a:lnTo>
                  <a:lnTo>
                    <a:pt x="304" y="17"/>
                  </a:lnTo>
                  <a:lnTo>
                    <a:pt x="304" y="15"/>
                  </a:lnTo>
                  <a:lnTo>
                    <a:pt x="302" y="15"/>
                  </a:lnTo>
                  <a:lnTo>
                    <a:pt x="301" y="15"/>
                  </a:lnTo>
                  <a:lnTo>
                    <a:pt x="299" y="15"/>
                  </a:lnTo>
                  <a:lnTo>
                    <a:pt x="299" y="15"/>
                  </a:lnTo>
                  <a:lnTo>
                    <a:pt x="297" y="15"/>
                  </a:lnTo>
                  <a:lnTo>
                    <a:pt x="296" y="15"/>
                  </a:lnTo>
                  <a:lnTo>
                    <a:pt x="294" y="15"/>
                  </a:lnTo>
                  <a:lnTo>
                    <a:pt x="294" y="13"/>
                  </a:lnTo>
                  <a:lnTo>
                    <a:pt x="292" y="13"/>
                  </a:lnTo>
                  <a:lnTo>
                    <a:pt x="291" y="13"/>
                  </a:lnTo>
                  <a:lnTo>
                    <a:pt x="289" y="13"/>
                  </a:lnTo>
                  <a:lnTo>
                    <a:pt x="287" y="12"/>
                  </a:lnTo>
                  <a:lnTo>
                    <a:pt x="286" y="12"/>
                  </a:lnTo>
                  <a:lnTo>
                    <a:pt x="284" y="10"/>
                  </a:lnTo>
                  <a:lnTo>
                    <a:pt x="282" y="10"/>
                  </a:lnTo>
                  <a:lnTo>
                    <a:pt x="282" y="15"/>
                  </a:lnTo>
                  <a:lnTo>
                    <a:pt x="282" y="18"/>
                  </a:lnTo>
                  <a:lnTo>
                    <a:pt x="281" y="25"/>
                  </a:lnTo>
                  <a:lnTo>
                    <a:pt x="281" y="30"/>
                  </a:lnTo>
                  <a:lnTo>
                    <a:pt x="281" y="33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7" y="53"/>
                  </a:lnTo>
                  <a:lnTo>
                    <a:pt x="277" y="58"/>
                  </a:lnTo>
                  <a:lnTo>
                    <a:pt x="276" y="63"/>
                  </a:lnTo>
                  <a:lnTo>
                    <a:pt x="276" y="67"/>
                  </a:lnTo>
                  <a:lnTo>
                    <a:pt x="274" y="72"/>
                  </a:lnTo>
                  <a:lnTo>
                    <a:pt x="274" y="77"/>
                  </a:lnTo>
                  <a:lnTo>
                    <a:pt x="272" y="82"/>
                  </a:lnTo>
                  <a:lnTo>
                    <a:pt x="272" y="85"/>
                  </a:lnTo>
                  <a:lnTo>
                    <a:pt x="271" y="90"/>
                  </a:lnTo>
                  <a:lnTo>
                    <a:pt x="269" y="95"/>
                  </a:lnTo>
                  <a:lnTo>
                    <a:pt x="269" y="98"/>
                  </a:lnTo>
                  <a:lnTo>
                    <a:pt x="267" y="102"/>
                  </a:lnTo>
                  <a:lnTo>
                    <a:pt x="266" y="105"/>
                  </a:lnTo>
                  <a:lnTo>
                    <a:pt x="264" y="110"/>
                  </a:lnTo>
                  <a:lnTo>
                    <a:pt x="262" y="113"/>
                  </a:lnTo>
                  <a:lnTo>
                    <a:pt x="261" y="115"/>
                  </a:lnTo>
                  <a:lnTo>
                    <a:pt x="259" y="118"/>
                  </a:lnTo>
                  <a:lnTo>
                    <a:pt x="257" y="120"/>
                  </a:lnTo>
                  <a:lnTo>
                    <a:pt x="256" y="124"/>
                  </a:lnTo>
                  <a:lnTo>
                    <a:pt x="254" y="125"/>
                  </a:lnTo>
                  <a:lnTo>
                    <a:pt x="252" y="129"/>
                  </a:lnTo>
                  <a:lnTo>
                    <a:pt x="249" y="130"/>
                  </a:lnTo>
                  <a:lnTo>
                    <a:pt x="247" y="130"/>
                  </a:lnTo>
                  <a:lnTo>
                    <a:pt x="244" y="132"/>
                  </a:lnTo>
                  <a:lnTo>
                    <a:pt x="242" y="132"/>
                  </a:lnTo>
                  <a:lnTo>
                    <a:pt x="242" y="130"/>
                  </a:lnTo>
                  <a:lnTo>
                    <a:pt x="242" y="129"/>
                  </a:lnTo>
                  <a:lnTo>
                    <a:pt x="242" y="125"/>
                  </a:lnTo>
                  <a:lnTo>
                    <a:pt x="242" y="124"/>
                  </a:lnTo>
                  <a:lnTo>
                    <a:pt x="244" y="118"/>
                  </a:lnTo>
                  <a:lnTo>
                    <a:pt x="244" y="115"/>
                  </a:lnTo>
                  <a:lnTo>
                    <a:pt x="246" y="112"/>
                  </a:lnTo>
                  <a:lnTo>
                    <a:pt x="247" y="108"/>
                  </a:lnTo>
                  <a:lnTo>
                    <a:pt x="249" y="103"/>
                  </a:lnTo>
                  <a:lnTo>
                    <a:pt x="251" y="98"/>
                  </a:lnTo>
                  <a:lnTo>
                    <a:pt x="252" y="93"/>
                  </a:lnTo>
                  <a:lnTo>
                    <a:pt x="254" y="88"/>
                  </a:lnTo>
                  <a:lnTo>
                    <a:pt x="256" y="82"/>
                  </a:lnTo>
                  <a:lnTo>
                    <a:pt x="256" y="78"/>
                  </a:lnTo>
                  <a:lnTo>
                    <a:pt x="256" y="72"/>
                  </a:lnTo>
                  <a:lnTo>
                    <a:pt x="257" y="65"/>
                  </a:lnTo>
                  <a:lnTo>
                    <a:pt x="259" y="62"/>
                  </a:lnTo>
                  <a:lnTo>
                    <a:pt x="259" y="55"/>
                  </a:lnTo>
                  <a:lnTo>
                    <a:pt x="259" y="48"/>
                  </a:lnTo>
                  <a:lnTo>
                    <a:pt x="259" y="45"/>
                  </a:lnTo>
                  <a:lnTo>
                    <a:pt x="259" y="40"/>
                  </a:lnTo>
                  <a:lnTo>
                    <a:pt x="257" y="35"/>
                  </a:lnTo>
                  <a:lnTo>
                    <a:pt x="256" y="30"/>
                  </a:lnTo>
                  <a:lnTo>
                    <a:pt x="256" y="27"/>
                  </a:lnTo>
                  <a:lnTo>
                    <a:pt x="252" y="22"/>
                  </a:lnTo>
                  <a:lnTo>
                    <a:pt x="249" y="18"/>
                  </a:lnTo>
                  <a:lnTo>
                    <a:pt x="246" y="15"/>
                  </a:lnTo>
                  <a:lnTo>
                    <a:pt x="241" y="13"/>
                  </a:lnTo>
                  <a:lnTo>
                    <a:pt x="236" y="10"/>
                  </a:lnTo>
                  <a:lnTo>
                    <a:pt x="229" y="8"/>
                  </a:lnTo>
                  <a:lnTo>
                    <a:pt x="227" y="8"/>
                  </a:lnTo>
                  <a:lnTo>
                    <a:pt x="226" y="8"/>
                  </a:lnTo>
                  <a:lnTo>
                    <a:pt x="226" y="7"/>
                  </a:lnTo>
                  <a:lnTo>
                    <a:pt x="224" y="7"/>
                  </a:lnTo>
                  <a:lnTo>
                    <a:pt x="222" y="7"/>
                  </a:lnTo>
                  <a:lnTo>
                    <a:pt x="221" y="7"/>
                  </a:lnTo>
                  <a:lnTo>
                    <a:pt x="219" y="7"/>
                  </a:lnTo>
                  <a:lnTo>
                    <a:pt x="219" y="5"/>
                  </a:lnTo>
                  <a:lnTo>
                    <a:pt x="217" y="5"/>
                  </a:lnTo>
                  <a:lnTo>
                    <a:pt x="216" y="5"/>
                  </a:lnTo>
                  <a:lnTo>
                    <a:pt x="214" y="5"/>
                  </a:lnTo>
                  <a:lnTo>
                    <a:pt x="212" y="3"/>
                  </a:lnTo>
                  <a:lnTo>
                    <a:pt x="211" y="3"/>
                  </a:lnTo>
                  <a:lnTo>
                    <a:pt x="209" y="3"/>
                  </a:lnTo>
                  <a:lnTo>
                    <a:pt x="207" y="3"/>
                  </a:lnTo>
                  <a:lnTo>
                    <a:pt x="206" y="2"/>
                  </a:lnTo>
                  <a:lnTo>
                    <a:pt x="204" y="2"/>
                  </a:lnTo>
                  <a:lnTo>
                    <a:pt x="202" y="2"/>
                  </a:lnTo>
                  <a:lnTo>
                    <a:pt x="201" y="0"/>
                  </a:lnTo>
                  <a:lnTo>
                    <a:pt x="201" y="7"/>
                  </a:lnTo>
                  <a:lnTo>
                    <a:pt x="201" y="13"/>
                  </a:lnTo>
                  <a:lnTo>
                    <a:pt x="201" y="18"/>
                  </a:lnTo>
                  <a:lnTo>
                    <a:pt x="199" y="25"/>
                  </a:lnTo>
                  <a:lnTo>
                    <a:pt x="199" y="30"/>
                  </a:lnTo>
                  <a:lnTo>
                    <a:pt x="199" y="35"/>
                  </a:lnTo>
                  <a:lnTo>
                    <a:pt x="199" y="42"/>
                  </a:lnTo>
                  <a:lnTo>
                    <a:pt x="199" y="48"/>
                  </a:lnTo>
                  <a:lnTo>
                    <a:pt x="197" y="52"/>
                  </a:lnTo>
                  <a:lnTo>
                    <a:pt x="197" y="58"/>
                  </a:lnTo>
                  <a:lnTo>
                    <a:pt x="197" y="63"/>
                  </a:lnTo>
                  <a:lnTo>
                    <a:pt x="197" y="68"/>
                  </a:lnTo>
                  <a:lnTo>
                    <a:pt x="196" y="73"/>
                  </a:lnTo>
                  <a:lnTo>
                    <a:pt x="196" y="80"/>
                  </a:lnTo>
                  <a:lnTo>
                    <a:pt x="194" y="83"/>
                  </a:lnTo>
                  <a:lnTo>
                    <a:pt x="194" y="88"/>
                  </a:lnTo>
                  <a:lnTo>
                    <a:pt x="192" y="93"/>
                  </a:lnTo>
                  <a:lnTo>
                    <a:pt x="192" y="98"/>
                  </a:lnTo>
                  <a:lnTo>
                    <a:pt x="191" y="102"/>
                  </a:lnTo>
                  <a:lnTo>
                    <a:pt x="191" y="107"/>
                  </a:lnTo>
                  <a:lnTo>
                    <a:pt x="189" y="110"/>
                  </a:lnTo>
                  <a:lnTo>
                    <a:pt x="187" y="113"/>
                  </a:lnTo>
                  <a:lnTo>
                    <a:pt x="186" y="117"/>
                  </a:lnTo>
                  <a:lnTo>
                    <a:pt x="184" y="120"/>
                  </a:lnTo>
                  <a:lnTo>
                    <a:pt x="184" y="124"/>
                  </a:lnTo>
                  <a:lnTo>
                    <a:pt x="183" y="125"/>
                  </a:lnTo>
                  <a:lnTo>
                    <a:pt x="181" y="129"/>
                  </a:lnTo>
                  <a:lnTo>
                    <a:pt x="178" y="130"/>
                  </a:lnTo>
                  <a:lnTo>
                    <a:pt x="176" y="134"/>
                  </a:lnTo>
                  <a:lnTo>
                    <a:pt x="174" y="134"/>
                  </a:lnTo>
                  <a:lnTo>
                    <a:pt x="174" y="134"/>
                  </a:lnTo>
                  <a:lnTo>
                    <a:pt x="171" y="135"/>
                  </a:lnTo>
                  <a:lnTo>
                    <a:pt x="169" y="135"/>
                  </a:lnTo>
                  <a:lnTo>
                    <a:pt x="168" y="134"/>
                  </a:lnTo>
                  <a:lnTo>
                    <a:pt x="166" y="134"/>
                  </a:lnTo>
                  <a:lnTo>
                    <a:pt x="163" y="130"/>
                  </a:lnTo>
                  <a:lnTo>
                    <a:pt x="161" y="127"/>
                  </a:lnTo>
                  <a:lnTo>
                    <a:pt x="159" y="124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3" y="110"/>
                  </a:lnTo>
                  <a:lnTo>
                    <a:pt x="149" y="103"/>
                  </a:lnTo>
                  <a:lnTo>
                    <a:pt x="148" y="98"/>
                  </a:lnTo>
                  <a:lnTo>
                    <a:pt x="144" y="92"/>
                  </a:lnTo>
                  <a:lnTo>
                    <a:pt x="141" y="85"/>
                  </a:lnTo>
                  <a:lnTo>
                    <a:pt x="138" y="80"/>
                  </a:lnTo>
                  <a:lnTo>
                    <a:pt x="136" y="72"/>
                  </a:lnTo>
                  <a:lnTo>
                    <a:pt x="133" y="65"/>
                  </a:lnTo>
                  <a:lnTo>
                    <a:pt x="129" y="60"/>
                  </a:lnTo>
                  <a:lnTo>
                    <a:pt x="124" y="53"/>
                  </a:lnTo>
                  <a:lnTo>
                    <a:pt x="121" y="48"/>
                  </a:lnTo>
                  <a:lnTo>
                    <a:pt x="118" y="42"/>
                  </a:lnTo>
                  <a:lnTo>
                    <a:pt x="113" y="37"/>
                  </a:lnTo>
                  <a:lnTo>
                    <a:pt x="109" y="32"/>
                  </a:lnTo>
                  <a:lnTo>
                    <a:pt x="104" y="27"/>
                  </a:lnTo>
                  <a:lnTo>
                    <a:pt x="99" y="22"/>
                  </a:lnTo>
                  <a:lnTo>
                    <a:pt x="94" y="18"/>
                  </a:lnTo>
                  <a:lnTo>
                    <a:pt x="91" y="15"/>
                  </a:lnTo>
                  <a:lnTo>
                    <a:pt x="86" y="15"/>
                  </a:lnTo>
                  <a:lnTo>
                    <a:pt x="79" y="13"/>
                  </a:lnTo>
                  <a:lnTo>
                    <a:pt x="74" y="13"/>
                  </a:lnTo>
                  <a:lnTo>
                    <a:pt x="68" y="13"/>
                  </a:lnTo>
                  <a:lnTo>
                    <a:pt x="61" y="15"/>
                  </a:lnTo>
                  <a:lnTo>
                    <a:pt x="54" y="15"/>
                  </a:lnTo>
                  <a:lnTo>
                    <a:pt x="53" y="15"/>
                  </a:lnTo>
                  <a:lnTo>
                    <a:pt x="51" y="17"/>
                  </a:lnTo>
                  <a:lnTo>
                    <a:pt x="50" y="17"/>
                  </a:lnTo>
                  <a:lnTo>
                    <a:pt x="48" y="18"/>
                  </a:lnTo>
                  <a:lnTo>
                    <a:pt x="46" y="18"/>
                  </a:lnTo>
                  <a:lnTo>
                    <a:pt x="45" y="20"/>
                  </a:lnTo>
                  <a:lnTo>
                    <a:pt x="43" y="20"/>
                  </a:lnTo>
                  <a:lnTo>
                    <a:pt x="41" y="20"/>
                  </a:lnTo>
                  <a:lnTo>
                    <a:pt x="40" y="22"/>
                  </a:lnTo>
                  <a:lnTo>
                    <a:pt x="38" y="22"/>
                  </a:lnTo>
                  <a:lnTo>
                    <a:pt x="36" y="23"/>
                  </a:lnTo>
                  <a:lnTo>
                    <a:pt x="35" y="23"/>
                  </a:lnTo>
                  <a:lnTo>
                    <a:pt x="33" y="25"/>
                  </a:lnTo>
                  <a:lnTo>
                    <a:pt x="31" y="25"/>
                  </a:lnTo>
                  <a:lnTo>
                    <a:pt x="30" y="27"/>
                  </a:lnTo>
                  <a:lnTo>
                    <a:pt x="28" y="27"/>
                  </a:lnTo>
                  <a:lnTo>
                    <a:pt x="26" y="27"/>
                  </a:lnTo>
                  <a:lnTo>
                    <a:pt x="25" y="28"/>
                  </a:lnTo>
                  <a:lnTo>
                    <a:pt x="23" y="28"/>
                  </a:lnTo>
                  <a:lnTo>
                    <a:pt x="21" y="30"/>
                  </a:lnTo>
                  <a:lnTo>
                    <a:pt x="20" y="30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3" y="32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0" y="33"/>
                  </a:lnTo>
                  <a:close/>
                </a:path>
              </a:pathLst>
            </a:custGeom>
            <a:solidFill>
              <a:srgbClr val="FFA8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15" name="Freeform 11"/>
            <p:cNvSpPr>
              <a:spLocks/>
            </p:cNvSpPr>
            <p:nvPr/>
          </p:nvSpPr>
          <p:spPr bwMode="auto">
            <a:xfrm>
              <a:off x="2790" y="1637"/>
              <a:ext cx="243" cy="398"/>
            </a:xfrm>
            <a:custGeom>
              <a:avLst/>
              <a:gdLst/>
              <a:ahLst/>
              <a:cxnLst>
                <a:cxn ang="0">
                  <a:pos x="65" y="25"/>
                </a:cxn>
                <a:cxn ang="0">
                  <a:pos x="53" y="61"/>
                </a:cxn>
                <a:cxn ang="0">
                  <a:pos x="43" y="100"/>
                </a:cxn>
                <a:cxn ang="0">
                  <a:pos x="35" y="135"/>
                </a:cxn>
                <a:cxn ang="0">
                  <a:pos x="27" y="171"/>
                </a:cxn>
                <a:cxn ang="0">
                  <a:pos x="20" y="208"/>
                </a:cxn>
                <a:cxn ang="0">
                  <a:pos x="15" y="245"/>
                </a:cxn>
                <a:cxn ang="0">
                  <a:pos x="8" y="283"/>
                </a:cxn>
                <a:cxn ang="0">
                  <a:pos x="5" y="320"/>
                </a:cxn>
                <a:cxn ang="0">
                  <a:pos x="2" y="358"/>
                </a:cxn>
                <a:cxn ang="0">
                  <a:pos x="0" y="398"/>
                </a:cxn>
                <a:cxn ang="0">
                  <a:pos x="3" y="393"/>
                </a:cxn>
                <a:cxn ang="0">
                  <a:pos x="12" y="387"/>
                </a:cxn>
                <a:cxn ang="0">
                  <a:pos x="22" y="378"/>
                </a:cxn>
                <a:cxn ang="0">
                  <a:pos x="35" y="367"/>
                </a:cxn>
                <a:cxn ang="0">
                  <a:pos x="50" y="353"/>
                </a:cxn>
                <a:cxn ang="0">
                  <a:pos x="65" y="342"/>
                </a:cxn>
                <a:cxn ang="0">
                  <a:pos x="81" y="330"/>
                </a:cxn>
                <a:cxn ang="0">
                  <a:pos x="98" y="318"/>
                </a:cxn>
                <a:cxn ang="0">
                  <a:pos x="111" y="308"/>
                </a:cxn>
                <a:cxn ang="0">
                  <a:pos x="123" y="302"/>
                </a:cxn>
                <a:cxn ang="0">
                  <a:pos x="133" y="298"/>
                </a:cxn>
                <a:cxn ang="0">
                  <a:pos x="141" y="290"/>
                </a:cxn>
                <a:cxn ang="0">
                  <a:pos x="148" y="282"/>
                </a:cxn>
                <a:cxn ang="0">
                  <a:pos x="151" y="270"/>
                </a:cxn>
                <a:cxn ang="0">
                  <a:pos x="155" y="258"/>
                </a:cxn>
                <a:cxn ang="0">
                  <a:pos x="158" y="247"/>
                </a:cxn>
                <a:cxn ang="0">
                  <a:pos x="160" y="235"/>
                </a:cxn>
                <a:cxn ang="0">
                  <a:pos x="160" y="225"/>
                </a:cxn>
                <a:cxn ang="0">
                  <a:pos x="160" y="218"/>
                </a:cxn>
                <a:cxn ang="0">
                  <a:pos x="160" y="211"/>
                </a:cxn>
                <a:cxn ang="0">
                  <a:pos x="241" y="30"/>
                </a:cxn>
                <a:cxn ang="0">
                  <a:pos x="236" y="26"/>
                </a:cxn>
                <a:cxn ang="0">
                  <a:pos x="231" y="23"/>
                </a:cxn>
                <a:cxn ang="0">
                  <a:pos x="221" y="20"/>
                </a:cxn>
                <a:cxn ang="0">
                  <a:pos x="213" y="16"/>
                </a:cxn>
                <a:cxn ang="0">
                  <a:pos x="201" y="13"/>
                </a:cxn>
                <a:cxn ang="0">
                  <a:pos x="189" y="8"/>
                </a:cxn>
                <a:cxn ang="0">
                  <a:pos x="178" y="5"/>
                </a:cxn>
                <a:cxn ang="0">
                  <a:pos x="166" y="1"/>
                </a:cxn>
                <a:cxn ang="0">
                  <a:pos x="155" y="0"/>
                </a:cxn>
                <a:cxn ang="0">
                  <a:pos x="143" y="0"/>
                </a:cxn>
                <a:cxn ang="0">
                  <a:pos x="131" y="0"/>
                </a:cxn>
                <a:cxn ang="0">
                  <a:pos x="121" y="0"/>
                </a:cxn>
                <a:cxn ang="0">
                  <a:pos x="111" y="0"/>
                </a:cxn>
                <a:cxn ang="0">
                  <a:pos x="105" y="0"/>
                </a:cxn>
                <a:cxn ang="0">
                  <a:pos x="96" y="0"/>
                </a:cxn>
                <a:cxn ang="0">
                  <a:pos x="88" y="0"/>
                </a:cxn>
                <a:cxn ang="0">
                  <a:pos x="83" y="0"/>
                </a:cxn>
                <a:cxn ang="0">
                  <a:pos x="78" y="0"/>
                </a:cxn>
                <a:cxn ang="0">
                  <a:pos x="73" y="0"/>
                </a:cxn>
              </a:cxnLst>
              <a:rect l="0" t="0" r="r" b="b"/>
              <a:pathLst>
                <a:path w="243" h="398">
                  <a:moveTo>
                    <a:pt x="73" y="0"/>
                  </a:moveTo>
                  <a:lnTo>
                    <a:pt x="70" y="13"/>
                  </a:lnTo>
                  <a:lnTo>
                    <a:pt x="65" y="25"/>
                  </a:lnTo>
                  <a:lnTo>
                    <a:pt x="61" y="36"/>
                  </a:lnTo>
                  <a:lnTo>
                    <a:pt x="58" y="50"/>
                  </a:lnTo>
                  <a:lnTo>
                    <a:pt x="53" y="61"/>
                  </a:lnTo>
                  <a:lnTo>
                    <a:pt x="50" y="73"/>
                  </a:lnTo>
                  <a:lnTo>
                    <a:pt x="47" y="85"/>
                  </a:lnTo>
                  <a:lnTo>
                    <a:pt x="43" y="100"/>
                  </a:lnTo>
                  <a:lnTo>
                    <a:pt x="40" y="111"/>
                  </a:lnTo>
                  <a:lnTo>
                    <a:pt x="37" y="123"/>
                  </a:lnTo>
                  <a:lnTo>
                    <a:pt x="35" y="135"/>
                  </a:lnTo>
                  <a:lnTo>
                    <a:pt x="32" y="148"/>
                  </a:lnTo>
                  <a:lnTo>
                    <a:pt x="28" y="160"/>
                  </a:lnTo>
                  <a:lnTo>
                    <a:pt x="27" y="171"/>
                  </a:lnTo>
                  <a:lnTo>
                    <a:pt x="25" y="185"/>
                  </a:lnTo>
                  <a:lnTo>
                    <a:pt x="23" y="196"/>
                  </a:lnTo>
                  <a:lnTo>
                    <a:pt x="20" y="208"/>
                  </a:lnTo>
                  <a:lnTo>
                    <a:pt x="18" y="220"/>
                  </a:lnTo>
                  <a:lnTo>
                    <a:pt x="17" y="233"/>
                  </a:lnTo>
                  <a:lnTo>
                    <a:pt x="15" y="245"/>
                  </a:lnTo>
                  <a:lnTo>
                    <a:pt x="13" y="258"/>
                  </a:lnTo>
                  <a:lnTo>
                    <a:pt x="10" y="270"/>
                  </a:lnTo>
                  <a:lnTo>
                    <a:pt x="8" y="283"/>
                  </a:lnTo>
                  <a:lnTo>
                    <a:pt x="8" y="295"/>
                  </a:lnTo>
                  <a:lnTo>
                    <a:pt x="7" y="308"/>
                  </a:lnTo>
                  <a:lnTo>
                    <a:pt x="5" y="320"/>
                  </a:lnTo>
                  <a:lnTo>
                    <a:pt x="3" y="333"/>
                  </a:lnTo>
                  <a:lnTo>
                    <a:pt x="3" y="347"/>
                  </a:lnTo>
                  <a:lnTo>
                    <a:pt x="2" y="358"/>
                  </a:lnTo>
                  <a:lnTo>
                    <a:pt x="0" y="372"/>
                  </a:lnTo>
                  <a:lnTo>
                    <a:pt x="0" y="385"/>
                  </a:lnTo>
                  <a:lnTo>
                    <a:pt x="0" y="398"/>
                  </a:lnTo>
                  <a:lnTo>
                    <a:pt x="0" y="397"/>
                  </a:lnTo>
                  <a:lnTo>
                    <a:pt x="2" y="395"/>
                  </a:lnTo>
                  <a:lnTo>
                    <a:pt x="3" y="393"/>
                  </a:lnTo>
                  <a:lnTo>
                    <a:pt x="5" y="392"/>
                  </a:lnTo>
                  <a:lnTo>
                    <a:pt x="8" y="390"/>
                  </a:lnTo>
                  <a:lnTo>
                    <a:pt x="12" y="387"/>
                  </a:lnTo>
                  <a:lnTo>
                    <a:pt x="15" y="385"/>
                  </a:lnTo>
                  <a:lnTo>
                    <a:pt x="18" y="382"/>
                  </a:lnTo>
                  <a:lnTo>
                    <a:pt x="22" y="378"/>
                  </a:lnTo>
                  <a:lnTo>
                    <a:pt x="27" y="373"/>
                  </a:lnTo>
                  <a:lnTo>
                    <a:pt x="30" y="370"/>
                  </a:lnTo>
                  <a:lnTo>
                    <a:pt x="35" y="367"/>
                  </a:lnTo>
                  <a:lnTo>
                    <a:pt x="40" y="363"/>
                  </a:lnTo>
                  <a:lnTo>
                    <a:pt x="45" y="358"/>
                  </a:lnTo>
                  <a:lnTo>
                    <a:pt x="50" y="353"/>
                  </a:lnTo>
                  <a:lnTo>
                    <a:pt x="55" y="350"/>
                  </a:lnTo>
                  <a:lnTo>
                    <a:pt x="60" y="347"/>
                  </a:lnTo>
                  <a:lnTo>
                    <a:pt x="65" y="342"/>
                  </a:lnTo>
                  <a:lnTo>
                    <a:pt x="71" y="337"/>
                  </a:lnTo>
                  <a:lnTo>
                    <a:pt x="76" y="333"/>
                  </a:lnTo>
                  <a:lnTo>
                    <a:pt x="81" y="330"/>
                  </a:lnTo>
                  <a:lnTo>
                    <a:pt x="88" y="325"/>
                  </a:lnTo>
                  <a:lnTo>
                    <a:pt x="93" y="322"/>
                  </a:lnTo>
                  <a:lnTo>
                    <a:pt x="98" y="318"/>
                  </a:lnTo>
                  <a:lnTo>
                    <a:pt x="103" y="315"/>
                  </a:lnTo>
                  <a:lnTo>
                    <a:pt x="108" y="312"/>
                  </a:lnTo>
                  <a:lnTo>
                    <a:pt x="111" y="308"/>
                  </a:lnTo>
                  <a:lnTo>
                    <a:pt x="115" y="307"/>
                  </a:lnTo>
                  <a:lnTo>
                    <a:pt x="120" y="303"/>
                  </a:lnTo>
                  <a:lnTo>
                    <a:pt x="123" y="302"/>
                  </a:lnTo>
                  <a:lnTo>
                    <a:pt x="126" y="302"/>
                  </a:lnTo>
                  <a:lnTo>
                    <a:pt x="130" y="300"/>
                  </a:lnTo>
                  <a:lnTo>
                    <a:pt x="133" y="298"/>
                  </a:lnTo>
                  <a:lnTo>
                    <a:pt x="136" y="297"/>
                  </a:lnTo>
                  <a:lnTo>
                    <a:pt x="138" y="293"/>
                  </a:lnTo>
                  <a:lnTo>
                    <a:pt x="141" y="290"/>
                  </a:lnTo>
                  <a:lnTo>
                    <a:pt x="143" y="287"/>
                  </a:lnTo>
                  <a:lnTo>
                    <a:pt x="145" y="285"/>
                  </a:lnTo>
                  <a:lnTo>
                    <a:pt x="148" y="282"/>
                  </a:lnTo>
                  <a:lnTo>
                    <a:pt x="150" y="278"/>
                  </a:lnTo>
                  <a:lnTo>
                    <a:pt x="151" y="273"/>
                  </a:lnTo>
                  <a:lnTo>
                    <a:pt x="151" y="270"/>
                  </a:lnTo>
                  <a:lnTo>
                    <a:pt x="153" y="267"/>
                  </a:lnTo>
                  <a:lnTo>
                    <a:pt x="155" y="262"/>
                  </a:lnTo>
                  <a:lnTo>
                    <a:pt x="155" y="258"/>
                  </a:lnTo>
                  <a:lnTo>
                    <a:pt x="156" y="253"/>
                  </a:lnTo>
                  <a:lnTo>
                    <a:pt x="156" y="252"/>
                  </a:lnTo>
                  <a:lnTo>
                    <a:pt x="158" y="247"/>
                  </a:lnTo>
                  <a:lnTo>
                    <a:pt x="158" y="242"/>
                  </a:lnTo>
                  <a:lnTo>
                    <a:pt x="160" y="238"/>
                  </a:lnTo>
                  <a:lnTo>
                    <a:pt x="160" y="235"/>
                  </a:lnTo>
                  <a:lnTo>
                    <a:pt x="160" y="232"/>
                  </a:lnTo>
                  <a:lnTo>
                    <a:pt x="160" y="228"/>
                  </a:lnTo>
                  <a:lnTo>
                    <a:pt x="160" y="225"/>
                  </a:lnTo>
                  <a:lnTo>
                    <a:pt x="160" y="222"/>
                  </a:lnTo>
                  <a:lnTo>
                    <a:pt x="160" y="218"/>
                  </a:lnTo>
                  <a:lnTo>
                    <a:pt x="160" y="218"/>
                  </a:lnTo>
                  <a:lnTo>
                    <a:pt x="160" y="215"/>
                  </a:lnTo>
                  <a:lnTo>
                    <a:pt x="160" y="213"/>
                  </a:lnTo>
                  <a:lnTo>
                    <a:pt x="160" y="211"/>
                  </a:lnTo>
                  <a:lnTo>
                    <a:pt x="160" y="210"/>
                  </a:lnTo>
                  <a:lnTo>
                    <a:pt x="243" y="30"/>
                  </a:lnTo>
                  <a:lnTo>
                    <a:pt x="241" y="30"/>
                  </a:lnTo>
                  <a:lnTo>
                    <a:pt x="239" y="28"/>
                  </a:lnTo>
                  <a:lnTo>
                    <a:pt x="238" y="28"/>
                  </a:lnTo>
                  <a:lnTo>
                    <a:pt x="236" y="26"/>
                  </a:lnTo>
                  <a:lnTo>
                    <a:pt x="234" y="26"/>
                  </a:lnTo>
                  <a:lnTo>
                    <a:pt x="233" y="25"/>
                  </a:lnTo>
                  <a:lnTo>
                    <a:pt x="231" y="23"/>
                  </a:lnTo>
                  <a:lnTo>
                    <a:pt x="228" y="23"/>
                  </a:lnTo>
                  <a:lnTo>
                    <a:pt x="224" y="21"/>
                  </a:lnTo>
                  <a:lnTo>
                    <a:pt x="221" y="20"/>
                  </a:lnTo>
                  <a:lnTo>
                    <a:pt x="219" y="18"/>
                  </a:lnTo>
                  <a:lnTo>
                    <a:pt x="216" y="16"/>
                  </a:lnTo>
                  <a:lnTo>
                    <a:pt x="213" y="16"/>
                  </a:lnTo>
                  <a:lnTo>
                    <a:pt x="208" y="15"/>
                  </a:lnTo>
                  <a:lnTo>
                    <a:pt x="204" y="13"/>
                  </a:lnTo>
                  <a:lnTo>
                    <a:pt x="201" y="13"/>
                  </a:lnTo>
                  <a:lnTo>
                    <a:pt x="198" y="11"/>
                  </a:lnTo>
                  <a:lnTo>
                    <a:pt x="193" y="10"/>
                  </a:lnTo>
                  <a:lnTo>
                    <a:pt x="189" y="8"/>
                  </a:lnTo>
                  <a:lnTo>
                    <a:pt x="186" y="6"/>
                  </a:lnTo>
                  <a:lnTo>
                    <a:pt x="183" y="6"/>
                  </a:lnTo>
                  <a:lnTo>
                    <a:pt x="178" y="5"/>
                  </a:lnTo>
                  <a:lnTo>
                    <a:pt x="175" y="3"/>
                  </a:lnTo>
                  <a:lnTo>
                    <a:pt x="170" y="3"/>
                  </a:lnTo>
                  <a:lnTo>
                    <a:pt x="166" y="1"/>
                  </a:lnTo>
                  <a:lnTo>
                    <a:pt x="163" y="1"/>
                  </a:lnTo>
                  <a:lnTo>
                    <a:pt x="158" y="0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46" y="0"/>
                  </a:lnTo>
                  <a:lnTo>
                    <a:pt x="143" y="0"/>
                  </a:lnTo>
                  <a:lnTo>
                    <a:pt x="140" y="0"/>
                  </a:lnTo>
                  <a:lnTo>
                    <a:pt x="136" y="0"/>
                  </a:lnTo>
                  <a:lnTo>
                    <a:pt x="131" y="0"/>
                  </a:lnTo>
                  <a:lnTo>
                    <a:pt x="128" y="0"/>
                  </a:lnTo>
                  <a:lnTo>
                    <a:pt x="125" y="0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5" y="0"/>
                  </a:lnTo>
                  <a:lnTo>
                    <a:pt x="111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5" y="0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6" y="0"/>
                  </a:lnTo>
                  <a:lnTo>
                    <a:pt x="93" y="0"/>
                  </a:lnTo>
                  <a:lnTo>
                    <a:pt x="91" y="0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81" y="0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16" name="Freeform 12"/>
            <p:cNvSpPr>
              <a:spLocks/>
            </p:cNvSpPr>
            <p:nvPr/>
          </p:nvSpPr>
          <p:spPr bwMode="auto">
            <a:xfrm>
              <a:off x="2797" y="1637"/>
              <a:ext cx="229" cy="388"/>
            </a:xfrm>
            <a:custGeom>
              <a:avLst/>
              <a:gdLst/>
              <a:ahLst/>
              <a:cxnLst>
                <a:cxn ang="0">
                  <a:pos x="3" y="387"/>
                </a:cxn>
                <a:cxn ang="0">
                  <a:pos x="8" y="383"/>
                </a:cxn>
                <a:cxn ang="0">
                  <a:pos x="18" y="375"/>
                </a:cxn>
                <a:cxn ang="0">
                  <a:pos x="28" y="367"/>
                </a:cxn>
                <a:cxn ang="0">
                  <a:pos x="41" y="355"/>
                </a:cxn>
                <a:cxn ang="0">
                  <a:pos x="54" y="345"/>
                </a:cxn>
                <a:cxn ang="0">
                  <a:pos x="69" y="335"/>
                </a:cxn>
                <a:cxn ang="0">
                  <a:pos x="84" y="323"/>
                </a:cxn>
                <a:cxn ang="0">
                  <a:pos x="99" y="315"/>
                </a:cxn>
                <a:cxn ang="0">
                  <a:pos x="109" y="307"/>
                </a:cxn>
                <a:cxn ang="0">
                  <a:pos x="119" y="302"/>
                </a:cxn>
                <a:cxn ang="0">
                  <a:pos x="126" y="297"/>
                </a:cxn>
                <a:cxn ang="0">
                  <a:pos x="133" y="287"/>
                </a:cxn>
                <a:cxn ang="0">
                  <a:pos x="138" y="277"/>
                </a:cxn>
                <a:cxn ang="0">
                  <a:pos x="141" y="265"/>
                </a:cxn>
                <a:cxn ang="0">
                  <a:pos x="144" y="252"/>
                </a:cxn>
                <a:cxn ang="0">
                  <a:pos x="148" y="240"/>
                </a:cxn>
                <a:cxn ang="0">
                  <a:pos x="149" y="230"/>
                </a:cxn>
                <a:cxn ang="0">
                  <a:pos x="149" y="218"/>
                </a:cxn>
                <a:cxn ang="0">
                  <a:pos x="151" y="211"/>
                </a:cxn>
                <a:cxn ang="0">
                  <a:pos x="153" y="205"/>
                </a:cxn>
                <a:cxn ang="0">
                  <a:pos x="158" y="193"/>
                </a:cxn>
                <a:cxn ang="0">
                  <a:pos x="164" y="175"/>
                </a:cxn>
                <a:cxn ang="0">
                  <a:pos x="173" y="158"/>
                </a:cxn>
                <a:cxn ang="0">
                  <a:pos x="179" y="141"/>
                </a:cxn>
                <a:cxn ang="0">
                  <a:pos x="186" y="123"/>
                </a:cxn>
                <a:cxn ang="0">
                  <a:pos x="192" y="106"/>
                </a:cxn>
                <a:cxn ang="0">
                  <a:pos x="201" y="90"/>
                </a:cxn>
                <a:cxn ang="0">
                  <a:pos x="207" y="75"/>
                </a:cxn>
                <a:cxn ang="0">
                  <a:pos x="214" y="58"/>
                </a:cxn>
                <a:cxn ang="0">
                  <a:pos x="222" y="43"/>
                </a:cxn>
                <a:cxn ang="0">
                  <a:pos x="229" y="26"/>
                </a:cxn>
                <a:cxn ang="0">
                  <a:pos x="226" y="25"/>
                </a:cxn>
                <a:cxn ang="0">
                  <a:pos x="221" y="23"/>
                </a:cxn>
                <a:cxn ang="0">
                  <a:pos x="212" y="20"/>
                </a:cxn>
                <a:cxn ang="0">
                  <a:pos x="204" y="16"/>
                </a:cxn>
                <a:cxn ang="0">
                  <a:pos x="194" y="13"/>
                </a:cxn>
                <a:cxn ang="0">
                  <a:pos x="182" y="10"/>
                </a:cxn>
                <a:cxn ang="0">
                  <a:pos x="174" y="6"/>
                </a:cxn>
                <a:cxn ang="0">
                  <a:pos x="163" y="3"/>
                </a:cxn>
                <a:cxn ang="0">
                  <a:pos x="151" y="0"/>
                </a:cxn>
                <a:cxn ang="0">
                  <a:pos x="139" y="0"/>
                </a:cxn>
                <a:cxn ang="0">
                  <a:pos x="129" y="1"/>
                </a:cxn>
                <a:cxn ang="0">
                  <a:pos x="119" y="5"/>
                </a:cxn>
                <a:cxn ang="0">
                  <a:pos x="109" y="8"/>
                </a:cxn>
                <a:cxn ang="0">
                  <a:pos x="101" y="10"/>
                </a:cxn>
                <a:cxn ang="0">
                  <a:pos x="94" y="13"/>
                </a:cxn>
                <a:cxn ang="0">
                  <a:pos x="86" y="16"/>
                </a:cxn>
                <a:cxn ang="0">
                  <a:pos x="79" y="16"/>
                </a:cxn>
                <a:cxn ang="0">
                  <a:pos x="74" y="20"/>
                </a:cxn>
                <a:cxn ang="0">
                  <a:pos x="71" y="23"/>
                </a:cxn>
                <a:cxn ang="0">
                  <a:pos x="68" y="26"/>
                </a:cxn>
                <a:cxn ang="0">
                  <a:pos x="63" y="40"/>
                </a:cxn>
                <a:cxn ang="0">
                  <a:pos x="53" y="73"/>
                </a:cxn>
                <a:cxn ang="0">
                  <a:pos x="43" y="106"/>
                </a:cxn>
                <a:cxn ang="0">
                  <a:pos x="35" y="140"/>
                </a:cxn>
                <a:cxn ang="0">
                  <a:pos x="26" y="173"/>
                </a:cxn>
                <a:cxn ang="0">
                  <a:pos x="20" y="206"/>
                </a:cxn>
                <a:cxn ang="0">
                  <a:pos x="15" y="240"/>
                </a:cxn>
                <a:cxn ang="0">
                  <a:pos x="10" y="273"/>
                </a:cxn>
                <a:cxn ang="0">
                  <a:pos x="6" y="308"/>
                </a:cxn>
                <a:cxn ang="0">
                  <a:pos x="3" y="342"/>
                </a:cxn>
                <a:cxn ang="0">
                  <a:pos x="1" y="378"/>
                </a:cxn>
              </a:cxnLst>
              <a:rect l="0" t="0" r="r" b="b"/>
              <a:pathLst>
                <a:path w="229" h="388">
                  <a:moveTo>
                    <a:pt x="0" y="388"/>
                  </a:moveTo>
                  <a:lnTo>
                    <a:pt x="1" y="388"/>
                  </a:lnTo>
                  <a:lnTo>
                    <a:pt x="3" y="387"/>
                  </a:lnTo>
                  <a:lnTo>
                    <a:pt x="5" y="385"/>
                  </a:lnTo>
                  <a:lnTo>
                    <a:pt x="6" y="385"/>
                  </a:lnTo>
                  <a:lnTo>
                    <a:pt x="8" y="383"/>
                  </a:lnTo>
                  <a:lnTo>
                    <a:pt x="11" y="382"/>
                  </a:lnTo>
                  <a:lnTo>
                    <a:pt x="15" y="378"/>
                  </a:lnTo>
                  <a:lnTo>
                    <a:pt x="18" y="375"/>
                  </a:lnTo>
                  <a:lnTo>
                    <a:pt x="20" y="372"/>
                  </a:lnTo>
                  <a:lnTo>
                    <a:pt x="23" y="368"/>
                  </a:lnTo>
                  <a:lnTo>
                    <a:pt x="28" y="367"/>
                  </a:lnTo>
                  <a:lnTo>
                    <a:pt x="31" y="363"/>
                  </a:lnTo>
                  <a:lnTo>
                    <a:pt x="36" y="360"/>
                  </a:lnTo>
                  <a:lnTo>
                    <a:pt x="41" y="355"/>
                  </a:lnTo>
                  <a:lnTo>
                    <a:pt x="45" y="352"/>
                  </a:lnTo>
                  <a:lnTo>
                    <a:pt x="49" y="350"/>
                  </a:lnTo>
                  <a:lnTo>
                    <a:pt x="54" y="345"/>
                  </a:lnTo>
                  <a:lnTo>
                    <a:pt x="59" y="342"/>
                  </a:lnTo>
                  <a:lnTo>
                    <a:pt x="64" y="337"/>
                  </a:lnTo>
                  <a:lnTo>
                    <a:pt x="69" y="335"/>
                  </a:lnTo>
                  <a:lnTo>
                    <a:pt x="74" y="332"/>
                  </a:lnTo>
                  <a:lnTo>
                    <a:pt x="79" y="327"/>
                  </a:lnTo>
                  <a:lnTo>
                    <a:pt x="84" y="323"/>
                  </a:lnTo>
                  <a:lnTo>
                    <a:pt x="89" y="320"/>
                  </a:lnTo>
                  <a:lnTo>
                    <a:pt x="94" y="318"/>
                  </a:lnTo>
                  <a:lnTo>
                    <a:pt x="99" y="315"/>
                  </a:lnTo>
                  <a:lnTo>
                    <a:pt x="101" y="312"/>
                  </a:lnTo>
                  <a:lnTo>
                    <a:pt x="106" y="308"/>
                  </a:lnTo>
                  <a:lnTo>
                    <a:pt x="109" y="307"/>
                  </a:lnTo>
                  <a:lnTo>
                    <a:pt x="113" y="305"/>
                  </a:lnTo>
                  <a:lnTo>
                    <a:pt x="116" y="303"/>
                  </a:lnTo>
                  <a:lnTo>
                    <a:pt x="119" y="302"/>
                  </a:lnTo>
                  <a:lnTo>
                    <a:pt x="121" y="302"/>
                  </a:lnTo>
                  <a:lnTo>
                    <a:pt x="124" y="298"/>
                  </a:lnTo>
                  <a:lnTo>
                    <a:pt x="126" y="297"/>
                  </a:lnTo>
                  <a:lnTo>
                    <a:pt x="129" y="293"/>
                  </a:lnTo>
                  <a:lnTo>
                    <a:pt x="131" y="290"/>
                  </a:lnTo>
                  <a:lnTo>
                    <a:pt x="133" y="287"/>
                  </a:lnTo>
                  <a:lnTo>
                    <a:pt x="134" y="285"/>
                  </a:lnTo>
                  <a:lnTo>
                    <a:pt x="136" y="280"/>
                  </a:lnTo>
                  <a:lnTo>
                    <a:pt x="138" y="277"/>
                  </a:lnTo>
                  <a:lnTo>
                    <a:pt x="139" y="273"/>
                  </a:lnTo>
                  <a:lnTo>
                    <a:pt x="141" y="268"/>
                  </a:lnTo>
                  <a:lnTo>
                    <a:pt x="141" y="265"/>
                  </a:lnTo>
                  <a:lnTo>
                    <a:pt x="143" y="262"/>
                  </a:lnTo>
                  <a:lnTo>
                    <a:pt x="144" y="257"/>
                  </a:lnTo>
                  <a:lnTo>
                    <a:pt x="144" y="252"/>
                  </a:lnTo>
                  <a:lnTo>
                    <a:pt x="146" y="250"/>
                  </a:lnTo>
                  <a:lnTo>
                    <a:pt x="146" y="245"/>
                  </a:lnTo>
                  <a:lnTo>
                    <a:pt x="148" y="240"/>
                  </a:lnTo>
                  <a:lnTo>
                    <a:pt x="148" y="237"/>
                  </a:lnTo>
                  <a:lnTo>
                    <a:pt x="148" y="233"/>
                  </a:lnTo>
                  <a:lnTo>
                    <a:pt x="149" y="230"/>
                  </a:lnTo>
                  <a:lnTo>
                    <a:pt x="149" y="225"/>
                  </a:lnTo>
                  <a:lnTo>
                    <a:pt x="149" y="222"/>
                  </a:lnTo>
                  <a:lnTo>
                    <a:pt x="149" y="218"/>
                  </a:lnTo>
                  <a:lnTo>
                    <a:pt x="151" y="216"/>
                  </a:lnTo>
                  <a:lnTo>
                    <a:pt x="151" y="213"/>
                  </a:lnTo>
                  <a:lnTo>
                    <a:pt x="151" y="211"/>
                  </a:lnTo>
                  <a:lnTo>
                    <a:pt x="151" y="208"/>
                  </a:lnTo>
                  <a:lnTo>
                    <a:pt x="151" y="206"/>
                  </a:lnTo>
                  <a:lnTo>
                    <a:pt x="153" y="205"/>
                  </a:lnTo>
                  <a:lnTo>
                    <a:pt x="153" y="203"/>
                  </a:lnTo>
                  <a:lnTo>
                    <a:pt x="154" y="198"/>
                  </a:lnTo>
                  <a:lnTo>
                    <a:pt x="158" y="193"/>
                  </a:lnTo>
                  <a:lnTo>
                    <a:pt x="159" y="186"/>
                  </a:lnTo>
                  <a:lnTo>
                    <a:pt x="163" y="181"/>
                  </a:lnTo>
                  <a:lnTo>
                    <a:pt x="164" y="175"/>
                  </a:lnTo>
                  <a:lnTo>
                    <a:pt x="168" y="170"/>
                  </a:lnTo>
                  <a:lnTo>
                    <a:pt x="169" y="165"/>
                  </a:lnTo>
                  <a:lnTo>
                    <a:pt x="173" y="158"/>
                  </a:lnTo>
                  <a:lnTo>
                    <a:pt x="174" y="151"/>
                  </a:lnTo>
                  <a:lnTo>
                    <a:pt x="177" y="146"/>
                  </a:lnTo>
                  <a:lnTo>
                    <a:pt x="179" y="141"/>
                  </a:lnTo>
                  <a:lnTo>
                    <a:pt x="182" y="135"/>
                  </a:lnTo>
                  <a:lnTo>
                    <a:pt x="182" y="130"/>
                  </a:lnTo>
                  <a:lnTo>
                    <a:pt x="186" y="123"/>
                  </a:lnTo>
                  <a:lnTo>
                    <a:pt x="187" y="118"/>
                  </a:lnTo>
                  <a:lnTo>
                    <a:pt x="191" y="113"/>
                  </a:lnTo>
                  <a:lnTo>
                    <a:pt x="192" y="106"/>
                  </a:lnTo>
                  <a:lnTo>
                    <a:pt x="196" y="101"/>
                  </a:lnTo>
                  <a:lnTo>
                    <a:pt x="197" y="96"/>
                  </a:lnTo>
                  <a:lnTo>
                    <a:pt x="201" y="90"/>
                  </a:lnTo>
                  <a:lnTo>
                    <a:pt x="202" y="85"/>
                  </a:lnTo>
                  <a:lnTo>
                    <a:pt x="206" y="80"/>
                  </a:lnTo>
                  <a:lnTo>
                    <a:pt x="207" y="75"/>
                  </a:lnTo>
                  <a:lnTo>
                    <a:pt x="209" y="68"/>
                  </a:lnTo>
                  <a:lnTo>
                    <a:pt x="212" y="63"/>
                  </a:lnTo>
                  <a:lnTo>
                    <a:pt x="214" y="58"/>
                  </a:lnTo>
                  <a:lnTo>
                    <a:pt x="217" y="51"/>
                  </a:lnTo>
                  <a:lnTo>
                    <a:pt x="219" y="48"/>
                  </a:lnTo>
                  <a:lnTo>
                    <a:pt x="222" y="43"/>
                  </a:lnTo>
                  <a:lnTo>
                    <a:pt x="224" y="36"/>
                  </a:lnTo>
                  <a:lnTo>
                    <a:pt x="226" y="33"/>
                  </a:lnTo>
                  <a:lnTo>
                    <a:pt x="229" y="26"/>
                  </a:lnTo>
                  <a:lnTo>
                    <a:pt x="227" y="26"/>
                  </a:lnTo>
                  <a:lnTo>
                    <a:pt x="226" y="26"/>
                  </a:lnTo>
                  <a:lnTo>
                    <a:pt x="226" y="25"/>
                  </a:lnTo>
                  <a:lnTo>
                    <a:pt x="224" y="25"/>
                  </a:lnTo>
                  <a:lnTo>
                    <a:pt x="222" y="23"/>
                  </a:lnTo>
                  <a:lnTo>
                    <a:pt x="221" y="23"/>
                  </a:lnTo>
                  <a:lnTo>
                    <a:pt x="217" y="21"/>
                  </a:lnTo>
                  <a:lnTo>
                    <a:pt x="216" y="20"/>
                  </a:lnTo>
                  <a:lnTo>
                    <a:pt x="212" y="20"/>
                  </a:lnTo>
                  <a:lnTo>
                    <a:pt x="211" y="18"/>
                  </a:lnTo>
                  <a:lnTo>
                    <a:pt x="207" y="16"/>
                  </a:lnTo>
                  <a:lnTo>
                    <a:pt x="204" y="16"/>
                  </a:lnTo>
                  <a:lnTo>
                    <a:pt x="201" y="16"/>
                  </a:lnTo>
                  <a:lnTo>
                    <a:pt x="197" y="15"/>
                  </a:lnTo>
                  <a:lnTo>
                    <a:pt x="194" y="13"/>
                  </a:lnTo>
                  <a:lnTo>
                    <a:pt x="191" y="11"/>
                  </a:lnTo>
                  <a:lnTo>
                    <a:pt x="187" y="11"/>
                  </a:lnTo>
                  <a:lnTo>
                    <a:pt x="182" y="10"/>
                  </a:lnTo>
                  <a:lnTo>
                    <a:pt x="181" y="8"/>
                  </a:lnTo>
                  <a:lnTo>
                    <a:pt x="177" y="6"/>
                  </a:lnTo>
                  <a:lnTo>
                    <a:pt x="174" y="6"/>
                  </a:lnTo>
                  <a:lnTo>
                    <a:pt x="169" y="5"/>
                  </a:lnTo>
                  <a:lnTo>
                    <a:pt x="166" y="3"/>
                  </a:lnTo>
                  <a:lnTo>
                    <a:pt x="163" y="3"/>
                  </a:lnTo>
                  <a:lnTo>
                    <a:pt x="158" y="1"/>
                  </a:lnTo>
                  <a:lnTo>
                    <a:pt x="154" y="1"/>
                  </a:lnTo>
                  <a:lnTo>
                    <a:pt x="151" y="0"/>
                  </a:lnTo>
                  <a:lnTo>
                    <a:pt x="148" y="0"/>
                  </a:lnTo>
                  <a:lnTo>
                    <a:pt x="143" y="0"/>
                  </a:lnTo>
                  <a:lnTo>
                    <a:pt x="139" y="0"/>
                  </a:lnTo>
                  <a:lnTo>
                    <a:pt x="136" y="0"/>
                  </a:lnTo>
                  <a:lnTo>
                    <a:pt x="133" y="0"/>
                  </a:lnTo>
                  <a:lnTo>
                    <a:pt x="129" y="1"/>
                  </a:lnTo>
                  <a:lnTo>
                    <a:pt x="126" y="3"/>
                  </a:lnTo>
                  <a:lnTo>
                    <a:pt x="123" y="3"/>
                  </a:lnTo>
                  <a:lnTo>
                    <a:pt x="119" y="5"/>
                  </a:lnTo>
                  <a:lnTo>
                    <a:pt x="116" y="5"/>
                  </a:lnTo>
                  <a:lnTo>
                    <a:pt x="113" y="6"/>
                  </a:lnTo>
                  <a:lnTo>
                    <a:pt x="109" y="8"/>
                  </a:lnTo>
                  <a:lnTo>
                    <a:pt x="106" y="8"/>
                  </a:lnTo>
                  <a:lnTo>
                    <a:pt x="104" y="10"/>
                  </a:lnTo>
                  <a:lnTo>
                    <a:pt x="101" y="10"/>
                  </a:lnTo>
                  <a:lnTo>
                    <a:pt x="99" y="11"/>
                  </a:lnTo>
                  <a:lnTo>
                    <a:pt x="96" y="11"/>
                  </a:lnTo>
                  <a:lnTo>
                    <a:pt x="94" y="13"/>
                  </a:lnTo>
                  <a:lnTo>
                    <a:pt x="91" y="15"/>
                  </a:lnTo>
                  <a:lnTo>
                    <a:pt x="89" y="15"/>
                  </a:lnTo>
                  <a:lnTo>
                    <a:pt x="86" y="16"/>
                  </a:lnTo>
                  <a:lnTo>
                    <a:pt x="84" y="16"/>
                  </a:lnTo>
                  <a:lnTo>
                    <a:pt x="83" y="16"/>
                  </a:lnTo>
                  <a:lnTo>
                    <a:pt x="79" y="16"/>
                  </a:lnTo>
                  <a:lnTo>
                    <a:pt x="78" y="18"/>
                  </a:lnTo>
                  <a:lnTo>
                    <a:pt x="76" y="18"/>
                  </a:lnTo>
                  <a:lnTo>
                    <a:pt x="74" y="20"/>
                  </a:lnTo>
                  <a:lnTo>
                    <a:pt x="73" y="21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69" y="23"/>
                  </a:lnTo>
                  <a:lnTo>
                    <a:pt x="68" y="25"/>
                  </a:lnTo>
                  <a:lnTo>
                    <a:pt x="68" y="26"/>
                  </a:lnTo>
                  <a:lnTo>
                    <a:pt x="66" y="26"/>
                  </a:lnTo>
                  <a:lnTo>
                    <a:pt x="66" y="28"/>
                  </a:lnTo>
                  <a:lnTo>
                    <a:pt x="63" y="40"/>
                  </a:lnTo>
                  <a:lnTo>
                    <a:pt x="59" y="50"/>
                  </a:lnTo>
                  <a:lnTo>
                    <a:pt x="56" y="63"/>
                  </a:lnTo>
                  <a:lnTo>
                    <a:pt x="53" y="73"/>
                  </a:lnTo>
                  <a:lnTo>
                    <a:pt x="49" y="83"/>
                  </a:lnTo>
                  <a:lnTo>
                    <a:pt x="46" y="96"/>
                  </a:lnTo>
                  <a:lnTo>
                    <a:pt x="43" y="106"/>
                  </a:lnTo>
                  <a:lnTo>
                    <a:pt x="40" y="116"/>
                  </a:lnTo>
                  <a:lnTo>
                    <a:pt x="36" y="130"/>
                  </a:lnTo>
                  <a:lnTo>
                    <a:pt x="35" y="140"/>
                  </a:lnTo>
                  <a:lnTo>
                    <a:pt x="31" y="150"/>
                  </a:lnTo>
                  <a:lnTo>
                    <a:pt x="30" y="163"/>
                  </a:lnTo>
                  <a:lnTo>
                    <a:pt x="26" y="173"/>
                  </a:lnTo>
                  <a:lnTo>
                    <a:pt x="25" y="185"/>
                  </a:lnTo>
                  <a:lnTo>
                    <a:pt x="21" y="196"/>
                  </a:lnTo>
                  <a:lnTo>
                    <a:pt x="20" y="206"/>
                  </a:lnTo>
                  <a:lnTo>
                    <a:pt x="20" y="218"/>
                  </a:lnTo>
                  <a:lnTo>
                    <a:pt x="18" y="230"/>
                  </a:lnTo>
                  <a:lnTo>
                    <a:pt x="15" y="240"/>
                  </a:lnTo>
                  <a:lnTo>
                    <a:pt x="13" y="252"/>
                  </a:lnTo>
                  <a:lnTo>
                    <a:pt x="11" y="263"/>
                  </a:lnTo>
                  <a:lnTo>
                    <a:pt x="10" y="273"/>
                  </a:lnTo>
                  <a:lnTo>
                    <a:pt x="10" y="285"/>
                  </a:lnTo>
                  <a:lnTo>
                    <a:pt x="8" y="297"/>
                  </a:lnTo>
                  <a:lnTo>
                    <a:pt x="6" y="308"/>
                  </a:lnTo>
                  <a:lnTo>
                    <a:pt x="5" y="318"/>
                  </a:lnTo>
                  <a:lnTo>
                    <a:pt x="5" y="332"/>
                  </a:lnTo>
                  <a:lnTo>
                    <a:pt x="3" y="342"/>
                  </a:lnTo>
                  <a:lnTo>
                    <a:pt x="3" y="353"/>
                  </a:lnTo>
                  <a:lnTo>
                    <a:pt x="1" y="367"/>
                  </a:lnTo>
                  <a:lnTo>
                    <a:pt x="1" y="378"/>
                  </a:lnTo>
                  <a:lnTo>
                    <a:pt x="0" y="388"/>
                  </a:lnTo>
                  <a:close/>
                </a:path>
              </a:pathLst>
            </a:custGeom>
            <a:solidFill>
              <a:srgbClr val="1C4D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17" name="Freeform 13"/>
            <p:cNvSpPr>
              <a:spLocks/>
            </p:cNvSpPr>
            <p:nvPr/>
          </p:nvSpPr>
          <p:spPr bwMode="auto">
            <a:xfrm>
              <a:off x="2805" y="1637"/>
              <a:ext cx="214" cy="382"/>
            </a:xfrm>
            <a:custGeom>
              <a:avLst/>
              <a:gdLst/>
              <a:ahLst/>
              <a:cxnLst>
                <a:cxn ang="0">
                  <a:pos x="3" y="378"/>
                </a:cxn>
                <a:cxn ang="0">
                  <a:pos x="12" y="372"/>
                </a:cxn>
                <a:cxn ang="0">
                  <a:pos x="23" y="362"/>
                </a:cxn>
                <a:cxn ang="0">
                  <a:pos x="40" y="350"/>
                </a:cxn>
                <a:cxn ang="0">
                  <a:pos x="58" y="337"/>
                </a:cxn>
                <a:cxn ang="0">
                  <a:pos x="75" y="325"/>
                </a:cxn>
                <a:cxn ang="0">
                  <a:pos x="91" y="315"/>
                </a:cxn>
                <a:cxn ang="0">
                  <a:pos x="103" y="305"/>
                </a:cxn>
                <a:cxn ang="0">
                  <a:pos x="113" y="300"/>
                </a:cxn>
                <a:cxn ang="0">
                  <a:pos x="120" y="287"/>
                </a:cxn>
                <a:cxn ang="0">
                  <a:pos x="126" y="272"/>
                </a:cxn>
                <a:cxn ang="0">
                  <a:pos x="131" y="255"/>
                </a:cxn>
                <a:cxn ang="0">
                  <a:pos x="135" y="238"/>
                </a:cxn>
                <a:cxn ang="0">
                  <a:pos x="138" y="222"/>
                </a:cxn>
                <a:cxn ang="0">
                  <a:pos x="140" y="208"/>
                </a:cxn>
                <a:cxn ang="0">
                  <a:pos x="143" y="198"/>
                </a:cxn>
                <a:cxn ang="0">
                  <a:pos x="153" y="175"/>
                </a:cxn>
                <a:cxn ang="0">
                  <a:pos x="161" y="151"/>
                </a:cxn>
                <a:cxn ang="0">
                  <a:pos x="171" y="130"/>
                </a:cxn>
                <a:cxn ang="0">
                  <a:pos x="179" y="106"/>
                </a:cxn>
                <a:cxn ang="0">
                  <a:pos x="188" y="83"/>
                </a:cxn>
                <a:cxn ang="0">
                  <a:pos x="198" y="63"/>
                </a:cxn>
                <a:cxn ang="0">
                  <a:pos x="206" y="43"/>
                </a:cxn>
                <a:cxn ang="0">
                  <a:pos x="214" y="25"/>
                </a:cxn>
                <a:cxn ang="0">
                  <a:pos x="209" y="23"/>
                </a:cxn>
                <a:cxn ang="0">
                  <a:pos x="201" y="18"/>
                </a:cxn>
                <a:cxn ang="0">
                  <a:pos x="191" y="16"/>
                </a:cxn>
                <a:cxn ang="0">
                  <a:pos x="178" y="11"/>
                </a:cxn>
                <a:cxn ang="0">
                  <a:pos x="166" y="6"/>
                </a:cxn>
                <a:cxn ang="0">
                  <a:pos x="151" y="3"/>
                </a:cxn>
                <a:cxn ang="0">
                  <a:pos x="138" y="0"/>
                </a:cxn>
                <a:cxn ang="0">
                  <a:pos x="123" y="0"/>
                </a:cxn>
                <a:cxn ang="0">
                  <a:pos x="111" y="8"/>
                </a:cxn>
                <a:cxn ang="0">
                  <a:pos x="100" y="15"/>
                </a:cxn>
                <a:cxn ang="0">
                  <a:pos x="90" y="21"/>
                </a:cxn>
                <a:cxn ang="0">
                  <a:pos x="80" y="30"/>
                </a:cxn>
                <a:cxn ang="0">
                  <a:pos x="71" y="35"/>
                </a:cxn>
                <a:cxn ang="0">
                  <a:pos x="65" y="43"/>
                </a:cxn>
                <a:cxn ang="0">
                  <a:pos x="60" y="50"/>
                </a:cxn>
                <a:cxn ang="0">
                  <a:pos x="58" y="56"/>
                </a:cxn>
                <a:cxn ang="0">
                  <a:pos x="45" y="98"/>
                </a:cxn>
                <a:cxn ang="0">
                  <a:pos x="35" y="136"/>
                </a:cxn>
                <a:cxn ang="0">
                  <a:pos x="25" y="176"/>
                </a:cxn>
                <a:cxn ang="0">
                  <a:pos x="17" y="218"/>
                </a:cxn>
                <a:cxn ang="0">
                  <a:pos x="12" y="257"/>
                </a:cxn>
                <a:cxn ang="0">
                  <a:pos x="7" y="298"/>
                </a:cxn>
                <a:cxn ang="0">
                  <a:pos x="3" y="338"/>
                </a:cxn>
                <a:cxn ang="0">
                  <a:pos x="0" y="382"/>
                </a:cxn>
              </a:cxnLst>
              <a:rect l="0" t="0" r="r" b="b"/>
              <a:pathLst>
                <a:path w="214" h="382">
                  <a:moveTo>
                    <a:pt x="0" y="382"/>
                  </a:moveTo>
                  <a:lnTo>
                    <a:pt x="0" y="380"/>
                  </a:lnTo>
                  <a:lnTo>
                    <a:pt x="2" y="380"/>
                  </a:lnTo>
                  <a:lnTo>
                    <a:pt x="3" y="378"/>
                  </a:lnTo>
                  <a:lnTo>
                    <a:pt x="5" y="377"/>
                  </a:lnTo>
                  <a:lnTo>
                    <a:pt x="7" y="375"/>
                  </a:lnTo>
                  <a:lnTo>
                    <a:pt x="10" y="373"/>
                  </a:lnTo>
                  <a:lnTo>
                    <a:pt x="12" y="372"/>
                  </a:lnTo>
                  <a:lnTo>
                    <a:pt x="13" y="368"/>
                  </a:lnTo>
                  <a:lnTo>
                    <a:pt x="17" y="368"/>
                  </a:lnTo>
                  <a:lnTo>
                    <a:pt x="20" y="365"/>
                  </a:lnTo>
                  <a:lnTo>
                    <a:pt x="23" y="362"/>
                  </a:lnTo>
                  <a:lnTo>
                    <a:pt x="28" y="358"/>
                  </a:lnTo>
                  <a:lnTo>
                    <a:pt x="32" y="355"/>
                  </a:lnTo>
                  <a:lnTo>
                    <a:pt x="35" y="353"/>
                  </a:lnTo>
                  <a:lnTo>
                    <a:pt x="40" y="350"/>
                  </a:lnTo>
                  <a:lnTo>
                    <a:pt x="45" y="347"/>
                  </a:lnTo>
                  <a:lnTo>
                    <a:pt x="48" y="343"/>
                  </a:lnTo>
                  <a:lnTo>
                    <a:pt x="53" y="340"/>
                  </a:lnTo>
                  <a:lnTo>
                    <a:pt x="58" y="337"/>
                  </a:lnTo>
                  <a:lnTo>
                    <a:pt x="61" y="335"/>
                  </a:lnTo>
                  <a:lnTo>
                    <a:pt x="66" y="332"/>
                  </a:lnTo>
                  <a:lnTo>
                    <a:pt x="71" y="328"/>
                  </a:lnTo>
                  <a:lnTo>
                    <a:pt x="75" y="325"/>
                  </a:lnTo>
                  <a:lnTo>
                    <a:pt x="80" y="322"/>
                  </a:lnTo>
                  <a:lnTo>
                    <a:pt x="83" y="318"/>
                  </a:lnTo>
                  <a:lnTo>
                    <a:pt x="88" y="318"/>
                  </a:lnTo>
                  <a:lnTo>
                    <a:pt x="91" y="315"/>
                  </a:lnTo>
                  <a:lnTo>
                    <a:pt x="93" y="312"/>
                  </a:lnTo>
                  <a:lnTo>
                    <a:pt x="98" y="310"/>
                  </a:lnTo>
                  <a:lnTo>
                    <a:pt x="101" y="308"/>
                  </a:lnTo>
                  <a:lnTo>
                    <a:pt x="103" y="305"/>
                  </a:lnTo>
                  <a:lnTo>
                    <a:pt x="106" y="303"/>
                  </a:lnTo>
                  <a:lnTo>
                    <a:pt x="108" y="302"/>
                  </a:lnTo>
                  <a:lnTo>
                    <a:pt x="111" y="302"/>
                  </a:lnTo>
                  <a:lnTo>
                    <a:pt x="113" y="300"/>
                  </a:lnTo>
                  <a:lnTo>
                    <a:pt x="115" y="297"/>
                  </a:lnTo>
                  <a:lnTo>
                    <a:pt x="116" y="293"/>
                  </a:lnTo>
                  <a:lnTo>
                    <a:pt x="118" y="290"/>
                  </a:lnTo>
                  <a:lnTo>
                    <a:pt x="120" y="287"/>
                  </a:lnTo>
                  <a:lnTo>
                    <a:pt x="121" y="285"/>
                  </a:lnTo>
                  <a:lnTo>
                    <a:pt x="123" y="280"/>
                  </a:lnTo>
                  <a:lnTo>
                    <a:pt x="125" y="277"/>
                  </a:lnTo>
                  <a:lnTo>
                    <a:pt x="126" y="272"/>
                  </a:lnTo>
                  <a:lnTo>
                    <a:pt x="128" y="268"/>
                  </a:lnTo>
                  <a:lnTo>
                    <a:pt x="130" y="265"/>
                  </a:lnTo>
                  <a:lnTo>
                    <a:pt x="130" y="260"/>
                  </a:lnTo>
                  <a:lnTo>
                    <a:pt x="131" y="255"/>
                  </a:lnTo>
                  <a:lnTo>
                    <a:pt x="131" y="252"/>
                  </a:lnTo>
                  <a:lnTo>
                    <a:pt x="133" y="248"/>
                  </a:lnTo>
                  <a:lnTo>
                    <a:pt x="135" y="243"/>
                  </a:lnTo>
                  <a:lnTo>
                    <a:pt x="135" y="238"/>
                  </a:lnTo>
                  <a:lnTo>
                    <a:pt x="136" y="235"/>
                  </a:lnTo>
                  <a:lnTo>
                    <a:pt x="136" y="232"/>
                  </a:lnTo>
                  <a:lnTo>
                    <a:pt x="136" y="227"/>
                  </a:lnTo>
                  <a:lnTo>
                    <a:pt x="138" y="222"/>
                  </a:lnTo>
                  <a:lnTo>
                    <a:pt x="138" y="218"/>
                  </a:lnTo>
                  <a:lnTo>
                    <a:pt x="140" y="216"/>
                  </a:lnTo>
                  <a:lnTo>
                    <a:pt x="140" y="211"/>
                  </a:lnTo>
                  <a:lnTo>
                    <a:pt x="140" y="208"/>
                  </a:lnTo>
                  <a:lnTo>
                    <a:pt x="141" y="205"/>
                  </a:lnTo>
                  <a:lnTo>
                    <a:pt x="141" y="201"/>
                  </a:lnTo>
                  <a:lnTo>
                    <a:pt x="141" y="201"/>
                  </a:lnTo>
                  <a:lnTo>
                    <a:pt x="143" y="198"/>
                  </a:lnTo>
                  <a:lnTo>
                    <a:pt x="145" y="191"/>
                  </a:lnTo>
                  <a:lnTo>
                    <a:pt x="148" y="186"/>
                  </a:lnTo>
                  <a:lnTo>
                    <a:pt x="150" y="181"/>
                  </a:lnTo>
                  <a:lnTo>
                    <a:pt x="153" y="175"/>
                  </a:lnTo>
                  <a:lnTo>
                    <a:pt x="155" y="168"/>
                  </a:lnTo>
                  <a:lnTo>
                    <a:pt x="158" y="163"/>
                  </a:lnTo>
                  <a:lnTo>
                    <a:pt x="160" y="156"/>
                  </a:lnTo>
                  <a:lnTo>
                    <a:pt x="161" y="151"/>
                  </a:lnTo>
                  <a:lnTo>
                    <a:pt x="165" y="146"/>
                  </a:lnTo>
                  <a:lnTo>
                    <a:pt x="166" y="140"/>
                  </a:lnTo>
                  <a:lnTo>
                    <a:pt x="169" y="133"/>
                  </a:lnTo>
                  <a:lnTo>
                    <a:pt x="171" y="130"/>
                  </a:lnTo>
                  <a:lnTo>
                    <a:pt x="174" y="123"/>
                  </a:lnTo>
                  <a:lnTo>
                    <a:pt x="174" y="116"/>
                  </a:lnTo>
                  <a:lnTo>
                    <a:pt x="176" y="111"/>
                  </a:lnTo>
                  <a:lnTo>
                    <a:pt x="179" y="106"/>
                  </a:lnTo>
                  <a:lnTo>
                    <a:pt x="181" y="100"/>
                  </a:lnTo>
                  <a:lnTo>
                    <a:pt x="184" y="95"/>
                  </a:lnTo>
                  <a:lnTo>
                    <a:pt x="186" y="90"/>
                  </a:lnTo>
                  <a:lnTo>
                    <a:pt x="188" y="83"/>
                  </a:lnTo>
                  <a:lnTo>
                    <a:pt x="191" y="80"/>
                  </a:lnTo>
                  <a:lnTo>
                    <a:pt x="193" y="73"/>
                  </a:lnTo>
                  <a:lnTo>
                    <a:pt x="194" y="68"/>
                  </a:lnTo>
                  <a:lnTo>
                    <a:pt x="198" y="63"/>
                  </a:lnTo>
                  <a:lnTo>
                    <a:pt x="199" y="58"/>
                  </a:lnTo>
                  <a:lnTo>
                    <a:pt x="201" y="53"/>
                  </a:lnTo>
                  <a:lnTo>
                    <a:pt x="203" y="48"/>
                  </a:lnTo>
                  <a:lnTo>
                    <a:pt x="206" y="43"/>
                  </a:lnTo>
                  <a:lnTo>
                    <a:pt x="208" y="38"/>
                  </a:lnTo>
                  <a:lnTo>
                    <a:pt x="209" y="33"/>
                  </a:lnTo>
                  <a:lnTo>
                    <a:pt x="211" y="30"/>
                  </a:lnTo>
                  <a:lnTo>
                    <a:pt x="214" y="25"/>
                  </a:lnTo>
                  <a:lnTo>
                    <a:pt x="213" y="25"/>
                  </a:lnTo>
                  <a:lnTo>
                    <a:pt x="213" y="23"/>
                  </a:lnTo>
                  <a:lnTo>
                    <a:pt x="211" y="23"/>
                  </a:lnTo>
                  <a:lnTo>
                    <a:pt x="209" y="23"/>
                  </a:lnTo>
                  <a:lnTo>
                    <a:pt x="208" y="21"/>
                  </a:lnTo>
                  <a:lnTo>
                    <a:pt x="206" y="20"/>
                  </a:lnTo>
                  <a:lnTo>
                    <a:pt x="204" y="20"/>
                  </a:lnTo>
                  <a:lnTo>
                    <a:pt x="201" y="18"/>
                  </a:lnTo>
                  <a:lnTo>
                    <a:pt x="199" y="18"/>
                  </a:lnTo>
                  <a:lnTo>
                    <a:pt x="196" y="16"/>
                  </a:lnTo>
                  <a:lnTo>
                    <a:pt x="194" y="16"/>
                  </a:lnTo>
                  <a:lnTo>
                    <a:pt x="191" y="16"/>
                  </a:lnTo>
                  <a:lnTo>
                    <a:pt x="188" y="15"/>
                  </a:lnTo>
                  <a:lnTo>
                    <a:pt x="184" y="13"/>
                  </a:lnTo>
                  <a:lnTo>
                    <a:pt x="181" y="11"/>
                  </a:lnTo>
                  <a:lnTo>
                    <a:pt x="178" y="11"/>
                  </a:lnTo>
                  <a:lnTo>
                    <a:pt x="174" y="10"/>
                  </a:lnTo>
                  <a:lnTo>
                    <a:pt x="173" y="8"/>
                  </a:lnTo>
                  <a:lnTo>
                    <a:pt x="169" y="8"/>
                  </a:lnTo>
                  <a:lnTo>
                    <a:pt x="166" y="6"/>
                  </a:lnTo>
                  <a:lnTo>
                    <a:pt x="163" y="5"/>
                  </a:lnTo>
                  <a:lnTo>
                    <a:pt x="160" y="5"/>
                  </a:lnTo>
                  <a:lnTo>
                    <a:pt x="155" y="3"/>
                  </a:lnTo>
                  <a:lnTo>
                    <a:pt x="151" y="3"/>
                  </a:lnTo>
                  <a:lnTo>
                    <a:pt x="148" y="1"/>
                  </a:lnTo>
                  <a:lnTo>
                    <a:pt x="145" y="1"/>
                  </a:lnTo>
                  <a:lnTo>
                    <a:pt x="141" y="1"/>
                  </a:lnTo>
                  <a:lnTo>
                    <a:pt x="138" y="0"/>
                  </a:lnTo>
                  <a:lnTo>
                    <a:pt x="133" y="0"/>
                  </a:lnTo>
                  <a:lnTo>
                    <a:pt x="130" y="0"/>
                  </a:lnTo>
                  <a:lnTo>
                    <a:pt x="126" y="0"/>
                  </a:lnTo>
                  <a:lnTo>
                    <a:pt x="123" y="0"/>
                  </a:lnTo>
                  <a:lnTo>
                    <a:pt x="121" y="1"/>
                  </a:lnTo>
                  <a:lnTo>
                    <a:pt x="118" y="3"/>
                  </a:lnTo>
                  <a:lnTo>
                    <a:pt x="115" y="6"/>
                  </a:lnTo>
                  <a:lnTo>
                    <a:pt x="111" y="8"/>
                  </a:lnTo>
                  <a:lnTo>
                    <a:pt x="108" y="10"/>
                  </a:lnTo>
                  <a:lnTo>
                    <a:pt x="105" y="11"/>
                  </a:lnTo>
                  <a:lnTo>
                    <a:pt x="103" y="13"/>
                  </a:lnTo>
                  <a:lnTo>
                    <a:pt x="100" y="15"/>
                  </a:lnTo>
                  <a:lnTo>
                    <a:pt x="96" y="16"/>
                  </a:lnTo>
                  <a:lnTo>
                    <a:pt x="95" y="18"/>
                  </a:lnTo>
                  <a:lnTo>
                    <a:pt x="93" y="20"/>
                  </a:lnTo>
                  <a:lnTo>
                    <a:pt x="90" y="21"/>
                  </a:lnTo>
                  <a:lnTo>
                    <a:pt x="88" y="23"/>
                  </a:lnTo>
                  <a:lnTo>
                    <a:pt x="85" y="25"/>
                  </a:lnTo>
                  <a:lnTo>
                    <a:pt x="83" y="28"/>
                  </a:lnTo>
                  <a:lnTo>
                    <a:pt x="80" y="30"/>
                  </a:lnTo>
                  <a:lnTo>
                    <a:pt x="78" y="31"/>
                  </a:lnTo>
                  <a:lnTo>
                    <a:pt x="76" y="33"/>
                  </a:lnTo>
                  <a:lnTo>
                    <a:pt x="75" y="33"/>
                  </a:lnTo>
                  <a:lnTo>
                    <a:pt x="71" y="35"/>
                  </a:lnTo>
                  <a:lnTo>
                    <a:pt x="70" y="36"/>
                  </a:lnTo>
                  <a:lnTo>
                    <a:pt x="68" y="40"/>
                  </a:lnTo>
                  <a:lnTo>
                    <a:pt x="66" y="41"/>
                  </a:lnTo>
                  <a:lnTo>
                    <a:pt x="65" y="43"/>
                  </a:lnTo>
                  <a:lnTo>
                    <a:pt x="63" y="45"/>
                  </a:lnTo>
                  <a:lnTo>
                    <a:pt x="63" y="46"/>
                  </a:lnTo>
                  <a:lnTo>
                    <a:pt x="61" y="48"/>
                  </a:lnTo>
                  <a:lnTo>
                    <a:pt x="60" y="50"/>
                  </a:lnTo>
                  <a:lnTo>
                    <a:pt x="60" y="51"/>
                  </a:lnTo>
                  <a:lnTo>
                    <a:pt x="58" y="53"/>
                  </a:lnTo>
                  <a:lnTo>
                    <a:pt x="58" y="55"/>
                  </a:lnTo>
                  <a:lnTo>
                    <a:pt x="58" y="56"/>
                  </a:lnTo>
                  <a:lnTo>
                    <a:pt x="55" y="66"/>
                  </a:lnTo>
                  <a:lnTo>
                    <a:pt x="51" y="76"/>
                  </a:lnTo>
                  <a:lnTo>
                    <a:pt x="48" y="86"/>
                  </a:lnTo>
                  <a:lnTo>
                    <a:pt x="45" y="98"/>
                  </a:lnTo>
                  <a:lnTo>
                    <a:pt x="43" y="106"/>
                  </a:lnTo>
                  <a:lnTo>
                    <a:pt x="40" y="116"/>
                  </a:lnTo>
                  <a:lnTo>
                    <a:pt x="37" y="126"/>
                  </a:lnTo>
                  <a:lnTo>
                    <a:pt x="35" y="136"/>
                  </a:lnTo>
                  <a:lnTo>
                    <a:pt x="32" y="148"/>
                  </a:lnTo>
                  <a:lnTo>
                    <a:pt x="30" y="156"/>
                  </a:lnTo>
                  <a:lnTo>
                    <a:pt x="27" y="166"/>
                  </a:lnTo>
                  <a:lnTo>
                    <a:pt x="25" y="176"/>
                  </a:lnTo>
                  <a:lnTo>
                    <a:pt x="23" y="186"/>
                  </a:lnTo>
                  <a:lnTo>
                    <a:pt x="22" y="196"/>
                  </a:lnTo>
                  <a:lnTo>
                    <a:pt x="18" y="206"/>
                  </a:lnTo>
                  <a:lnTo>
                    <a:pt x="17" y="218"/>
                  </a:lnTo>
                  <a:lnTo>
                    <a:pt x="15" y="227"/>
                  </a:lnTo>
                  <a:lnTo>
                    <a:pt x="13" y="237"/>
                  </a:lnTo>
                  <a:lnTo>
                    <a:pt x="12" y="248"/>
                  </a:lnTo>
                  <a:lnTo>
                    <a:pt x="12" y="257"/>
                  </a:lnTo>
                  <a:lnTo>
                    <a:pt x="10" y="268"/>
                  </a:lnTo>
                  <a:lnTo>
                    <a:pt x="8" y="277"/>
                  </a:lnTo>
                  <a:lnTo>
                    <a:pt x="8" y="287"/>
                  </a:lnTo>
                  <a:lnTo>
                    <a:pt x="7" y="298"/>
                  </a:lnTo>
                  <a:lnTo>
                    <a:pt x="5" y="308"/>
                  </a:lnTo>
                  <a:lnTo>
                    <a:pt x="5" y="318"/>
                  </a:lnTo>
                  <a:lnTo>
                    <a:pt x="3" y="328"/>
                  </a:lnTo>
                  <a:lnTo>
                    <a:pt x="3" y="338"/>
                  </a:lnTo>
                  <a:lnTo>
                    <a:pt x="2" y="350"/>
                  </a:lnTo>
                  <a:lnTo>
                    <a:pt x="2" y="360"/>
                  </a:lnTo>
                  <a:lnTo>
                    <a:pt x="0" y="370"/>
                  </a:lnTo>
                  <a:lnTo>
                    <a:pt x="0" y="382"/>
                  </a:lnTo>
                  <a:close/>
                </a:path>
              </a:pathLst>
            </a:custGeom>
            <a:solidFill>
              <a:srgbClr val="3865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18" name="Freeform 14"/>
            <p:cNvSpPr>
              <a:spLocks/>
            </p:cNvSpPr>
            <p:nvPr/>
          </p:nvSpPr>
          <p:spPr bwMode="auto">
            <a:xfrm>
              <a:off x="2812" y="1637"/>
              <a:ext cx="199" cy="372"/>
            </a:xfrm>
            <a:custGeom>
              <a:avLst/>
              <a:gdLst/>
              <a:ahLst/>
              <a:cxnLst>
                <a:cxn ang="0">
                  <a:pos x="1" y="370"/>
                </a:cxn>
                <a:cxn ang="0">
                  <a:pos x="5" y="368"/>
                </a:cxn>
                <a:cxn ang="0">
                  <a:pos x="11" y="363"/>
                </a:cxn>
                <a:cxn ang="0">
                  <a:pos x="21" y="357"/>
                </a:cxn>
                <a:cxn ang="0">
                  <a:pos x="31" y="352"/>
                </a:cxn>
                <a:cxn ang="0">
                  <a:pos x="43" y="343"/>
                </a:cxn>
                <a:cxn ang="0">
                  <a:pos x="54" y="335"/>
                </a:cxn>
                <a:cxn ang="0">
                  <a:pos x="66" y="327"/>
                </a:cxn>
                <a:cxn ang="0">
                  <a:pos x="78" y="318"/>
                </a:cxn>
                <a:cxn ang="0">
                  <a:pos x="86" y="313"/>
                </a:cxn>
                <a:cxn ang="0">
                  <a:pos x="94" y="307"/>
                </a:cxn>
                <a:cxn ang="0">
                  <a:pos x="101" y="302"/>
                </a:cxn>
                <a:cxn ang="0">
                  <a:pos x="106" y="293"/>
                </a:cxn>
                <a:cxn ang="0">
                  <a:pos x="111" y="283"/>
                </a:cxn>
                <a:cxn ang="0">
                  <a:pos x="114" y="270"/>
                </a:cxn>
                <a:cxn ang="0">
                  <a:pos x="118" y="258"/>
                </a:cxn>
                <a:cxn ang="0">
                  <a:pos x="121" y="245"/>
                </a:cxn>
                <a:cxn ang="0">
                  <a:pos x="124" y="232"/>
                </a:cxn>
                <a:cxn ang="0">
                  <a:pos x="128" y="218"/>
                </a:cxn>
                <a:cxn ang="0">
                  <a:pos x="131" y="206"/>
                </a:cxn>
                <a:cxn ang="0">
                  <a:pos x="133" y="196"/>
                </a:cxn>
                <a:cxn ang="0">
                  <a:pos x="139" y="181"/>
                </a:cxn>
                <a:cxn ang="0">
                  <a:pos x="146" y="163"/>
                </a:cxn>
                <a:cxn ang="0">
                  <a:pos x="153" y="145"/>
                </a:cxn>
                <a:cxn ang="0">
                  <a:pos x="159" y="128"/>
                </a:cxn>
                <a:cxn ang="0">
                  <a:pos x="166" y="111"/>
                </a:cxn>
                <a:cxn ang="0">
                  <a:pos x="171" y="95"/>
                </a:cxn>
                <a:cxn ang="0">
                  <a:pos x="177" y="78"/>
                </a:cxn>
                <a:cxn ang="0">
                  <a:pos x="182" y="63"/>
                </a:cxn>
                <a:cxn ang="0">
                  <a:pos x="189" y="50"/>
                </a:cxn>
                <a:cxn ang="0">
                  <a:pos x="194" y="35"/>
                </a:cxn>
                <a:cxn ang="0">
                  <a:pos x="199" y="21"/>
                </a:cxn>
                <a:cxn ang="0">
                  <a:pos x="194" y="20"/>
                </a:cxn>
                <a:cxn ang="0">
                  <a:pos x="189" y="16"/>
                </a:cxn>
                <a:cxn ang="0">
                  <a:pos x="181" y="15"/>
                </a:cxn>
                <a:cxn ang="0">
                  <a:pos x="172" y="11"/>
                </a:cxn>
                <a:cxn ang="0">
                  <a:pos x="166" y="8"/>
                </a:cxn>
                <a:cxn ang="0">
                  <a:pos x="156" y="6"/>
                </a:cxn>
                <a:cxn ang="0">
                  <a:pos x="146" y="3"/>
                </a:cxn>
                <a:cxn ang="0">
                  <a:pos x="134" y="1"/>
                </a:cxn>
                <a:cxn ang="0">
                  <a:pos x="124" y="0"/>
                </a:cxn>
                <a:cxn ang="0">
                  <a:pos x="116" y="0"/>
                </a:cxn>
                <a:cxn ang="0">
                  <a:pos x="108" y="6"/>
                </a:cxn>
                <a:cxn ang="0">
                  <a:pos x="99" y="15"/>
                </a:cxn>
                <a:cxn ang="0">
                  <a:pos x="91" y="21"/>
                </a:cxn>
                <a:cxn ang="0">
                  <a:pos x="84" y="30"/>
                </a:cxn>
                <a:cxn ang="0">
                  <a:pos x="78" y="36"/>
                </a:cxn>
                <a:cxn ang="0">
                  <a:pos x="71" y="46"/>
                </a:cxn>
                <a:cxn ang="0">
                  <a:pos x="64" y="53"/>
                </a:cxn>
                <a:cxn ang="0">
                  <a:pos x="59" y="61"/>
                </a:cxn>
                <a:cxn ang="0">
                  <a:pos x="56" y="68"/>
                </a:cxn>
                <a:cxn ang="0">
                  <a:pos x="53" y="78"/>
                </a:cxn>
                <a:cxn ang="0">
                  <a:pos x="49" y="85"/>
                </a:cxn>
                <a:cxn ang="0">
                  <a:pos x="43" y="113"/>
                </a:cxn>
                <a:cxn ang="0">
                  <a:pos x="34" y="138"/>
                </a:cxn>
                <a:cxn ang="0">
                  <a:pos x="28" y="166"/>
                </a:cxn>
                <a:cxn ang="0">
                  <a:pos x="23" y="191"/>
                </a:cxn>
                <a:cxn ang="0">
                  <a:pos x="16" y="218"/>
                </a:cxn>
                <a:cxn ang="0">
                  <a:pos x="13" y="245"/>
                </a:cxn>
                <a:cxn ang="0">
                  <a:pos x="8" y="272"/>
                </a:cxn>
                <a:cxn ang="0">
                  <a:pos x="5" y="300"/>
                </a:cxn>
                <a:cxn ang="0">
                  <a:pos x="3" y="327"/>
                </a:cxn>
                <a:cxn ang="0">
                  <a:pos x="1" y="353"/>
                </a:cxn>
              </a:cxnLst>
              <a:rect l="0" t="0" r="r" b="b"/>
              <a:pathLst>
                <a:path w="199" h="372">
                  <a:moveTo>
                    <a:pt x="0" y="372"/>
                  </a:moveTo>
                  <a:lnTo>
                    <a:pt x="1" y="372"/>
                  </a:lnTo>
                  <a:lnTo>
                    <a:pt x="1" y="370"/>
                  </a:lnTo>
                  <a:lnTo>
                    <a:pt x="3" y="370"/>
                  </a:lnTo>
                  <a:lnTo>
                    <a:pt x="5" y="368"/>
                  </a:lnTo>
                  <a:lnTo>
                    <a:pt x="5" y="368"/>
                  </a:lnTo>
                  <a:lnTo>
                    <a:pt x="6" y="368"/>
                  </a:lnTo>
                  <a:lnTo>
                    <a:pt x="10" y="365"/>
                  </a:lnTo>
                  <a:lnTo>
                    <a:pt x="11" y="363"/>
                  </a:lnTo>
                  <a:lnTo>
                    <a:pt x="15" y="362"/>
                  </a:lnTo>
                  <a:lnTo>
                    <a:pt x="18" y="360"/>
                  </a:lnTo>
                  <a:lnTo>
                    <a:pt x="21" y="357"/>
                  </a:lnTo>
                  <a:lnTo>
                    <a:pt x="25" y="355"/>
                  </a:lnTo>
                  <a:lnTo>
                    <a:pt x="28" y="352"/>
                  </a:lnTo>
                  <a:lnTo>
                    <a:pt x="31" y="352"/>
                  </a:lnTo>
                  <a:lnTo>
                    <a:pt x="34" y="348"/>
                  </a:lnTo>
                  <a:lnTo>
                    <a:pt x="39" y="345"/>
                  </a:lnTo>
                  <a:lnTo>
                    <a:pt x="43" y="343"/>
                  </a:lnTo>
                  <a:lnTo>
                    <a:pt x="46" y="340"/>
                  </a:lnTo>
                  <a:lnTo>
                    <a:pt x="51" y="337"/>
                  </a:lnTo>
                  <a:lnTo>
                    <a:pt x="54" y="335"/>
                  </a:lnTo>
                  <a:lnTo>
                    <a:pt x="59" y="333"/>
                  </a:lnTo>
                  <a:lnTo>
                    <a:pt x="63" y="330"/>
                  </a:lnTo>
                  <a:lnTo>
                    <a:pt x="66" y="327"/>
                  </a:lnTo>
                  <a:lnTo>
                    <a:pt x="71" y="323"/>
                  </a:lnTo>
                  <a:lnTo>
                    <a:pt x="74" y="322"/>
                  </a:lnTo>
                  <a:lnTo>
                    <a:pt x="78" y="318"/>
                  </a:lnTo>
                  <a:lnTo>
                    <a:pt x="81" y="318"/>
                  </a:lnTo>
                  <a:lnTo>
                    <a:pt x="84" y="315"/>
                  </a:lnTo>
                  <a:lnTo>
                    <a:pt x="86" y="313"/>
                  </a:lnTo>
                  <a:lnTo>
                    <a:pt x="89" y="310"/>
                  </a:lnTo>
                  <a:lnTo>
                    <a:pt x="93" y="308"/>
                  </a:lnTo>
                  <a:lnTo>
                    <a:pt x="94" y="307"/>
                  </a:lnTo>
                  <a:lnTo>
                    <a:pt x="96" y="305"/>
                  </a:lnTo>
                  <a:lnTo>
                    <a:pt x="99" y="303"/>
                  </a:lnTo>
                  <a:lnTo>
                    <a:pt x="101" y="302"/>
                  </a:lnTo>
                  <a:lnTo>
                    <a:pt x="103" y="300"/>
                  </a:lnTo>
                  <a:lnTo>
                    <a:pt x="104" y="297"/>
                  </a:lnTo>
                  <a:lnTo>
                    <a:pt x="106" y="293"/>
                  </a:lnTo>
                  <a:lnTo>
                    <a:pt x="108" y="290"/>
                  </a:lnTo>
                  <a:lnTo>
                    <a:pt x="109" y="285"/>
                  </a:lnTo>
                  <a:lnTo>
                    <a:pt x="111" y="283"/>
                  </a:lnTo>
                  <a:lnTo>
                    <a:pt x="111" y="280"/>
                  </a:lnTo>
                  <a:lnTo>
                    <a:pt x="113" y="275"/>
                  </a:lnTo>
                  <a:lnTo>
                    <a:pt x="114" y="270"/>
                  </a:lnTo>
                  <a:lnTo>
                    <a:pt x="116" y="268"/>
                  </a:lnTo>
                  <a:lnTo>
                    <a:pt x="118" y="263"/>
                  </a:lnTo>
                  <a:lnTo>
                    <a:pt x="118" y="258"/>
                  </a:lnTo>
                  <a:lnTo>
                    <a:pt x="119" y="253"/>
                  </a:lnTo>
                  <a:lnTo>
                    <a:pt x="121" y="250"/>
                  </a:lnTo>
                  <a:lnTo>
                    <a:pt x="121" y="245"/>
                  </a:lnTo>
                  <a:lnTo>
                    <a:pt x="123" y="240"/>
                  </a:lnTo>
                  <a:lnTo>
                    <a:pt x="124" y="235"/>
                  </a:lnTo>
                  <a:lnTo>
                    <a:pt x="124" y="232"/>
                  </a:lnTo>
                  <a:lnTo>
                    <a:pt x="126" y="227"/>
                  </a:lnTo>
                  <a:lnTo>
                    <a:pt x="126" y="223"/>
                  </a:lnTo>
                  <a:lnTo>
                    <a:pt x="128" y="218"/>
                  </a:lnTo>
                  <a:lnTo>
                    <a:pt x="129" y="215"/>
                  </a:lnTo>
                  <a:lnTo>
                    <a:pt x="129" y="210"/>
                  </a:lnTo>
                  <a:lnTo>
                    <a:pt x="131" y="206"/>
                  </a:lnTo>
                  <a:lnTo>
                    <a:pt x="131" y="201"/>
                  </a:lnTo>
                  <a:lnTo>
                    <a:pt x="133" y="200"/>
                  </a:lnTo>
                  <a:lnTo>
                    <a:pt x="133" y="196"/>
                  </a:lnTo>
                  <a:lnTo>
                    <a:pt x="134" y="193"/>
                  </a:lnTo>
                  <a:lnTo>
                    <a:pt x="136" y="186"/>
                  </a:lnTo>
                  <a:lnTo>
                    <a:pt x="139" y="181"/>
                  </a:lnTo>
                  <a:lnTo>
                    <a:pt x="141" y="175"/>
                  </a:lnTo>
                  <a:lnTo>
                    <a:pt x="143" y="168"/>
                  </a:lnTo>
                  <a:lnTo>
                    <a:pt x="146" y="163"/>
                  </a:lnTo>
                  <a:lnTo>
                    <a:pt x="148" y="156"/>
                  </a:lnTo>
                  <a:lnTo>
                    <a:pt x="151" y="150"/>
                  </a:lnTo>
                  <a:lnTo>
                    <a:pt x="153" y="145"/>
                  </a:lnTo>
                  <a:lnTo>
                    <a:pt x="154" y="138"/>
                  </a:lnTo>
                  <a:lnTo>
                    <a:pt x="158" y="133"/>
                  </a:lnTo>
                  <a:lnTo>
                    <a:pt x="159" y="128"/>
                  </a:lnTo>
                  <a:lnTo>
                    <a:pt x="161" y="121"/>
                  </a:lnTo>
                  <a:lnTo>
                    <a:pt x="164" y="116"/>
                  </a:lnTo>
                  <a:lnTo>
                    <a:pt x="166" y="111"/>
                  </a:lnTo>
                  <a:lnTo>
                    <a:pt x="167" y="105"/>
                  </a:lnTo>
                  <a:lnTo>
                    <a:pt x="169" y="100"/>
                  </a:lnTo>
                  <a:lnTo>
                    <a:pt x="171" y="95"/>
                  </a:lnTo>
                  <a:lnTo>
                    <a:pt x="172" y="88"/>
                  </a:lnTo>
                  <a:lnTo>
                    <a:pt x="174" y="83"/>
                  </a:lnTo>
                  <a:lnTo>
                    <a:pt x="177" y="78"/>
                  </a:lnTo>
                  <a:lnTo>
                    <a:pt x="179" y="73"/>
                  </a:lnTo>
                  <a:lnTo>
                    <a:pt x="181" y="66"/>
                  </a:lnTo>
                  <a:lnTo>
                    <a:pt x="182" y="63"/>
                  </a:lnTo>
                  <a:lnTo>
                    <a:pt x="184" y="58"/>
                  </a:lnTo>
                  <a:lnTo>
                    <a:pt x="187" y="53"/>
                  </a:lnTo>
                  <a:lnTo>
                    <a:pt x="189" y="50"/>
                  </a:lnTo>
                  <a:lnTo>
                    <a:pt x="191" y="43"/>
                  </a:lnTo>
                  <a:lnTo>
                    <a:pt x="192" y="40"/>
                  </a:lnTo>
                  <a:lnTo>
                    <a:pt x="194" y="35"/>
                  </a:lnTo>
                  <a:lnTo>
                    <a:pt x="196" y="31"/>
                  </a:lnTo>
                  <a:lnTo>
                    <a:pt x="197" y="26"/>
                  </a:lnTo>
                  <a:lnTo>
                    <a:pt x="199" y="21"/>
                  </a:lnTo>
                  <a:lnTo>
                    <a:pt x="197" y="21"/>
                  </a:lnTo>
                  <a:lnTo>
                    <a:pt x="196" y="20"/>
                  </a:lnTo>
                  <a:lnTo>
                    <a:pt x="194" y="20"/>
                  </a:lnTo>
                  <a:lnTo>
                    <a:pt x="192" y="18"/>
                  </a:lnTo>
                  <a:lnTo>
                    <a:pt x="191" y="18"/>
                  </a:lnTo>
                  <a:lnTo>
                    <a:pt x="189" y="16"/>
                  </a:lnTo>
                  <a:lnTo>
                    <a:pt x="186" y="16"/>
                  </a:lnTo>
                  <a:lnTo>
                    <a:pt x="184" y="16"/>
                  </a:lnTo>
                  <a:lnTo>
                    <a:pt x="181" y="15"/>
                  </a:lnTo>
                  <a:lnTo>
                    <a:pt x="179" y="13"/>
                  </a:lnTo>
                  <a:lnTo>
                    <a:pt x="176" y="13"/>
                  </a:lnTo>
                  <a:lnTo>
                    <a:pt x="172" y="11"/>
                  </a:lnTo>
                  <a:lnTo>
                    <a:pt x="169" y="11"/>
                  </a:lnTo>
                  <a:lnTo>
                    <a:pt x="167" y="10"/>
                  </a:lnTo>
                  <a:lnTo>
                    <a:pt x="166" y="8"/>
                  </a:lnTo>
                  <a:lnTo>
                    <a:pt x="162" y="8"/>
                  </a:lnTo>
                  <a:lnTo>
                    <a:pt x="159" y="6"/>
                  </a:lnTo>
                  <a:lnTo>
                    <a:pt x="156" y="6"/>
                  </a:lnTo>
                  <a:lnTo>
                    <a:pt x="153" y="5"/>
                  </a:lnTo>
                  <a:lnTo>
                    <a:pt x="149" y="5"/>
                  </a:lnTo>
                  <a:lnTo>
                    <a:pt x="146" y="3"/>
                  </a:lnTo>
                  <a:lnTo>
                    <a:pt x="141" y="3"/>
                  </a:lnTo>
                  <a:lnTo>
                    <a:pt x="138" y="1"/>
                  </a:lnTo>
                  <a:lnTo>
                    <a:pt x="134" y="1"/>
                  </a:lnTo>
                  <a:lnTo>
                    <a:pt x="131" y="1"/>
                  </a:lnTo>
                  <a:lnTo>
                    <a:pt x="128" y="0"/>
                  </a:lnTo>
                  <a:lnTo>
                    <a:pt x="124" y="0"/>
                  </a:lnTo>
                  <a:lnTo>
                    <a:pt x="123" y="0"/>
                  </a:lnTo>
                  <a:lnTo>
                    <a:pt x="119" y="0"/>
                  </a:lnTo>
                  <a:lnTo>
                    <a:pt x="116" y="0"/>
                  </a:lnTo>
                  <a:lnTo>
                    <a:pt x="113" y="0"/>
                  </a:lnTo>
                  <a:lnTo>
                    <a:pt x="109" y="3"/>
                  </a:lnTo>
                  <a:lnTo>
                    <a:pt x="108" y="6"/>
                  </a:lnTo>
                  <a:lnTo>
                    <a:pt x="104" y="8"/>
                  </a:lnTo>
                  <a:lnTo>
                    <a:pt x="101" y="11"/>
                  </a:lnTo>
                  <a:lnTo>
                    <a:pt x="99" y="15"/>
                  </a:lnTo>
                  <a:lnTo>
                    <a:pt x="96" y="16"/>
                  </a:lnTo>
                  <a:lnTo>
                    <a:pt x="93" y="18"/>
                  </a:lnTo>
                  <a:lnTo>
                    <a:pt x="91" y="21"/>
                  </a:lnTo>
                  <a:lnTo>
                    <a:pt x="88" y="25"/>
                  </a:lnTo>
                  <a:lnTo>
                    <a:pt x="86" y="26"/>
                  </a:lnTo>
                  <a:lnTo>
                    <a:pt x="84" y="30"/>
                  </a:lnTo>
                  <a:lnTo>
                    <a:pt x="83" y="33"/>
                  </a:lnTo>
                  <a:lnTo>
                    <a:pt x="79" y="35"/>
                  </a:lnTo>
                  <a:lnTo>
                    <a:pt x="78" y="36"/>
                  </a:lnTo>
                  <a:lnTo>
                    <a:pt x="74" y="40"/>
                  </a:lnTo>
                  <a:lnTo>
                    <a:pt x="73" y="43"/>
                  </a:lnTo>
                  <a:lnTo>
                    <a:pt x="71" y="46"/>
                  </a:lnTo>
                  <a:lnTo>
                    <a:pt x="69" y="48"/>
                  </a:lnTo>
                  <a:lnTo>
                    <a:pt x="66" y="50"/>
                  </a:lnTo>
                  <a:lnTo>
                    <a:pt x="64" y="53"/>
                  </a:lnTo>
                  <a:lnTo>
                    <a:pt x="63" y="56"/>
                  </a:lnTo>
                  <a:lnTo>
                    <a:pt x="61" y="58"/>
                  </a:lnTo>
                  <a:lnTo>
                    <a:pt x="59" y="61"/>
                  </a:lnTo>
                  <a:lnTo>
                    <a:pt x="58" y="65"/>
                  </a:lnTo>
                  <a:lnTo>
                    <a:pt x="58" y="66"/>
                  </a:lnTo>
                  <a:lnTo>
                    <a:pt x="56" y="68"/>
                  </a:lnTo>
                  <a:lnTo>
                    <a:pt x="54" y="71"/>
                  </a:lnTo>
                  <a:lnTo>
                    <a:pt x="53" y="75"/>
                  </a:lnTo>
                  <a:lnTo>
                    <a:pt x="53" y="78"/>
                  </a:lnTo>
                  <a:lnTo>
                    <a:pt x="51" y="80"/>
                  </a:lnTo>
                  <a:lnTo>
                    <a:pt x="51" y="83"/>
                  </a:lnTo>
                  <a:lnTo>
                    <a:pt x="49" y="85"/>
                  </a:lnTo>
                  <a:lnTo>
                    <a:pt x="48" y="95"/>
                  </a:lnTo>
                  <a:lnTo>
                    <a:pt x="44" y="103"/>
                  </a:lnTo>
                  <a:lnTo>
                    <a:pt x="43" y="113"/>
                  </a:lnTo>
                  <a:lnTo>
                    <a:pt x="39" y="120"/>
                  </a:lnTo>
                  <a:lnTo>
                    <a:pt x="38" y="130"/>
                  </a:lnTo>
                  <a:lnTo>
                    <a:pt x="34" y="138"/>
                  </a:lnTo>
                  <a:lnTo>
                    <a:pt x="33" y="148"/>
                  </a:lnTo>
                  <a:lnTo>
                    <a:pt x="30" y="156"/>
                  </a:lnTo>
                  <a:lnTo>
                    <a:pt x="28" y="166"/>
                  </a:lnTo>
                  <a:lnTo>
                    <a:pt x="26" y="173"/>
                  </a:lnTo>
                  <a:lnTo>
                    <a:pt x="25" y="183"/>
                  </a:lnTo>
                  <a:lnTo>
                    <a:pt x="23" y="191"/>
                  </a:lnTo>
                  <a:lnTo>
                    <a:pt x="20" y="201"/>
                  </a:lnTo>
                  <a:lnTo>
                    <a:pt x="18" y="210"/>
                  </a:lnTo>
                  <a:lnTo>
                    <a:pt x="16" y="218"/>
                  </a:lnTo>
                  <a:lnTo>
                    <a:pt x="15" y="227"/>
                  </a:lnTo>
                  <a:lnTo>
                    <a:pt x="13" y="235"/>
                  </a:lnTo>
                  <a:lnTo>
                    <a:pt x="13" y="245"/>
                  </a:lnTo>
                  <a:lnTo>
                    <a:pt x="11" y="253"/>
                  </a:lnTo>
                  <a:lnTo>
                    <a:pt x="10" y="263"/>
                  </a:lnTo>
                  <a:lnTo>
                    <a:pt x="8" y="272"/>
                  </a:lnTo>
                  <a:lnTo>
                    <a:pt x="6" y="282"/>
                  </a:lnTo>
                  <a:lnTo>
                    <a:pt x="6" y="290"/>
                  </a:lnTo>
                  <a:lnTo>
                    <a:pt x="5" y="300"/>
                  </a:lnTo>
                  <a:lnTo>
                    <a:pt x="5" y="308"/>
                  </a:lnTo>
                  <a:lnTo>
                    <a:pt x="5" y="318"/>
                  </a:lnTo>
                  <a:lnTo>
                    <a:pt x="3" y="327"/>
                  </a:lnTo>
                  <a:lnTo>
                    <a:pt x="3" y="335"/>
                  </a:lnTo>
                  <a:lnTo>
                    <a:pt x="1" y="345"/>
                  </a:lnTo>
                  <a:lnTo>
                    <a:pt x="1" y="353"/>
                  </a:lnTo>
                  <a:lnTo>
                    <a:pt x="1" y="363"/>
                  </a:lnTo>
                  <a:lnTo>
                    <a:pt x="0" y="372"/>
                  </a:lnTo>
                  <a:close/>
                </a:path>
              </a:pathLst>
            </a:custGeom>
            <a:solidFill>
              <a:srgbClr val="517D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19" name="Freeform 15"/>
            <p:cNvSpPr>
              <a:spLocks/>
            </p:cNvSpPr>
            <p:nvPr/>
          </p:nvSpPr>
          <p:spPr bwMode="auto">
            <a:xfrm>
              <a:off x="2818" y="1637"/>
              <a:ext cx="186" cy="365"/>
            </a:xfrm>
            <a:custGeom>
              <a:avLst/>
              <a:gdLst/>
              <a:ahLst/>
              <a:cxnLst>
                <a:cxn ang="0">
                  <a:pos x="2" y="363"/>
                </a:cxn>
                <a:cxn ang="0">
                  <a:pos x="7" y="360"/>
                </a:cxn>
                <a:cxn ang="0">
                  <a:pos x="14" y="357"/>
                </a:cxn>
                <a:cxn ang="0">
                  <a:pos x="22" y="352"/>
                </a:cxn>
                <a:cxn ang="0">
                  <a:pos x="32" y="347"/>
                </a:cxn>
                <a:cxn ang="0">
                  <a:pos x="42" y="340"/>
                </a:cxn>
                <a:cxn ang="0">
                  <a:pos x="52" y="333"/>
                </a:cxn>
                <a:cxn ang="0">
                  <a:pos x="63" y="327"/>
                </a:cxn>
                <a:cxn ang="0">
                  <a:pos x="73" y="318"/>
                </a:cxn>
                <a:cxn ang="0">
                  <a:pos x="80" y="313"/>
                </a:cxn>
                <a:cxn ang="0">
                  <a:pos x="87" y="308"/>
                </a:cxn>
                <a:cxn ang="0">
                  <a:pos x="90" y="302"/>
                </a:cxn>
                <a:cxn ang="0">
                  <a:pos x="95" y="292"/>
                </a:cxn>
                <a:cxn ang="0">
                  <a:pos x="100" y="282"/>
                </a:cxn>
                <a:cxn ang="0">
                  <a:pos x="103" y="268"/>
                </a:cxn>
                <a:cxn ang="0">
                  <a:pos x="108" y="257"/>
                </a:cxn>
                <a:cxn ang="0">
                  <a:pos x="112" y="242"/>
                </a:cxn>
                <a:cxn ang="0">
                  <a:pos x="115" y="228"/>
                </a:cxn>
                <a:cxn ang="0">
                  <a:pos x="120" y="215"/>
                </a:cxn>
                <a:cxn ang="0">
                  <a:pos x="123" y="201"/>
                </a:cxn>
                <a:cxn ang="0">
                  <a:pos x="127" y="186"/>
                </a:cxn>
                <a:cxn ang="0">
                  <a:pos x="133" y="168"/>
                </a:cxn>
                <a:cxn ang="0">
                  <a:pos x="140" y="150"/>
                </a:cxn>
                <a:cxn ang="0">
                  <a:pos x="147" y="133"/>
                </a:cxn>
                <a:cxn ang="0">
                  <a:pos x="153" y="116"/>
                </a:cxn>
                <a:cxn ang="0">
                  <a:pos x="158" y="100"/>
                </a:cxn>
                <a:cxn ang="0">
                  <a:pos x="163" y="83"/>
                </a:cxn>
                <a:cxn ang="0">
                  <a:pos x="168" y="66"/>
                </a:cxn>
                <a:cxn ang="0">
                  <a:pos x="173" y="51"/>
                </a:cxn>
                <a:cxn ang="0">
                  <a:pos x="178" y="38"/>
                </a:cxn>
                <a:cxn ang="0">
                  <a:pos x="183" y="28"/>
                </a:cxn>
                <a:cxn ang="0">
                  <a:pos x="185" y="18"/>
                </a:cxn>
                <a:cxn ang="0">
                  <a:pos x="178" y="16"/>
                </a:cxn>
                <a:cxn ang="0">
                  <a:pos x="171" y="13"/>
                </a:cxn>
                <a:cxn ang="0">
                  <a:pos x="165" y="11"/>
                </a:cxn>
                <a:cxn ang="0">
                  <a:pos x="158" y="8"/>
                </a:cxn>
                <a:cxn ang="0">
                  <a:pos x="148" y="5"/>
                </a:cxn>
                <a:cxn ang="0">
                  <a:pos x="140" y="3"/>
                </a:cxn>
                <a:cxn ang="0">
                  <a:pos x="130" y="1"/>
                </a:cxn>
                <a:cxn ang="0">
                  <a:pos x="120" y="0"/>
                </a:cxn>
                <a:cxn ang="0">
                  <a:pos x="112" y="0"/>
                </a:cxn>
                <a:cxn ang="0">
                  <a:pos x="103" y="0"/>
                </a:cxn>
                <a:cxn ang="0">
                  <a:pos x="95" y="11"/>
                </a:cxn>
                <a:cxn ang="0">
                  <a:pos x="88" y="21"/>
                </a:cxn>
                <a:cxn ang="0">
                  <a:pos x="80" y="33"/>
                </a:cxn>
                <a:cxn ang="0">
                  <a:pos x="75" y="43"/>
                </a:cxn>
                <a:cxn ang="0">
                  <a:pos x="70" y="53"/>
                </a:cxn>
                <a:cxn ang="0">
                  <a:pos x="63" y="65"/>
                </a:cxn>
                <a:cxn ang="0">
                  <a:pos x="58" y="75"/>
                </a:cxn>
                <a:cxn ang="0">
                  <a:pos x="53" y="85"/>
                </a:cxn>
                <a:cxn ang="0">
                  <a:pos x="48" y="96"/>
                </a:cxn>
                <a:cxn ang="0">
                  <a:pos x="45" y="106"/>
                </a:cxn>
                <a:cxn ang="0">
                  <a:pos x="42" y="121"/>
                </a:cxn>
                <a:cxn ang="0">
                  <a:pos x="35" y="145"/>
                </a:cxn>
                <a:cxn ang="0">
                  <a:pos x="28" y="168"/>
                </a:cxn>
                <a:cxn ang="0">
                  <a:pos x="24" y="191"/>
                </a:cxn>
                <a:cxn ang="0">
                  <a:pos x="19" y="215"/>
                </a:cxn>
                <a:cxn ang="0">
                  <a:pos x="15" y="237"/>
                </a:cxn>
                <a:cxn ang="0">
                  <a:pos x="10" y="262"/>
                </a:cxn>
                <a:cxn ang="0">
                  <a:pos x="7" y="285"/>
                </a:cxn>
                <a:cxn ang="0">
                  <a:pos x="4" y="308"/>
                </a:cxn>
                <a:cxn ang="0">
                  <a:pos x="2" y="332"/>
                </a:cxn>
                <a:cxn ang="0">
                  <a:pos x="0" y="355"/>
                </a:cxn>
              </a:cxnLst>
              <a:rect l="0" t="0" r="r" b="b"/>
              <a:pathLst>
                <a:path w="186" h="365">
                  <a:moveTo>
                    <a:pt x="0" y="365"/>
                  </a:moveTo>
                  <a:lnTo>
                    <a:pt x="0" y="363"/>
                  </a:lnTo>
                  <a:lnTo>
                    <a:pt x="2" y="363"/>
                  </a:lnTo>
                  <a:lnTo>
                    <a:pt x="4" y="362"/>
                  </a:lnTo>
                  <a:lnTo>
                    <a:pt x="5" y="362"/>
                  </a:lnTo>
                  <a:lnTo>
                    <a:pt x="7" y="360"/>
                  </a:lnTo>
                  <a:lnTo>
                    <a:pt x="9" y="358"/>
                  </a:lnTo>
                  <a:lnTo>
                    <a:pt x="12" y="358"/>
                  </a:lnTo>
                  <a:lnTo>
                    <a:pt x="14" y="357"/>
                  </a:lnTo>
                  <a:lnTo>
                    <a:pt x="17" y="355"/>
                  </a:lnTo>
                  <a:lnTo>
                    <a:pt x="19" y="353"/>
                  </a:lnTo>
                  <a:lnTo>
                    <a:pt x="22" y="352"/>
                  </a:lnTo>
                  <a:lnTo>
                    <a:pt x="25" y="350"/>
                  </a:lnTo>
                  <a:lnTo>
                    <a:pt x="28" y="348"/>
                  </a:lnTo>
                  <a:lnTo>
                    <a:pt x="32" y="347"/>
                  </a:lnTo>
                  <a:lnTo>
                    <a:pt x="35" y="345"/>
                  </a:lnTo>
                  <a:lnTo>
                    <a:pt x="38" y="342"/>
                  </a:lnTo>
                  <a:lnTo>
                    <a:pt x="42" y="340"/>
                  </a:lnTo>
                  <a:lnTo>
                    <a:pt x="45" y="337"/>
                  </a:lnTo>
                  <a:lnTo>
                    <a:pt x="48" y="335"/>
                  </a:lnTo>
                  <a:lnTo>
                    <a:pt x="52" y="333"/>
                  </a:lnTo>
                  <a:lnTo>
                    <a:pt x="55" y="332"/>
                  </a:lnTo>
                  <a:lnTo>
                    <a:pt x="58" y="328"/>
                  </a:lnTo>
                  <a:lnTo>
                    <a:pt x="63" y="327"/>
                  </a:lnTo>
                  <a:lnTo>
                    <a:pt x="67" y="323"/>
                  </a:lnTo>
                  <a:lnTo>
                    <a:pt x="70" y="322"/>
                  </a:lnTo>
                  <a:lnTo>
                    <a:pt x="73" y="318"/>
                  </a:lnTo>
                  <a:lnTo>
                    <a:pt x="75" y="318"/>
                  </a:lnTo>
                  <a:lnTo>
                    <a:pt x="78" y="315"/>
                  </a:lnTo>
                  <a:lnTo>
                    <a:pt x="80" y="313"/>
                  </a:lnTo>
                  <a:lnTo>
                    <a:pt x="83" y="310"/>
                  </a:lnTo>
                  <a:lnTo>
                    <a:pt x="85" y="310"/>
                  </a:lnTo>
                  <a:lnTo>
                    <a:pt x="87" y="308"/>
                  </a:lnTo>
                  <a:lnTo>
                    <a:pt x="88" y="305"/>
                  </a:lnTo>
                  <a:lnTo>
                    <a:pt x="90" y="303"/>
                  </a:lnTo>
                  <a:lnTo>
                    <a:pt x="90" y="302"/>
                  </a:lnTo>
                  <a:lnTo>
                    <a:pt x="92" y="298"/>
                  </a:lnTo>
                  <a:lnTo>
                    <a:pt x="93" y="297"/>
                  </a:lnTo>
                  <a:lnTo>
                    <a:pt x="95" y="292"/>
                  </a:lnTo>
                  <a:lnTo>
                    <a:pt x="97" y="288"/>
                  </a:lnTo>
                  <a:lnTo>
                    <a:pt x="98" y="285"/>
                  </a:lnTo>
                  <a:lnTo>
                    <a:pt x="100" y="282"/>
                  </a:lnTo>
                  <a:lnTo>
                    <a:pt x="102" y="278"/>
                  </a:lnTo>
                  <a:lnTo>
                    <a:pt x="102" y="273"/>
                  </a:lnTo>
                  <a:lnTo>
                    <a:pt x="103" y="268"/>
                  </a:lnTo>
                  <a:lnTo>
                    <a:pt x="105" y="267"/>
                  </a:lnTo>
                  <a:lnTo>
                    <a:pt x="107" y="262"/>
                  </a:lnTo>
                  <a:lnTo>
                    <a:pt x="108" y="257"/>
                  </a:lnTo>
                  <a:lnTo>
                    <a:pt x="108" y="252"/>
                  </a:lnTo>
                  <a:lnTo>
                    <a:pt x="110" y="248"/>
                  </a:lnTo>
                  <a:lnTo>
                    <a:pt x="112" y="242"/>
                  </a:lnTo>
                  <a:lnTo>
                    <a:pt x="113" y="237"/>
                  </a:lnTo>
                  <a:lnTo>
                    <a:pt x="115" y="233"/>
                  </a:lnTo>
                  <a:lnTo>
                    <a:pt x="115" y="228"/>
                  </a:lnTo>
                  <a:lnTo>
                    <a:pt x="117" y="223"/>
                  </a:lnTo>
                  <a:lnTo>
                    <a:pt x="118" y="218"/>
                  </a:lnTo>
                  <a:lnTo>
                    <a:pt x="120" y="215"/>
                  </a:lnTo>
                  <a:lnTo>
                    <a:pt x="120" y="210"/>
                  </a:lnTo>
                  <a:lnTo>
                    <a:pt x="122" y="205"/>
                  </a:lnTo>
                  <a:lnTo>
                    <a:pt x="123" y="201"/>
                  </a:lnTo>
                  <a:lnTo>
                    <a:pt x="125" y="196"/>
                  </a:lnTo>
                  <a:lnTo>
                    <a:pt x="127" y="191"/>
                  </a:lnTo>
                  <a:lnTo>
                    <a:pt x="127" y="186"/>
                  </a:lnTo>
                  <a:lnTo>
                    <a:pt x="130" y="181"/>
                  </a:lnTo>
                  <a:lnTo>
                    <a:pt x="132" y="175"/>
                  </a:lnTo>
                  <a:lnTo>
                    <a:pt x="133" y="168"/>
                  </a:lnTo>
                  <a:lnTo>
                    <a:pt x="135" y="163"/>
                  </a:lnTo>
                  <a:lnTo>
                    <a:pt x="138" y="156"/>
                  </a:lnTo>
                  <a:lnTo>
                    <a:pt x="140" y="150"/>
                  </a:lnTo>
                  <a:lnTo>
                    <a:pt x="142" y="145"/>
                  </a:lnTo>
                  <a:lnTo>
                    <a:pt x="145" y="138"/>
                  </a:lnTo>
                  <a:lnTo>
                    <a:pt x="147" y="133"/>
                  </a:lnTo>
                  <a:lnTo>
                    <a:pt x="148" y="126"/>
                  </a:lnTo>
                  <a:lnTo>
                    <a:pt x="150" y="121"/>
                  </a:lnTo>
                  <a:lnTo>
                    <a:pt x="153" y="116"/>
                  </a:lnTo>
                  <a:lnTo>
                    <a:pt x="155" y="110"/>
                  </a:lnTo>
                  <a:lnTo>
                    <a:pt x="156" y="103"/>
                  </a:lnTo>
                  <a:lnTo>
                    <a:pt x="158" y="100"/>
                  </a:lnTo>
                  <a:lnTo>
                    <a:pt x="160" y="93"/>
                  </a:lnTo>
                  <a:lnTo>
                    <a:pt x="161" y="86"/>
                  </a:lnTo>
                  <a:lnTo>
                    <a:pt x="163" y="83"/>
                  </a:lnTo>
                  <a:lnTo>
                    <a:pt x="165" y="76"/>
                  </a:lnTo>
                  <a:lnTo>
                    <a:pt x="166" y="71"/>
                  </a:lnTo>
                  <a:lnTo>
                    <a:pt x="168" y="66"/>
                  </a:lnTo>
                  <a:lnTo>
                    <a:pt x="170" y="61"/>
                  </a:lnTo>
                  <a:lnTo>
                    <a:pt x="171" y="56"/>
                  </a:lnTo>
                  <a:lnTo>
                    <a:pt x="173" y="51"/>
                  </a:lnTo>
                  <a:lnTo>
                    <a:pt x="175" y="48"/>
                  </a:lnTo>
                  <a:lnTo>
                    <a:pt x="176" y="43"/>
                  </a:lnTo>
                  <a:lnTo>
                    <a:pt x="178" y="38"/>
                  </a:lnTo>
                  <a:lnTo>
                    <a:pt x="180" y="35"/>
                  </a:lnTo>
                  <a:lnTo>
                    <a:pt x="181" y="31"/>
                  </a:lnTo>
                  <a:lnTo>
                    <a:pt x="183" y="28"/>
                  </a:lnTo>
                  <a:lnTo>
                    <a:pt x="185" y="23"/>
                  </a:lnTo>
                  <a:lnTo>
                    <a:pt x="186" y="20"/>
                  </a:lnTo>
                  <a:lnTo>
                    <a:pt x="185" y="18"/>
                  </a:lnTo>
                  <a:lnTo>
                    <a:pt x="183" y="16"/>
                  </a:lnTo>
                  <a:lnTo>
                    <a:pt x="181" y="16"/>
                  </a:lnTo>
                  <a:lnTo>
                    <a:pt x="178" y="16"/>
                  </a:lnTo>
                  <a:lnTo>
                    <a:pt x="176" y="16"/>
                  </a:lnTo>
                  <a:lnTo>
                    <a:pt x="175" y="15"/>
                  </a:lnTo>
                  <a:lnTo>
                    <a:pt x="171" y="13"/>
                  </a:lnTo>
                  <a:lnTo>
                    <a:pt x="170" y="13"/>
                  </a:lnTo>
                  <a:lnTo>
                    <a:pt x="166" y="11"/>
                  </a:lnTo>
                  <a:lnTo>
                    <a:pt x="165" y="11"/>
                  </a:lnTo>
                  <a:lnTo>
                    <a:pt x="161" y="10"/>
                  </a:lnTo>
                  <a:lnTo>
                    <a:pt x="160" y="10"/>
                  </a:lnTo>
                  <a:lnTo>
                    <a:pt x="158" y="8"/>
                  </a:lnTo>
                  <a:lnTo>
                    <a:pt x="155" y="6"/>
                  </a:lnTo>
                  <a:lnTo>
                    <a:pt x="152" y="6"/>
                  </a:lnTo>
                  <a:lnTo>
                    <a:pt x="148" y="5"/>
                  </a:lnTo>
                  <a:lnTo>
                    <a:pt x="145" y="5"/>
                  </a:lnTo>
                  <a:lnTo>
                    <a:pt x="142" y="5"/>
                  </a:lnTo>
                  <a:lnTo>
                    <a:pt x="140" y="3"/>
                  </a:lnTo>
                  <a:lnTo>
                    <a:pt x="137" y="3"/>
                  </a:lnTo>
                  <a:lnTo>
                    <a:pt x="133" y="1"/>
                  </a:lnTo>
                  <a:lnTo>
                    <a:pt x="130" y="1"/>
                  </a:lnTo>
                  <a:lnTo>
                    <a:pt x="127" y="1"/>
                  </a:lnTo>
                  <a:lnTo>
                    <a:pt x="123" y="0"/>
                  </a:lnTo>
                  <a:lnTo>
                    <a:pt x="120" y="0"/>
                  </a:lnTo>
                  <a:lnTo>
                    <a:pt x="117" y="0"/>
                  </a:lnTo>
                  <a:lnTo>
                    <a:pt x="115" y="0"/>
                  </a:lnTo>
                  <a:lnTo>
                    <a:pt x="112" y="0"/>
                  </a:lnTo>
                  <a:lnTo>
                    <a:pt x="108" y="0"/>
                  </a:lnTo>
                  <a:lnTo>
                    <a:pt x="107" y="0"/>
                  </a:lnTo>
                  <a:lnTo>
                    <a:pt x="103" y="0"/>
                  </a:lnTo>
                  <a:lnTo>
                    <a:pt x="100" y="3"/>
                  </a:lnTo>
                  <a:lnTo>
                    <a:pt x="98" y="8"/>
                  </a:lnTo>
                  <a:lnTo>
                    <a:pt x="95" y="11"/>
                  </a:lnTo>
                  <a:lnTo>
                    <a:pt x="93" y="15"/>
                  </a:lnTo>
                  <a:lnTo>
                    <a:pt x="90" y="18"/>
                  </a:lnTo>
                  <a:lnTo>
                    <a:pt x="88" y="21"/>
                  </a:lnTo>
                  <a:lnTo>
                    <a:pt x="85" y="25"/>
                  </a:lnTo>
                  <a:lnTo>
                    <a:pt x="83" y="30"/>
                  </a:lnTo>
                  <a:lnTo>
                    <a:pt x="80" y="33"/>
                  </a:lnTo>
                  <a:lnTo>
                    <a:pt x="80" y="35"/>
                  </a:lnTo>
                  <a:lnTo>
                    <a:pt x="78" y="40"/>
                  </a:lnTo>
                  <a:lnTo>
                    <a:pt x="75" y="43"/>
                  </a:lnTo>
                  <a:lnTo>
                    <a:pt x="73" y="46"/>
                  </a:lnTo>
                  <a:lnTo>
                    <a:pt x="72" y="50"/>
                  </a:lnTo>
                  <a:lnTo>
                    <a:pt x="70" y="53"/>
                  </a:lnTo>
                  <a:lnTo>
                    <a:pt x="67" y="56"/>
                  </a:lnTo>
                  <a:lnTo>
                    <a:pt x="65" y="61"/>
                  </a:lnTo>
                  <a:lnTo>
                    <a:pt x="63" y="65"/>
                  </a:lnTo>
                  <a:lnTo>
                    <a:pt x="62" y="68"/>
                  </a:lnTo>
                  <a:lnTo>
                    <a:pt x="60" y="71"/>
                  </a:lnTo>
                  <a:lnTo>
                    <a:pt x="58" y="75"/>
                  </a:lnTo>
                  <a:lnTo>
                    <a:pt x="57" y="80"/>
                  </a:lnTo>
                  <a:lnTo>
                    <a:pt x="55" y="83"/>
                  </a:lnTo>
                  <a:lnTo>
                    <a:pt x="53" y="85"/>
                  </a:lnTo>
                  <a:lnTo>
                    <a:pt x="52" y="90"/>
                  </a:lnTo>
                  <a:lnTo>
                    <a:pt x="50" y="93"/>
                  </a:lnTo>
                  <a:lnTo>
                    <a:pt x="48" y="96"/>
                  </a:lnTo>
                  <a:lnTo>
                    <a:pt x="48" y="100"/>
                  </a:lnTo>
                  <a:lnTo>
                    <a:pt x="47" y="103"/>
                  </a:lnTo>
                  <a:lnTo>
                    <a:pt x="45" y="106"/>
                  </a:lnTo>
                  <a:lnTo>
                    <a:pt x="45" y="111"/>
                  </a:lnTo>
                  <a:lnTo>
                    <a:pt x="43" y="115"/>
                  </a:lnTo>
                  <a:lnTo>
                    <a:pt x="42" y="121"/>
                  </a:lnTo>
                  <a:lnTo>
                    <a:pt x="38" y="130"/>
                  </a:lnTo>
                  <a:lnTo>
                    <a:pt x="37" y="136"/>
                  </a:lnTo>
                  <a:lnTo>
                    <a:pt x="35" y="145"/>
                  </a:lnTo>
                  <a:lnTo>
                    <a:pt x="33" y="151"/>
                  </a:lnTo>
                  <a:lnTo>
                    <a:pt x="30" y="161"/>
                  </a:lnTo>
                  <a:lnTo>
                    <a:pt x="28" y="168"/>
                  </a:lnTo>
                  <a:lnTo>
                    <a:pt x="27" y="176"/>
                  </a:lnTo>
                  <a:lnTo>
                    <a:pt x="25" y="185"/>
                  </a:lnTo>
                  <a:lnTo>
                    <a:pt x="24" y="191"/>
                  </a:lnTo>
                  <a:lnTo>
                    <a:pt x="22" y="200"/>
                  </a:lnTo>
                  <a:lnTo>
                    <a:pt x="20" y="206"/>
                  </a:lnTo>
                  <a:lnTo>
                    <a:pt x="19" y="215"/>
                  </a:lnTo>
                  <a:lnTo>
                    <a:pt x="17" y="222"/>
                  </a:lnTo>
                  <a:lnTo>
                    <a:pt x="15" y="230"/>
                  </a:lnTo>
                  <a:lnTo>
                    <a:pt x="15" y="237"/>
                  </a:lnTo>
                  <a:lnTo>
                    <a:pt x="14" y="245"/>
                  </a:lnTo>
                  <a:lnTo>
                    <a:pt x="12" y="253"/>
                  </a:lnTo>
                  <a:lnTo>
                    <a:pt x="10" y="262"/>
                  </a:lnTo>
                  <a:lnTo>
                    <a:pt x="9" y="268"/>
                  </a:lnTo>
                  <a:lnTo>
                    <a:pt x="9" y="277"/>
                  </a:lnTo>
                  <a:lnTo>
                    <a:pt x="7" y="285"/>
                  </a:lnTo>
                  <a:lnTo>
                    <a:pt x="7" y="292"/>
                  </a:lnTo>
                  <a:lnTo>
                    <a:pt x="5" y="302"/>
                  </a:lnTo>
                  <a:lnTo>
                    <a:pt x="4" y="308"/>
                  </a:lnTo>
                  <a:lnTo>
                    <a:pt x="4" y="317"/>
                  </a:lnTo>
                  <a:lnTo>
                    <a:pt x="2" y="323"/>
                  </a:lnTo>
                  <a:lnTo>
                    <a:pt x="2" y="332"/>
                  </a:lnTo>
                  <a:lnTo>
                    <a:pt x="2" y="340"/>
                  </a:lnTo>
                  <a:lnTo>
                    <a:pt x="0" y="348"/>
                  </a:lnTo>
                  <a:lnTo>
                    <a:pt x="0" y="355"/>
                  </a:lnTo>
                  <a:lnTo>
                    <a:pt x="0" y="365"/>
                  </a:lnTo>
                  <a:close/>
                </a:path>
              </a:pathLst>
            </a:custGeom>
            <a:solidFill>
              <a:srgbClr val="7199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20" name="Freeform 16"/>
            <p:cNvSpPr>
              <a:spLocks/>
            </p:cNvSpPr>
            <p:nvPr/>
          </p:nvSpPr>
          <p:spPr bwMode="auto">
            <a:xfrm>
              <a:off x="2825" y="1637"/>
              <a:ext cx="173" cy="355"/>
            </a:xfrm>
            <a:custGeom>
              <a:avLst/>
              <a:gdLst/>
              <a:ahLst/>
              <a:cxnLst>
                <a:cxn ang="0">
                  <a:pos x="3" y="355"/>
                </a:cxn>
                <a:cxn ang="0">
                  <a:pos x="8" y="352"/>
                </a:cxn>
                <a:cxn ang="0">
                  <a:pos x="15" y="352"/>
                </a:cxn>
                <a:cxn ang="0">
                  <a:pos x="21" y="347"/>
                </a:cxn>
                <a:cxn ang="0">
                  <a:pos x="30" y="342"/>
                </a:cxn>
                <a:cxn ang="0">
                  <a:pos x="38" y="337"/>
                </a:cxn>
                <a:cxn ang="0">
                  <a:pos x="48" y="333"/>
                </a:cxn>
                <a:cxn ang="0">
                  <a:pos x="56" y="327"/>
                </a:cxn>
                <a:cxn ang="0">
                  <a:pos x="65" y="318"/>
                </a:cxn>
                <a:cxn ang="0">
                  <a:pos x="73" y="313"/>
                </a:cxn>
                <a:cxn ang="0">
                  <a:pos x="76" y="308"/>
                </a:cxn>
                <a:cxn ang="0">
                  <a:pos x="80" y="302"/>
                </a:cxn>
                <a:cxn ang="0">
                  <a:pos x="83" y="292"/>
                </a:cxn>
                <a:cxn ang="0">
                  <a:pos x="88" y="282"/>
                </a:cxn>
                <a:cxn ang="0">
                  <a:pos x="93" y="268"/>
                </a:cxn>
                <a:cxn ang="0">
                  <a:pos x="96" y="253"/>
                </a:cxn>
                <a:cxn ang="0">
                  <a:pos x="101" y="238"/>
                </a:cxn>
                <a:cxn ang="0">
                  <a:pos x="106" y="223"/>
                </a:cxn>
                <a:cxn ang="0">
                  <a:pos x="111" y="208"/>
                </a:cxn>
                <a:cxn ang="0">
                  <a:pos x="116" y="191"/>
                </a:cxn>
                <a:cxn ang="0">
                  <a:pos x="121" y="175"/>
                </a:cxn>
                <a:cxn ang="0">
                  <a:pos x="126" y="156"/>
                </a:cxn>
                <a:cxn ang="0">
                  <a:pos x="133" y="138"/>
                </a:cxn>
                <a:cxn ang="0">
                  <a:pos x="140" y="120"/>
                </a:cxn>
                <a:cxn ang="0">
                  <a:pos x="145" y="103"/>
                </a:cxn>
                <a:cxn ang="0">
                  <a:pos x="149" y="85"/>
                </a:cxn>
                <a:cxn ang="0">
                  <a:pos x="154" y="70"/>
                </a:cxn>
                <a:cxn ang="0">
                  <a:pos x="159" y="56"/>
                </a:cxn>
                <a:cxn ang="0">
                  <a:pos x="163" y="43"/>
                </a:cxn>
                <a:cxn ang="0">
                  <a:pos x="168" y="31"/>
                </a:cxn>
                <a:cxn ang="0">
                  <a:pos x="171" y="21"/>
                </a:cxn>
                <a:cxn ang="0">
                  <a:pos x="169" y="16"/>
                </a:cxn>
                <a:cxn ang="0">
                  <a:pos x="164" y="15"/>
                </a:cxn>
                <a:cxn ang="0">
                  <a:pos x="156" y="11"/>
                </a:cxn>
                <a:cxn ang="0">
                  <a:pos x="151" y="8"/>
                </a:cxn>
                <a:cxn ang="0">
                  <a:pos x="143" y="6"/>
                </a:cxn>
                <a:cxn ang="0">
                  <a:pos x="135" y="3"/>
                </a:cxn>
                <a:cxn ang="0">
                  <a:pos x="125" y="1"/>
                </a:cxn>
                <a:cxn ang="0">
                  <a:pos x="116" y="1"/>
                </a:cxn>
                <a:cxn ang="0">
                  <a:pos x="108" y="0"/>
                </a:cxn>
                <a:cxn ang="0">
                  <a:pos x="100" y="0"/>
                </a:cxn>
                <a:cxn ang="0">
                  <a:pos x="93" y="0"/>
                </a:cxn>
                <a:cxn ang="0">
                  <a:pos x="85" y="15"/>
                </a:cxn>
                <a:cxn ang="0">
                  <a:pos x="78" y="28"/>
                </a:cxn>
                <a:cxn ang="0">
                  <a:pos x="73" y="41"/>
                </a:cxn>
                <a:cxn ang="0">
                  <a:pos x="68" y="53"/>
                </a:cxn>
                <a:cxn ang="0">
                  <a:pos x="61" y="66"/>
                </a:cxn>
                <a:cxn ang="0">
                  <a:pos x="56" y="81"/>
                </a:cxn>
                <a:cxn ang="0">
                  <a:pos x="51" y="95"/>
                </a:cxn>
                <a:cxn ang="0">
                  <a:pos x="46" y="106"/>
                </a:cxn>
                <a:cxn ang="0">
                  <a:pos x="41" y="120"/>
                </a:cxn>
                <a:cxn ang="0">
                  <a:pos x="38" y="133"/>
                </a:cxn>
                <a:cxn ang="0">
                  <a:pos x="33" y="150"/>
                </a:cxn>
                <a:cxn ang="0">
                  <a:pos x="28" y="168"/>
                </a:cxn>
                <a:cxn ang="0">
                  <a:pos x="25" y="188"/>
                </a:cxn>
                <a:cxn ang="0">
                  <a:pos x="20" y="208"/>
                </a:cxn>
                <a:cxn ang="0">
                  <a:pos x="17" y="228"/>
                </a:cxn>
                <a:cxn ang="0">
                  <a:pos x="13" y="248"/>
                </a:cxn>
                <a:cxn ang="0">
                  <a:pos x="10" y="268"/>
                </a:cxn>
                <a:cxn ang="0">
                  <a:pos x="7" y="287"/>
                </a:cxn>
                <a:cxn ang="0">
                  <a:pos x="5" y="308"/>
                </a:cxn>
                <a:cxn ang="0">
                  <a:pos x="3" y="328"/>
                </a:cxn>
                <a:cxn ang="0">
                  <a:pos x="2" y="350"/>
                </a:cxn>
              </a:cxnLst>
              <a:rect l="0" t="0" r="r" b="b"/>
              <a:pathLst>
                <a:path w="173" h="355">
                  <a:moveTo>
                    <a:pt x="0" y="355"/>
                  </a:moveTo>
                  <a:lnTo>
                    <a:pt x="2" y="355"/>
                  </a:lnTo>
                  <a:lnTo>
                    <a:pt x="3" y="355"/>
                  </a:lnTo>
                  <a:lnTo>
                    <a:pt x="5" y="353"/>
                  </a:lnTo>
                  <a:lnTo>
                    <a:pt x="7" y="353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2"/>
                  </a:lnTo>
                  <a:lnTo>
                    <a:pt x="15" y="352"/>
                  </a:lnTo>
                  <a:lnTo>
                    <a:pt x="17" y="350"/>
                  </a:lnTo>
                  <a:lnTo>
                    <a:pt x="20" y="348"/>
                  </a:lnTo>
                  <a:lnTo>
                    <a:pt x="21" y="347"/>
                  </a:lnTo>
                  <a:lnTo>
                    <a:pt x="25" y="345"/>
                  </a:lnTo>
                  <a:lnTo>
                    <a:pt x="26" y="343"/>
                  </a:lnTo>
                  <a:lnTo>
                    <a:pt x="30" y="342"/>
                  </a:lnTo>
                  <a:lnTo>
                    <a:pt x="33" y="340"/>
                  </a:lnTo>
                  <a:lnTo>
                    <a:pt x="36" y="338"/>
                  </a:lnTo>
                  <a:lnTo>
                    <a:pt x="38" y="337"/>
                  </a:lnTo>
                  <a:lnTo>
                    <a:pt x="41" y="335"/>
                  </a:lnTo>
                  <a:lnTo>
                    <a:pt x="45" y="335"/>
                  </a:lnTo>
                  <a:lnTo>
                    <a:pt x="48" y="333"/>
                  </a:lnTo>
                  <a:lnTo>
                    <a:pt x="51" y="330"/>
                  </a:lnTo>
                  <a:lnTo>
                    <a:pt x="53" y="328"/>
                  </a:lnTo>
                  <a:lnTo>
                    <a:pt x="56" y="327"/>
                  </a:lnTo>
                  <a:lnTo>
                    <a:pt x="60" y="323"/>
                  </a:lnTo>
                  <a:lnTo>
                    <a:pt x="63" y="322"/>
                  </a:lnTo>
                  <a:lnTo>
                    <a:pt x="65" y="318"/>
                  </a:lnTo>
                  <a:lnTo>
                    <a:pt x="68" y="318"/>
                  </a:lnTo>
                  <a:lnTo>
                    <a:pt x="71" y="315"/>
                  </a:lnTo>
                  <a:lnTo>
                    <a:pt x="73" y="313"/>
                  </a:lnTo>
                  <a:lnTo>
                    <a:pt x="73" y="312"/>
                  </a:lnTo>
                  <a:lnTo>
                    <a:pt x="75" y="310"/>
                  </a:lnTo>
                  <a:lnTo>
                    <a:pt x="76" y="308"/>
                  </a:lnTo>
                  <a:lnTo>
                    <a:pt x="76" y="307"/>
                  </a:lnTo>
                  <a:lnTo>
                    <a:pt x="78" y="303"/>
                  </a:lnTo>
                  <a:lnTo>
                    <a:pt x="80" y="302"/>
                  </a:lnTo>
                  <a:lnTo>
                    <a:pt x="81" y="298"/>
                  </a:lnTo>
                  <a:lnTo>
                    <a:pt x="83" y="295"/>
                  </a:lnTo>
                  <a:lnTo>
                    <a:pt x="83" y="292"/>
                  </a:lnTo>
                  <a:lnTo>
                    <a:pt x="85" y="288"/>
                  </a:lnTo>
                  <a:lnTo>
                    <a:pt x="86" y="285"/>
                  </a:lnTo>
                  <a:lnTo>
                    <a:pt x="88" y="282"/>
                  </a:lnTo>
                  <a:lnTo>
                    <a:pt x="90" y="277"/>
                  </a:lnTo>
                  <a:lnTo>
                    <a:pt x="91" y="272"/>
                  </a:lnTo>
                  <a:lnTo>
                    <a:pt x="93" y="268"/>
                  </a:lnTo>
                  <a:lnTo>
                    <a:pt x="95" y="263"/>
                  </a:lnTo>
                  <a:lnTo>
                    <a:pt x="95" y="258"/>
                  </a:lnTo>
                  <a:lnTo>
                    <a:pt x="96" y="253"/>
                  </a:lnTo>
                  <a:lnTo>
                    <a:pt x="98" y="250"/>
                  </a:lnTo>
                  <a:lnTo>
                    <a:pt x="100" y="245"/>
                  </a:lnTo>
                  <a:lnTo>
                    <a:pt x="101" y="238"/>
                  </a:lnTo>
                  <a:lnTo>
                    <a:pt x="103" y="235"/>
                  </a:lnTo>
                  <a:lnTo>
                    <a:pt x="105" y="230"/>
                  </a:lnTo>
                  <a:lnTo>
                    <a:pt x="106" y="223"/>
                  </a:lnTo>
                  <a:lnTo>
                    <a:pt x="108" y="218"/>
                  </a:lnTo>
                  <a:lnTo>
                    <a:pt x="110" y="213"/>
                  </a:lnTo>
                  <a:lnTo>
                    <a:pt x="111" y="208"/>
                  </a:lnTo>
                  <a:lnTo>
                    <a:pt x="113" y="201"/>
                  </a:lnTo>
                  <a:lnTo>
                    <a:pt x="115" y="198"/>
                  </a:lnTo>
                  <a:lnTo>
                    <a:pt x="116" y="191"/>
                  </a:lnTo>
                  <a:lnTo>
                    <a:pt x="116" y="186"/>
                  </a:lnTo>
                  <a:lnTo>
                    <a:pt x="118" y="181"/>
                  </a:lnTo>
                  <a:lnTo>
                    <a:pt x="121" y="175"/>
                  </a:lnTo>
                  <a:lnTo>
                    <a:pt x="123" y="168"/>
                  </a:lnTo>
                  <a:lnTo>
                    <a:pt x="125" y="163"/>
                  </a:lnTo>
                  <a:lnTo>
                    <a:pt x="126" y="156"/>
                  </a:lnTo>
                  <a:lnTo>
                    <a:pt x="130" y="150"/>
                  </a:lnTo>
                  <a:lnTo>
                    <a:pt x="131" y="145"/>
                  </a:lnTo>
                  <a:lnTo>
                    <a:pt x="133" y="138"/>
                  </a:lnTo>
                  <a:lnTo>
                    <a:pt x="135" y="133"/>
                  </a:lnTo>
                  <a:lnTo>
                    <a:pt x="136" y="126"/>
                  </a:lnTo>
                  <a:lnTo>
                    <a:pt x="140" y="120"/>
                  </a:lnTo>
                  <a:lnTo>
                    <a:pt x="141" y="115"/>
                  </a:lnTo>
                  <a:lnTo>
                    <a:pt x="143" y="108"/>
                  </a:lnTo>
                  <a:lnTo>
                    <a:pt x="145" y="103"/>
                  </a:lnTo>
                  <a:lnTo>
                    <a:pt x="146" y="98"/>
                  </a:lnTo>
                  <a:lnTo>
                    <a:pt x="148" y="91"/>
                  </a:lnTo>
                  <a:lnTo>
                    <a:pt x="149" y="85"/>
                  </a:lnTo>
                  <a:lnTo>
                    <a:pt x="151" y="81"/>
                  </a:lnTo>
                  <a:lnTo>
                    <a:pt x="154" y="76"/>
                  </a:lnTo>
                  <a:lnTo>
                    <a:pt x="154" y="70"/>
                  </a:lnTo>
                  <a:lnTo>
                    <a:pt x="156" y="66"/>
                  </a:lnTo>
                  <a:lnTo>
                    <a:pt x="158" y="61"/>
                  </a:lnTo>
                  <a:lnTo>
                    <a:pt x="159" y="56"/>
                  </a:lnTo>
                  <a:lnTo>
                    <a:pt x="161" y="51"/>
                  </a:lnTo>
                  <a:lnTo>
                    <a:pt x="161" y="48"/>
                  </a:lnTo>
                  <a:lnTo>
                    <a:pt x="163" y="43"/>
                  </a:lnTo>
                  <a:lnTo>
                    <a:pt x="164" y="38"/>
                  </a:lnTo>
                  <a:lnTo>
                    <a:pt x="166" y="35"/>
                  </a:lnTo>
                  <a:lnTo>
                    <a:pt x="168" y="31"/>
                  </a:lnTo>
                  <a:lnTo>
                    <a:pt x="169" y="28"/>
                  </a:lnTo>
                  <a:lnTo>
                    <a:pt x="171" y="25"/>
                  </a:lnTo>
                  <a:lnTo>
                    <a:pt x="171" y="21"/>
                  </a:lnTo>
                  <a:lnTo>
                    <a:pt x="173" y="18"/>
                  </a:lnTo>
                  <a:lnTo>
                    <a:pt x="171" y="16"/>
                  </a:lnTo>
                  <a:lnTo>
                    <a:pt x="169" y="16"/>
                  </a:lnTo>
                  <a:lnTo>
                    <a:pt x="168" y="16"/>
                  </a:lnTo>
                  <a:lnTo>
                    <a:pt x="166" y="15"/>
                  </a:lnTo>
                  <a:lnTo>
                    <a:pt x="164" y="15"/>
                  </a:lnTo>
                  <a:lnTo>
                    <a:pt x="161" y="13"/>
                  </a:lnTo>
                  <a:lnTo>
                    <a:pt x="159" y="11"/>
                  </a:lnTo>
                  <a:lnTo>
                    <a:pt x="156" y="11"/>
                  </a:lnTo>
                  <a:lnTo>
                    <a:pt x="154" y="10"/>
                  </a:lnTo>
                  <a:lnTo>
                    <a:pt x="153" y="10"/>
                  </a:lnTo>
                  <a:lnTo>
                    <a:pt x="151" y="8"/>
                  </a:lnTo>
                  <a:lnTo>
                    <a:pt x="148" y="8"/>
                  </a:lnTo>
                  <a:lnTo>
                    <a:pt x="146" y="6"/>
                  </a:lnTo>
                  <a:lnTo>
                    <a:pt x="143" y="6"/>
                  </a:lnTo>
                  <a:lnTo>
                    <a:pt x="140" y="5"/>
                  </a:lnTo>
                  <a:lnTo>
                    <a:pt x="136" y="5"/>
                  </a:lnTo>
                  <a:lnTo>
                    <a:pt x="135" y="3"/>
                  </a:lnTo>
                  <a:lnTo>
                    <a:pt x="131" y="3"/>
                  </a:lnTo>
                  <a:lnTo>
                    <a:pt x="128" y="3"/>
                  </a:lnTo>
                  <a:lnTo>
                    <a:pt x="125" y="1"/>
                  </a:lnTo>
                  <a:lnTo>
                    <a:pt x="123" y="1"/>
                  </a:lnTo>
                  <a:lnTo>
                    <a:pt x="120" y="1"/>
                  </a:lnTo>
                  <a:lnTo>
                    <a:pt x="116" y="1"/>
                  </a:lnTo>
                  <a:lnTo>
                    <a:pt x="113" y="0"/>
                  </a:lnTo>
                  <a:lnTo>
                    <a:pt x="111" y="0"/>
                  </a:lnTo>
                  <a:lnTo>
                    <a:pt x="108" y="0"/>
                  </a:lnTo>
                  <a:lnTo>
                    <a:pt x="105" y="0"/>
                  </a:lnTo>
                  <a:lnTo>
                    <a:pt x="103" y="0"/>
                  </a:lnTo>
                  <a:lnTo>
                    <a:pt x="100" y="0"/>
                  </a:lnTo>
                  <a:lnTo>
                    <a:pt x="96" y="0"/>
                  </a:lnTo>
                  <a:lnTo>
                    <a:pt x="95" y="0"/>
                  </a:lnTo>
                  <a:lnTo>
                    <a:pt x="93" y="0"/>
                  </a:lnTo>
                  <a:lnTo>
                    <a:pt x="90" y="5"/>
                  </a:lnTo>
                  <a:lnTo>
                    <a:pt x="88" y="10"/>
                  </a:lnTo>
                  <a:lnTo>
                    <a:pt x="85" y="15"/>
                  </a:lnTo>
                  <a:lnTo>
                    <a:pt x="83" y="18"/>
                  </a:lnTo>
                  <a:lnTo>
                    <a:pt x="81" y="23"/>
                  </a:lnTo>
                  <a:lnTo>
                    <a:pt x="78" y="28"/>
                  </a:lnTo>
                  <a:lnTo>
                    <a:pt x="76" y="33"/>
                  </a:lnTo>
                  <a:lnTo>
                    <a:pt x="75" y="36"/>
                  </a:lnTo>
                  <a:lnTo>
                    <a:pt x="73" y="41"/>
                  </a:lnTo>
                  <a:lnTo>
                    <a:pt x="71" y="46"/>
                  </a:lnTo>
                  <a:lnTo>
                    <a:pt x="70" y="50"/>
                  </a:lnTo>
                  <a:lnTo>
                    <a:pt x="68" y="53"/>
                  </a:lnTo>
                  <a:lnTo>
                    <a:pt x="65" y="58"/>
                  </a:lnTo>
                  <a:lnTo>
                    <a:pt x="63" y="63"/>
                  </a:lnTo>
                  <a:lnTo>
                    <a:pt x="61" y="66"/>
                  </a:lnTo>
                  <a:lnTo>
                    <a:pt x="60" y="71"/>
                  </a:lnTo>
                  <a:lnTo>
                    <a:pt x="58" y="76"/>
                  </a:lnTo>
                  <a:lnTo>
                    <a:pt x="56" y="81"/>
                  </a:lnTo>
                  <a:lnTo>
                    <a:pt x="55" y="85"/>
                  </a:lnTo>
                  <a:lnTo>
                    <a:pt x="53" y="90"/>
                  </a:lnTo>
                  <a:lnTo>
                    <a:pt x="51" y="95"/>
                  </a:lnTo>
                  <a:lnTo>
                    <a:pt x="50" y="98"/>
                  </a:lnTo>
                  <a:lnTo>
                    <a:pt x="48" y="101"/>
                  </a:lnTo>
                  <a:lnTo>
                    <a:pt x="46" y="106"/>
                  </a:lnTo>
                  <a:lnTo>
                    <a:pt x="45" y="111"/>
                  </a:lnTo>
                  <a:lnTo>
                    <a:pt x="43" y="116"/>
                  </a:lnTo>
                  <a:lnTo>
                    <a:pt x="41" y="120"/>
                  </a:lnTo>
                  <a:lnTo>
                    <a:pt x="40" y="125"/>
                  </a:lnTo>
                  <a:lnTo>
                    <a:pt x="40" y="130"/>
                  </a:lnTo>
                  <a:lnTo>
                    <a:pt x="38" y="133"/>
                  </a:lnTo>
                  <a:lnTo>
                    <a:pt x="36" y="138"/>
                  </a:lnTo>
                  <a:lnTo>
                    <a:pt x="35" y="143"/>
                  </a:lnTo>
                  <a:lnTo>
                    <a:pt x="33" y="150"/>
                  </a:lnTo>
                  <a:lnTo>
                    <a:pt x="31" y="156"/>
                  </a:lnTo>
                  <a:lnTo>
                    <a:pt x="30" y="163"/>
                  </a:lnTo>
                  <a:lnTo>
                    <a:pt x="28" y="168"/>
                  </a:lnTo>
                  <a:lnTo>
                    <a:pt x="26" y="176"/>
                  </a:lnTo>
                  <a:lnTo>
                    <a:pt x="26" y="183"/>
                  </a:lnTo>
                  <a:lnTo>
                    <a:pt x="25" y="188"/>
                  </a:lnTo>
                  <a:lnTo>
                    <a:pt x="23" y="195"/>
                  </a:lnTo>
                  <a:lnTo>
                    <a:pt x="21" y="201"/>
                  </a:lnTo>
                  <a:lnTo>
                    <a:pt x="20" y="208"/>
                  </a:lnTo>
                  <a:lnTo>
                    <a:pt x="18" y="215"/>
                  </a:lnTo>
                  <a:lnTo>
                    <a:pt x="18" y="222"/>
                  </a:lnTo>
                  <a:lnTo>
                    <a:pt x="17" y="228"/>
                  </a:lnTo>
                  <a:lnTo>
                    <a:pt x="15" y="235"/>
                  </a:lnTo>
                  <a:lnTo>
                    <a:pt x="13" y="242"/>
                  </a:lnTo>
                  <a:lnTo>
                    <a:pt x="13" y="248"/>
                  </a:lnTo>
                  <a:lnTo>
                    <a:pt x="12" y="253"/>
                  </a:lnTo>
                  <a:lnTo>
                    <a:pt x="10" y="262"/>
                  </a:lnTo>
                  <a:lnTo>
                    <a:pt x="10" y="268"/>
                  </a:lnTo>
                  <a:lnTo>
                    <a:pt x="8" y="275"/>
                  </a:lnTo>
                  <a:lnTo>
                    <a:pt x="8" y="282"/>
                  </a:lnTo>
                  <a:lnTo>
                    <a:pt x="7" y="287"/>
                  </a:lnTo>
                  <a:lnTo>
                    <a:pt x="7" y="295"/>
                  </a:lnTo>
                  <a:lnTo>
                    <a:pt x="5" y="302"/>
                  </a:lnTo>
                  <a:lnTo>
                    <a:pt x="5" y="308"/>
                  </a:lnTo>
                  <a:lnTo>
                    <a:pt x="3" y="315"/>
                  </a:lnTo>
                  <a:lnTo>
                    <a:pt x="3" y="322"/>
                  </a:lnTo>
                  <a:lnTo>
                    <a:pt x="3" y="328"/>
                  </a:lnTo>
                  <a:lnTo>
                    <a:pt x="2" y="335"/>
                  </a:lnTo>
                  <a:lnTo>
                    <a:pt x="2" y="342"/>
                  </a:lnTo>
                  <a:lnTo>
                    <a:pt x="2" y="350"/>
                  </a:lnTo>
                  <a:lnTo>
                    <a:pt x="0" y="355"/>
                  </a:lnTo>
                  <a:close/>
                </a:path>
              </a:pathLst>
            </a:custGeom>
            <a:solidFill>
              <a:srgbClr val="8CB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21" name="Freeform 17"/>
            <p:cNvSpPr>
              <a:spLocks/>
            </p:cNvSpPr>
            <p:nvPr/>
          </p:nvSpPr>
          <p:spPr bwMode="auto">
            <a:xfrm>
              <a:off x="2833" y="1637"/>
              <a:ext cx="158" cy="348"/>
            </a:xfrm>
            <a:custGeom>
              <a:avLst/>
              <a:gdLst/>
              <a:ahLst/>
              <a:cxnLst>
                <a:cxn ang="0">
                  <a:pos x="75" y="11"/>
                </a:cxn>
                <a:cxn ang="0">
                  <a:pos x="67" y="33"/>
                </a:cxn>
                <a:cxn ang="0">
                  <a:pos x="62" y="55"/>
                </a:cxn>
                <a:cxn ang="0">
                  <a:pos x="53" y="76"/>
                </a:cxn>
                <a:cxn ang="0">
                  <a:pos x="47" y="98"/>
                </a:cxn>
                <a:cxn ang="0">
                  <a:pos x="40" y="118"/>
                </a:cxn>
                <a:cxn ang="0">
                  <a:pos x="35" y="140"/>
                </a:cxn>
                <a:cxn ang="0">
                  <a:pos x="28" y="161"/>
                </a:cxn>
                <a:cxn ang="0">
                  <a:pos x="23" y="183"/>
                </a:cxn>
                <a:cxn ang="0">
                  <a:pos x="18" y="203"/>
                </a:cxn>
                <a:cxn ang="0">
                  <a:pos x="15" y="225"/>
                </a:cxn>
                <a:cxn ang="0">
                  <a:pos x="10" y="248"/>
                </a:cxn>
                <a:cxn ang="0">
                  <a:pos x="7" y="268"/>
                </a:cxn>
                <a:cxn ang="0">
                  <a:pos x="5" y="292"/>
                </a:cxn>
                <a:cxn ang="0">
                  <a:pos x="2" y="313"/>
                </a:cxn>
                <a:cxn ang="0">
                  <a:pos x="0" y="335"/>
                </a:cxn>
                <a:cxn ang="0">
                  <a:pos x="2" y="348"/>
                </a:cxn>
                <a:cxn ang="0">
                  <a:pos x="4" y="347"/>
                </a:cxn>
                <a:cxn ang="0">
                  <a:pos x="7" y="347"/>
                </a:cxn>
                <a:cxn ang="0">
                  <a:pos x="10" y="345"/>
                </a:cxn>
                <a:cxn ang="0">
                  <a:pos x="15" y="343"/>
                </a:cxn>
                <a:cxn ang="0">
                  <a:pos x="18" y="343"/>
                </a:cxn>
                <a:cxn ang="0">
                  <a:pos x="23" y="340"/>
                </a:cxn>
                <a:cxn ang="0">
                  <a:pos x="28" y="338"/>
                </a:cxn>
                <a:cxn ang="0">
                  <a:pos x="33" y="335"/>
                </a:cxn>
                <a:cxn ang="0">
                  <a:pos x="38" y="335"/>
                </a:cxn>
                <a:cxn ang="0">
                  <a:pos x="43" y="330"/>
                </a:cxn>
                <a:cxn ang="0">
                  <a:pos x="48" y="327"/>
                </a:cxn>
                <a:cxn ang="0">
                  <a:pos x="53" y="322"/>
                </a:cxn>
                <a:cxn ang="0">
                  <a:pos x="58" y="318"/>
                </a:cxn>
                <a:cxn ang="0">
                  <a:pos x="63" y="313"/>
                </a:cxn>
                <a:cxn ang="0">
                  <a:pos x="65" y="303"/>
                </a:cxn>
                <a:cxn ang="0">
                  <a:pos x="70" y="292"/>
                </a:cxn>
                <a:cxn ang="0">
                  <a:pos x="77" y="275"/>
                </a:cxn>
                <a:cxn ang="0">
                  <a:pos x="83" y="257"/>
                </a:cxn>
                <a:cxn ang="0">
                  <a:pos x="90" y="235"/>
                </a:cxn>
                <a:cxn ang="0">
                  <a:pos x="97" y="211"/>
                </a:cxn>
                <a:cxn ang="0">
                  <a:pos x="105" y="186"/>
                </a:cxn>
                <a:cxn ang="0">
                  <a:pos x="112" y="163"/>
                </a:cxn>
                <a:cxn ang="0">
                  <a:pos x="120" y="138"/>
                </a:cxn>
                <a:cxn ang="0">
                  <a:pos x="127" y="115"/>
                </a:cxn>
                <a:cxn ang="0">
                  <a:pos x="135" y="90"/>
                </a:cxn>
                <a:cxn ang="0">
                  <a:pos x="141" y="68"/>
                </a:cxn>
                <a:cxn ang="0">
                  <a:pos x="146" y="50"/>
                </a:cxn>
                <a:cxn ang="0">
                  <a:pos x="151" y="33"/>
                </a:cxn>
                <a:cxn ang="0">
                  <a:pos x="156" y="21"/>
                </a:cxn>
                <a:cxn ang="0">
                  <a:pos x="156" y="16"/>
                </a:cxn>
                <a:cxn ang="0">
                  <a:pos x="151" y="13"/>
                </a:cxn>
                <a:cxn ang="0">
                  <a:pos x="148" y="11"/>
                </a:cxn>
                <a:cxn ang="0">
                  <a:pos x="145" y="8"/>
                </a:cxn>
                <a:cxn ang="0">
                  <a:pos x="140" y="6"/>
                </a:cxn>
                <a:cxn ang="0">
                  <a:pos x="135" y="5"/>
                </a:cxn>
                <a:cxn ang="0">
                  <a:pos x="130" y="3"/>
                </a:cxn>
                <a:cxn ang="0">
                  <a:pos x="123" y="3"/>
                </a:cxn>
                <a:cxn ang="0">
                  <a:pos x="118" y="1"/>
                </a:cxn>
                <a:cxn ang="0">
                  <a:pos x="113" y="0"/>
                </a:cxn>
                <a:cxn ang="0">
                  <a:pos x="107" y="0"/>
                </a:cxn>
                <a:cxn ang="0">
                  <a:pos x="102" y="0"/>
                </a:cxn>
                <a:cxn ang="0">
                  <a:pos x="97" y="0"/>
                </a:cxn>
                <a:cxn ang="0">
                  <a:pos x="92" y="0"/>
                </a:cxn>
                <a:cxn ang="0">
                  <a:pos x="87" y="0"/>
                </a:cxn>
                <a:cxn ang="0">
                  <a:pos x="82" y="0"/>
                </a:cxn>
              </a:cxnLst>
              <a:rect l="0" t="0" r="r" b="b"/>
              <a:pathLst>
                <a:path w="158" h="348">
                  <a:moveTo>
                    <a:pt x="80" y="0"/>
                  </a:moveTo>
                  <a:lnTo>
                    <a:pt x="75" y="11"/>
                  </a:lnTo>
                  <a:lnTo>
                    <a:pt x="72" y="21"/>
                  </a:lnTo>
                  <a:lnTo>
                    <a:pt x="67" y="33"/>
                  </a:lnTo>
                  <a:lnTo>
                    <a:pt x="65" y="45"/>
                  </a:lnTo>
                  <a:lnTo>
                    <a:pt x="62" y="55"/>
                  </a:lnTo>
                  <a:lnTo>
                    <a:pt x="58" y="66"/>
                  </a:lnTo>
                  <a:lnTo>
                    <a:pt x="53" y="76"/>
                  </a:lnTo>
                  <a:lnTo>
                    <a:pt x="50" y="86"/>
                  </a:lnTo>
                  <a:lnTo>
                    <a:pt x="47" y="98"/>
                  </a:lnTo>
                  <a:lnTo>
                    <a:pt x="43" y="108"/>
                  </a:lnTo>
                  <a:lnTo>
                    <a:pt x="40" y="118"/>
                  </a:lnTo>
                  <a:lnTo>
                    <a:pt x="37" y="130"/>
                  </a:lnTo>
                  <a:lnTo>
                    <a:pt x="35" y="140"/>
                  </a:lnTo>
                  <a:lnTo>
                    <a:pt x="32" y="150"/>
                  </a:lnTo>
                  <a:lnTo>
                    <a:pt x="28" y="161"/>
                  </a:lnTo>
                  <a:lnTo>
                    <a:pt x="27" y="171"/>
                  </a:lnTo>
                  <a:lnTo>
                    <a:pt x="23" y="183"/>
                  </a:lnTo>
                  <a:lnTo>
                    <a:pt x="22" y="193"/>
                  </a:lnTo>
                  <a:lnTo>
                    <a:pt x="18" y="203"/>
                  </a:lnTo>
                  <a:lnTo>
                    <a:pt x="17" y="215"/>
                  </a:lnTo>
                  <a:lnTo>
                    <a:pt x="15" y="225"/>
                  </a:lnTo>
                  <a:lnTo>
                    <a:pt x="13" y="235"/>
                  </a:lnTo>
                  <a:lnTo>
                    <a:pt x="10" y="248"/>
                  </a:lnTo>
                  <a:lnTo>
                    <a:pt x="9" y="258"/>
                  </a:lnTo>
                  <a:lnTo>
                    <a:pt x="7" y="268"/>
                  </a:lnTo>
                  <a:lnTo>
                    <a:pt x="5" y="280"/>
                  </a:lnTo>
                  <a:lnTo>
                    <a:pt x="5" y="292"/>
                  </a:lnTo>
                  <a:lnTo>
                    <a:pt x="4" y="302"/>
                  </a:lnTo>
                  <a:lnTo>
                    <a:pt x="2" y="313"/>
                  </a:lnTo>
                  <a:lnTo>
                    <a:pt x="2" y="325"/>
                  </a:lnTo>
                  <a:lnTo>
                    <a:pt x="0" y="335"/>
                  </a:lnTo>
                  <a:lnTo>
                    <a:pt x="0" y="348"/>
                  </a:lnTo>
                  <a:lnTo>
                    <a:pt x="2" y="348"/>
                  </a:lnTo>
                  <a:lnTo>
                    <a:pt x="2" y="347"/>
                  </a:lnTo>
                  <a:lnTo>
                    <a:pt x="4" y="347"/>
                  </a:lnTo>
                  <a:lnTo>
                    <a:pt x="5" y="347"/>
                  </a:lnTo>
                  <a:lnTo>
                    <a:pt x="7" y="347"/>
                  </a:lnTo>
                  <a:lnTo>
                    <a:pt x="9" y="347"/>
                  </a:lnTo>
                  <a:lnTo>
                    <a:pt x="10" y="345"/>
                  </a:lnTo>
                  <a:lnTo>
                    <a:pt x="12" y="345"/>
                  </a:lnTo>
                  <a:lnTo>
                    <a:pt x="15" y="343"/>
                  </a:lnTo>
                  <a:lnTo>
                    <a:pt x="17" y="343"/>
                  </a:lnTo>
                  <a:lnTo>
                    <a:pt x="18" y="343"/>
                  </a:lnTo>
                  <a:lnTo>
                    <a:pt x="22" y="342"/>
                  </a:lnTo>
                  <a:lnTo>
                    <a:pt x="23" y="340"/>
                  </a:lnTo>
                  <a:lnTo>
                    <a:pt x="25" y="340"/>
                  </a:lnTo>
                  <a:lnTo>
                    <a:pt x="28" y="338"/>
                  </a:lnTo>
                  <a:lnTo>
                    <a:pt x="30" y="337"/>
                  </a:lnTo>
                  <a:lnTo>
                    <a:pt x="33" y="335"/>
                  </a:lnTo>
                  <a:lnTo>
                    <a:pt x="35" y="335"/>
                  </a:lnTo>
                  <a:lnTo>
                    <a:pt x="38" y="335"/>
                  </a:lnTo>
                  <a:lnTo>
                    <a:pt x="42" y="333"/>
                  </a:lnTo>
                  <a:lnTo>
                    <a:pt x="43" y="330"/>
                  </a:lnTo>
                  <a:lnTo>
                    <a:pt x="47" y="328"/>
                  </a:lnTo>
                  <a:lnTo>
                    <a:pt x="48" y="327"/>
                  </a:lnTo>
                  <a:lnTo>
                    <a:pt x="52" y="325"/>
                  </a:lnTo>
                  <a:lnTo>
                    <a:pt x="53" y="322"/>
                  </a:lnTo>
                  <a:lnTo>
                    <a:pt x="57" y="320"/>
                  </a:lnTo>
                  <a:lnTo>
                    <a:pt x="58" y="318"/>
                  </a:lnTo>
                  <a:lnTo>
                    <a:pt x="62" y="315"/>
                  </a:lnTo>
                  <a:lnTo>
                    <a:pt x="63" y="313"/>
                  </a:lnTo>
                  <a:lnTo>
                    <a:pt x="65" y="308"/>
                  </a:lnTo>
                  <a:lnTo>
                    <a:pt x="65" y="303"/>
                  </a:lnTo>
                  <a:lnTo>
                    <a:pt x="68" y="298"/>
                  </a:lnTo>
                  <a:lnTo>
                    <a:pt x="70" y="292"/>
                  </a:lnTo>
                  <a:lnTo>
                    <a:pt x="73" y="285"/>
                  </a:lnTo>
                  <a:lnTo>
                    <a:pt x="77" y="275"/>
                  </a:lnTo>
                  <a:lnTo>
                    <a:pt x="80" y="267"/>
                  </a:lnTo>
                  <a:lnTo>
                    <a:pt x="83" y="257"/>
                  </a:lnTo>
                  <a:lnTo>
                    <a:pt x="87" y="247"/>
                  </a:lnTo>
                  <a:lnTo>
                    <a:pt x="90" y="235"/>
                  </a:lnTo>
                  <a:lnTo>
                    <a:pt x="93" y="223"/>
                  </a:lnTo>
                  <a:lnTo>
                    <a:pt x="97" y="211"/>
                  </a:lnTo>
                  <a:lnTo>
                    <a:pt x="102" y="200"/>
                  </a:lnTo>
                  <a:lnTo>
                    <a:pt x="105" y="186"/>
                  </a:lnTo>
                  <a:lnTo>
                    <a:pt x="108" y="175"/>
                  </a:lnTo>
                  <a:lnTo>
                    <a:pt x="112" y="163"/>
                  </a:lnTo>
                  <a:lnTo>
                    <a:pt x="117" y="150"/>
                  </a:lnTo>
                  <a:lnTo>
                    <a:pt x="120" y="138"/>
                  </a:lnTo>
                  <a:lnTo>
                    <a:pt x="123" y="126"/>
                  </a:lnTo>
                  <a:lnTo>
                    <a:pt x="127" y="115"/>
                  </a:lnTo>
                  <a:lnTo>
                    <a:pt x="132" y="101"/>
                  </a:lnTo>
                  <a:lnTo>
                    <a:pt x="135" y="90"/>
                  </a:lnTo>
                  <a:lnTo>
                    <a:pt x="138" y="80"/>
                  </a:lnTo>
                  <a:lnTo>
                    <a:pt x="141" y="68"/>
                  </a:lnTo>
                  <a:lnTo>
                    <a:pt x="145" y="60"/>
                  </a:lnTo>
                  <a:lnTo>
                    <a:pt x="146" y="50"/>
                  </a:lnTo>
                  <a:lnTo>
                    <a:pt x="148" y="41"/>
                  </a:lnTo>
                  <a:lnTo>
                    <a:pt x="151" y="33"/>
                  </a:lnTo>
                  <a:lnTo>
                    <a:pt x="153" y="26"/>
                  </a:lnTo>
                  <a:lnTo>
                    <a:pt x="156" y="21"/>
                  </a:lnTo>
                  <a:lnTo>
                    <a:pt x="158" y="16"/>
                  </a:lnTo>
                  <a:lnTo>
                    <a:pt x="156" y="16"/>
                  </a:lnTo>
                  <a:lnTo>
                    <a:pt x="155" y="15"/>
                  </a:lnTo>
                  <a:lnTo>
                    <a:pt x="151" y="13"/>
                  </a:lnTo>
                  <a:lnTo>
                    <a:pt x="150" y="11"/>
                  </a:lnTo>
                  <a:lnTo>
                    <a:pt x="148" y="11"/>
                  </a:lnTo>
                  <a:lnTo>
                    <a:pt x="146" y="10"/>
                  </a:lnTo>
                  <a:lnTo>
                    <a:pt x="145" y="8"/>
                  </a:lnTo>
                  <a:lnTo>
                    <a:pt x="141" y="8"/>
                  </a:lnTo>
                  <a:lnTo>
                    <a:pt x="140" y="6"/>
                  </a:lnTo>
                  <a:lnTo>
                    <a:pt x="137" y="6"/>
                  </a:lnTo>
                  <a:lnTo>
                    <a:pt x="135" y="5"/>
                  </a:lnTo>
                  <a:lnTo>
                    <a:pt x="132" y="5"/>
                  </a:lnTo>
                  <a:lnTo>
                    <a:pt x="130" y="3"/>
                  </a:lnTo>
                  <a:lnTo>
                    <a:pt x="127" y="3"/>
                  </a:lnTo>
                  <a:lnTo>
                    <a:pt x="123" y="3"/>
                  </a:lnTo>
                  <a:lnTo>
                    <a:pt x="122" y="1"/>
                  </a:lnTo>
                  <a:lnTo>
                    <a:pt x="118" y="1"/>
                  </a:lnTo>
                  <a:lnTo>
                    <a:pt x="115" y="1"/>
                  </a:lnTo>
                  <a:lnTo>
                    <a:pt x="113" y="0"/>
                  </a:lnTo>
                  <a:lnTo>
                    <a:pt x="110" y="0"/>
                  </a:lnTo>
                  <a:lnTo>
                    <a:pt x="107" y="0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8" y="0"/>
                  </a:lnTo>
                  <a:lnTo>
                    <a:pt x="97" y="0"/>
                  </a:lnTo>
                  <a:lnTo>
                    <a:pt x="93" y="0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82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A8CC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22" name="Freeform 18"/>
            <p:cNvSpPr>
              <a:spLocks/>
            </p:cNvSpPr>
            <p:nvPr/>
          </p:nvSpPr>
          <p:spPr bwMode="auto">
            <a:xfrm>
              <a:off x="3330" y="2262"/>
              <a:ext cx="541" cy="746"/>
            </a:xfrm>
            <a:custGeom>
              <a:avLst/>
              <a:gdLst/>
              <a:ahLst/>
              <a:cxnLst>
                <a:cxn ang="0">
                  <a:pos x="431" y="34"/>
                </a:cxn>
                <a:cxn ang="0">
                  <a:pos x="389" y="12"/>
                </a:cxn>
                <a:cxn ang="0">
                  <a:pos x="356" y="0"/>
                </a:cxn>
                <a:cxn ang="0">
                  <a:pos x="341" y="12"/>
                </a:cxn>
                <a:cxn ang="0">
                  <a:pos x="333" y="27"/>
                </a:cxn>
                <a:cxn ang="0">
                  <a:pos x="331" y="40"/>
                </a:cxn>
                <a:cxn ang="0">
                  <a:pos x="341" y="55"/>
                </a:cxn>
                <a:cxn ang="0">
                  <a:pos x="351" y="70"/>
                </a:cxn>
                <a:cxn ang="0">
                  <a:pos x="363" y="85"/>
                </a:cxn>
                <a:cxn ang="0">
                  <a:pos x="353" y="97"/>
                </a:cxn>
                <a:cxn ang="0">
                  <a:pos x="349" y="109"/>
                </a:cxn>
                <a:cxn ang="0">
                  <a:pos x="361" y="120"/>
                </a:cxn>
                <a:cxn ang="0">
                  <a:pos x="364" y="127"/>
                </a:cxn>
                <a:cxn ang="0">
                  <a:pos x="353" y="130"/>
                </a:cxn>
                <a:cxn ang="0">
                  <a:pos x="353" y="147"/>
                </a:cxn>
                <a:cxn ang="0">
                  <a:pos x="354" y="162"/>
                </a:cxn>
                <a:cxn ang="0">
                  <a:pos x="358" y="177"/>
                </a:cxn>
                <a:cxn ang="0">
                  <a:pos x="366" y="200"/>
                </a:cxn>
                <a:cxn ang="0">
                  <a:pos x="374" y="230"/>
                </a:cxn>
                <a:cxn ang="0">
                  <a:pos x="373" y="249"/>
                </a:cxn>
                <a:cxn ang="0">
                  <a:pos x="363" y="272"/>
                </a:cxn>
                <a:cxn ang="0">
                  <a:pos x="353" y="297"/>
                </a:cxn>
                <a:cxn ang="0">
                  <a:pos x="351" y="312"/>
                </a:cxn>
                <a:cxn ang="0">
                  <a:pos x="353" y="331"/>
                </a:cxn>
                <a:cxn ang="0">
                  <a:pos x="354" y="347"/>
                </a:cxn>
                <a:cxn ang="0">
                  <a:pos x="356" y="366"/>
                </a:cxn>
                <a:cxn ang="0">
                  <a:pos x="368" y="411"/>
                </a:cxn>
                <a:cxn ang="0">
                  <a:pos x="383" y="474"/>
                </a:cxn>
                <a:cxn ang="0">
                  <a:pos x="394" y="516"/>
                </a:cxn>
                <a:cxn ang="0">
                  <a:pos x="404" y="542"/>
                </a:cxn>
                <a:cxn ang="0">
                  <a:pos x="409" y="571"/>
                </a:cxn>
                <a:cxn ang="0">
                  <a:pos x="403" y="597"/>
                </a:cxn>
                <a:cxn ang="0">
                  <a:pos x="384" y="611"/>
                </a:cxn>
                <a:cxn ang="0">
                  <a:pos x="364" y="608"/>
                </a:cxn>
                <a:cxn ang="0">
                  <a:pos x="344" y="594"/>
                </a:cxn>
                <a:cxn ang="0">
                  <a:pos x="324" y="571"/>
                </a:cxn>
                <a:cxn ang="0">
                  <a:pos x="296" y="547"/>
                </a:cxn>
                <a:cxn ang="0">
                  <a:pos x="271" y="537"/>
                </a:cxn>
                <a:cxn ang="0">
                  <a:pos x="258" y="561"/>
                </a:cxn>
                <a:cxn ang="0">
                  <a:pos x="248" y="608"/>
                </a:cxn>
                <a:cxn ang="0">
                  <a:pos x="240" y="649"/>
                </a:cxn>
                <a:cxn ang="0">
                  <a:pos x="236" y="669"/>
                </a:cxn>
                <a:cxn ang="0">
                  <a:pos x="226" y="684"/>
                </a:cxn>
                <a:cxn ang="0">
                  <a:pos x="206" y="701"/>
                </a:cxn>
                <a:cxn ang="0">
                  <a:pos x="163" y="699"/>
                </a:cxn>
                <a:cxn ang="0">
                  <a:pos x="95" y="683"/>
                </a:cxn>
                <a:cxn ang="0">
                  <a:pos x="43" y="668"/>
                </a:cxn>
                <a:cxn ang="0">
                  <a:pos x="27" y="673"/>
                </a:cxn>
                <a:cxn ang="0">
                  <a:pos x="15" y="688"/>
                </a:cxn>
                <a:cxn ang="0">
                  <a:pos x="5" y="701"/>
                </a:cxn>
                <a:cxn ang="0">
                  <a:pos x="9" y="711"/>
                </a:cxn>
                <a:cxn ang="0">
                  <a:pos x="55" y="724"/>
                </a:cxn>
                <a:cxn ang="0">
                  <a:pos x="120" y="741"/>
                </a:cxn>
                <a:cxn ang="0">
                  <a:pos x="171" y="746"/>
                </a:cxn>
                <a:cxn ang="0">
                  <a:pos x="265" y="746"/>
                </a:cxn>
                <a:cxn ang="0">
                  <a:pos x="374" y="744"/>
                </a:cxn>
                <a:cxn ang="0">
                  <a:pos x="441" y="734"/>
                </a:cxn>
                <a:cxn ang="0">
                  <a:pos x="481" y="698"/>
                </a:cxn>
                <a:cxn ang="0">
                  <a:pos x="519" y="633"/>
                </a:cxn>
                <a:cxn ang="0">
                  <a:pos x="541" y="554"/>
                </a:cxn>
                <a:cxn ang="0">
                  <a:pos x="527" y="414"/>
                </a:cxn>
                <a:cxn ang="0">
                  <a:pos x="486" y="202"/>
                </a:cxn>
                <a:cxn ang="0">
                  <a:pos x="454" y="57"/>
                </a:cxn>
              </a:cxnLst>
              <a:rect l="0" t="0" r="r" b="b"/>
              <a:pathLst>
                <a:path w="541" h="746">
                  <a:moveTo>
                    <a:pt x="451" y="45"/>
                  </a:moveTo>
                  <a:lnTo>
                    <a:pt x="451" y="45"/>
                  </a:lnTo>
                  <a:lnTo>
                    <a:pt x="449" y="45"/>
                  </a:lnTo>
                  <a:lnTo>
                    <a:pt x="447" y="44"/>
                  </a:lnTo>
                  <a:lnTo>
                    <a:pt x="446" y="42"/>
                  </a:lnTo>
                  <a:lnTo>
                    <a:pt x="444" y="42"/>
                  </a:lnTo>
                  <a:lnTo>
                    <a:pt x="441" y="39"/>
                  </a:lnTo>
                  <a:lnTo>
                    <a:pt x="437" y="37"/>
                  </a:lnTo>
                  <a:lnTo>
                    <a:pt x="434" y="35"/>
                  </a:lnTo>
                  <a:lnTo>
                    <a:pt x="431" y="34"/>
                  </a:lnTo>
                  <a:lnTo>
                    <a:pt x="427" y="30"/>
                  </a:lnTo>
                  <a:lnTo>
                    <a:pt x="424" y="29"/>
                  </a:lnTo>
                  <a:lnTo>
                    <a:pt x="419" y="29"/>
                  </a:lnTo>
                  <a:lnTo>
                    <a:pt x="416" y="25"/>
                  </a:lnTo>
                  <a:lnTo>
                    <a:pt x="411" y="24"/>
                  </a:lnTo>
                  <a:lnTo>
                    <a:pt x="408" y="20"/>
                  </a:lnTo>
                  <a:lnTo>
                    <a:pt x="403" y="19"/>
                  </a:lnTo>
                  <a:lnTo>
                    <a:pt x="398" y="15"/>
                  </a:lnTo>
                  <a:lnTo>
                    <a:pt x="394" y="14"/>
                  </a:lnTo>
                  <a:lnTo>
                    <a:pt x="389" y="12"/>
                  </a:lnTo>
                  <a:lnTo>
                    <a:pt x="386" y="10"/>
                  </a:lnTo>
                  <a:lnTo>
                    <a:pt x="381" y="9"/>
                  </a:lnTo>
                  <a:lnTo>
                    <a:pt x="378" y="7"/>
                  </a:lnTo>
                  <a:lnTo>
                    <a:pt x="374" y="5"/>
                  </a:lnTo>
                  <a:lnTo>
                    <a:pt x="371" y="4"/>
                  </a:lnTo>
                  <a:lnTo>
                    <a:pt x="368" y="2"/>
                  </a:lnTo>
                  <a:lnTo>
                    <a:pt x="364" y="2"/>
                  </a:lnTo>
                  <a:lnTo>
                    <a:pt x="361" y="0"/>
                  </a:lnTo>
                  <a:lnTo>
                    <a:pt x="358" y="0"/>
                  </a:lnTo>
                  <a:lnTo>
                    <a:pt x="356" y="0"/>
                  </a:lnTo>
                  <a:lnTo>
                    <a:pt x="354" y="0"/>
                  </a:lnTo>
                  <a:lnTo>
                    <a:pt x="353" y="2"/>
                  </a:lnTo>
                  <a:lnTo>
                    <a:pt x="351" y="2"/>
                  </a:lnTo>
                  <a:lnTo>
                    <a:pt x="349" y="4"/>
                  </a:lnTo>
                  <a:lnTo>
                    <a:pt x="348" y="4"/>
                  </a:lnTo>
                  <a:lnTo>
                    <a:pt x="346" y="5"/>
                  </a:lnTo>
                  <a:lnTo>
                    <a:pt x="344" y="7"/>
                  </a:lnTo>
                  <a:lnTo>
                    <a:pt x="343" y="9"/>
                  </a:lnTo>
                  <a:lnTo>
                    <a:pt x="343" y="10"/>
                  </a:lnTo>
                  <a:lnTo>
                    <a:pt x="341" y="12"/>
                  </a:lnTo>
                  <a:lnTo>
                    <a:pt x="339" y="12"/>
                  </a:lnTo>
                  <a:lnTo>
                    <a:pt x="339" y="14"/>
                  </a:lnTo>
                  <a:lnTo>
                    <a:pt x="338" y="15"/>
                  </a:lnTo>
                  <a:lnTo>
                    <a:pt x="338" y="17"/>
                  </a:lnTo>
                  <a:lnTo>
                    <a:pt x="336" y="19"/>
                  </a:lnTo>
                  <a:lnTo>
                    <a:pt x="336" y="20"/>
                  </a:lnTo>
                  <a:lnTo>
                    <a:pt x="334" y="22"/>
                  </a:lnTo>
                  <a:lnTo>
                    <a:pt x="334" y="24"/>
                  </a:lnTo>
                  <a:lnTo>
                    <a:pt x="333" y="25"/>
                  </a:lnTo>
                  <a:lnTo>
                    <a:pt x="333" y="27"/>
                  </a:lnTo>
                  <a:lnTo>
                    <a:pt x="331" y="29"/>
                  </a:lnTo>
                  <a:lnTo>
                    <a:pt x="331" y="29"/>
                  </a:lnTo>
                  <a:lnTo>
                    <a:pt x="331" y="30"/>
                  </a:lnTo>
                  <a:lnTo>
                    <a:pt x="331" y="32"/>
                  </a:lnTo>
                  <a:lnTo>
                    <a:pt x="329" y="32"/>
                  </a:lnTo>
                  <a:lnTo>
                    <a:pt x="329" y="34"/>
                  </a:lnTo>
                  <a:lnTo>
                    <a:pt x="329" y="35"/>
                  </a:lnTo>
                  <a:lnTo>
                    <a:pt x="329" y="37"/>
                  </a:lnTo>
                  <a:lnTo>
                    <a:pt x="329" y="39"/>
                  </a:lnTo>
                  <a:lnTo>
                    <a:pt x="331" y="40"/>
                  </a:lnTo>
                  <a:lnTo>
                    <a:pt x="333" y="42"/>
                  </a:lnTo>
                  <a:lnTo>
                    <a:pt x="333" y="44"/>
                  </a:lnTo>
                  <a:lnTo>
                    <a:pt x="334" y="45"/>
                  </a:lnTo>
                  <a:lnTo>
                    <a:pt x="334" y="45"/>
                  </a:lnTo>
                  <a:lnTo>
                    <a:pt x="336" y="47"/>
                  </a:lnTo>
                  <a:lnTo>
                    <a:pt x="338" y="49"/>
                  </a:lnTo>
                  <a:lnTo>
                    <a:pt x="338" y="50"/>
                  </a:lnTo>
                  <a:lnTo>
                    <a:pt x="339" y="52"/>
                  </a:lnTo>
                  <a:lnTo>
                    <a:pt x="339" y="54"/>
                  </a:lnTo>
                  <a:lnTo>
                    <a:pt x="341" y="55"/>
                  </a:lnTo>
                  <a:lnTo>
                    <a:pt x="343" y="57"/>
                  </a:lnTo>
                  <a:lnTo>
                    <a:pt x="343" y="59"/>
                  </a:lnTo>
                  <a:lnTo>
                    <a:pt x="344" y="60"/>
                  </a:lnTo>
                  <a:lnTo>
                    <a:pt x="344" y="62"/>
                  </a:lnTo>
                  <a:lnTo>
                    <a:pt x="346" y="62"/>
                  </a:lnTo>
                  <a:lnTo>
                    <a:pt x="348" y="64"/>
                  </a:lnTo>
                  <a:lnTo>
                    <a:pt x="348" y="65"/>
                  </a:lnTo>
                  <a:lnTo>
                    <a:pt x="349" y="67"/>
                  </a:lnTo>
                  <a:lnTo>
                    <a:pt x="351" y="69"/>
                  </a:lnTo>
                  <a:lnTo>
                    <a:pt x="351" y="70"/>
                  </a:lnTo>
                  <a:lnTo>
                    <a:pt x="353" y="72"/>
                  </a:lnTo>
                  <a:lnTo>
                    <a:pt x="353" y="74"/>
                  </a:lnTo>
                  <a:lnTo>
                    <a:pt x="354" y="75"/>
                  </a:lnTo>
                  <a:lnTo>
                    <a:pt x="356" y="77"/>
                  </a:lnTo>
                  <a:lnTo>
                    <a:pt x="356" y="79"/>
                  </a:lnTo>
                  <a:lnTo>
                    <a:pt x="358" y="79"/>
                  </a:lnTo>
                  <a:lnTo>
                    <a:pt x="359" y="80"/>
                  </a:lnTo>
                  <a:lnTo>
                    <a:pt x="359" y="82"/>
                  </a:lnTo>
                  <a:lnTo>
                    <a:pt x="361" y="84"/>
                  </a:lnTo>
                  <a:lnTo>
                    <a:pt x="363" y="85"/>
                  </a:lnTo>
                  <a:lnTo>
                    <a:pt x="361" y="87"/>
                  </a:lnTo>
                  <a:lnTo>
                    <a:pt x="359" y="89"/>
                  </a:lnTo>
                  <a:lnTo>
                    <a:pt x="359" y="90"/>
                  </a:lnTo>
                  <a:lnTo>
                    <a:pt x="358" y="90"/>
                  </a:lnTo>
                  <a:lnTo>
                    <a:pt x="358" y="92"/>
                  </a:lnTo>
                  <a:lnTo>
                    <a:pt x="356" y="92"/>
                  </a:lnTo>
                  <a:lnTo>
                    <a:pt x="356" y="94"/>
                  </a:lnTo>
                  <a:lnTo>
                    <a:pt x="354" y="95"/>
                  </a:lnTo>
                  <a:lnTo>
                    <a:pt x="353" y="95"/>
                  </a:lnTo>
                  <a:lnTo>
                    <a:pt x="353" y="97"/>
                  </a:lnTo>
                  <a:lnTo>
                    <a:pt x="351" y="97"/>
                  </a:lnTo>
                  <a:lnTo>
                    <a:pt x="351" y="99"/>
                  </a:lnTo>
                  <a:lnTo>
                    <a:pt x="349" y="100"/>
                  </a:lnTo>
                  <a:lnTo>
                    <a:pt x="348" y="102"/>
                  </a:lnTo>
                  <a:lnTo>
                    <a:pt x="348" y="104"/>
                  </a:lnTo>
                  <a:lnTo>
                    <a:pt x="346" y="104"/>
                  </a:lnTo>
                  <a:lnTo>
                    <a:pt x="346" y="105"/>
                  </a:lnTo>
                  <a:lnTo>
                    <a:pt x="348" y="107"/>
                  </a:lnTo>
                  <a:lnTo>
                    <a:pt x="349" y="107"/>
                  </a:lnTo>
                  <a:lnTo>
                    <a:pt x="349" y="109"/>
                  </a:lnTo>
                  <a:lnTo>
                    <a:pt x="351" y="110"/>
                  </a:lnTo>
                  <a:lnTo>
                    <a:pt x="353" y="112"/>
                  </a:lnTo>
                  <a:lnTo>
                    <a:pt x="354" y="114"/>
                  </a:lnTo>
                  <a:lnTo>
                    <a:pt x="354" y="114"/>
                  </a:lnTo>
                  <a:lnTo>
                    <a:pt x="356" y="114"/>
                  </a:lnTo>
                  <a:lnTo>
                    <a:pt x="358" y="115"/>
                  </a:lnTo>
                  <a:lnTo>
                    <a:pt x="359" y="117"/>
                  </a:lnTo>
                  <a:lnTo>
                    <a:pt x="359" y="119"/>
                  </a:lnTo>
                  <a:lnTo>
                    <a:pt x="361" y="119"/>
                  </a:lnTo>
                  <a:lnTo>
                    <a:pt x="361" y="120"/>
                  </a:lnTo>
                  <a:lnTo>
                    <a:pt x="363" y="120"/>
                  </a:lnTo>
                  <a:lnTo>
                    <a:pt x="364" y="122"/>
                  </a:lnTo>
                  <a:lnTo>
                    <a:pt x="366" y="124"/>
                  </a:lnTo>
                  <a:lnTo>
                    <a:pt x="366" y="125"/>
                  </a:lnTo>
                  <a:lnTo>
                    <a:pt x="368" y="125"/>
                  </a:lnTo>
                  <a:lnTo>
                    <a:pt x="368" y="127"/>
                  </a:lnTo>
                  <a:lnTo>
                    <a:pt x="369" y="127"/>
                  </a:lnTo>
                  <a:lnTo>
                    <a:pt x="368" y="127"/>
                  </a:lnTo>
                  <a:lnTo>
                    <a:pt x="366" y="127"/>
                  </a:lnTo>
                  <a:lnTo>
                    <a:pt x="364" y="127"/>
                  </a:lnTo>
                  <a:lnTo>
                    <a:pt x="364" y="129"/>
                  </a:lnTo>
                  <a:lnTo>
                    <a:pt x="363" y="129"/>
                  </a:lnTo>
                  <a:lnTo>
                    <a:pt x="361" y="129"/>
                  </a:lnTo>
                  <a:lnTo>
                    <a:pt x="359" y="129"/>
                  </a:lnTo>
                  <a:lnTo>
                    <a:pt x="358" y="129"/>
                  </a:lnTo>
                  <a:lnTo>
                    <a:pt x="356" y="129"/>
                  </a:lnTo>
                  <a:lnTo>
                    <a:pt x="354" y="129"/>
                  </a:lnTo>
                  <a:lnTo>
                    <a:pt x="354" y="130"/>
                  </a:lnTo>
                  <a:lnTo>
                    <a:pt x="353" y="130"/>
                  </a:lnTo>
                  <a:lnTo>
                    <a:pt x="353" y="130"/>
                  </a:lnTo>
                  <a:lnTo>
                    <a:pt x="353" y="132"/>
                  </a:lnTo>
                  <a:lnTo>
                    <a:pt x="353" y="134"/>
                  </a:lnTo>
                  <a:lnTo>
                    <a:pt x="353" y="135"/>
                  </a:lnTo>
                  <a:lnTo>
                    <a:pt x="353" y="137"/>
                  </a:lnTo>
                  <a:lnTo>
                    <a:pt x="353" y="139"/>
                  </a:lnTo>
                  <a:lnTo>
                    <a:pt x="353" y="140"/>
                  </a:lnTo>
                  <a:lnTo>
                    <a:pt x="353" y="142"/>
                  </a:lnTo>
                  <a:lnTo>
                    <a:pt x="353" y="144"/>
                  </a:lnTo>
                  <a:lnTo>
                    <a:pt x="353" y="145"/>
                  </a:lnTo>
                  <a:lnTo>
                    <a:pt x="353" y="147"/>
                  </a:lnTo>
                  <a:lnTo>
                    <a:pt x="353" y="147"/>
                  </a:lnTo>
                  <a:lnTo>
                    <a:pt x="353" y="149"/>
                  </a:lnTo>
                  <a:lnTo>
                    <a:pt x="354" y="150"/>
                  </a:lnTo>
                  <a:lnTo>
                    <a:pt x="354" y="152"/>
                  </a:lnTo>
                  <a:lnTo>
                    <a:pt x="354" y="154"/>
                  </a:lnTo>
                  <a:lnTo>
                    <a:pt x="354" y="155"/>
                  </a:lnTo>
                  <a:lnTo>
                    <a:pt x="354" y="157"/>
                  </a:lnTo>
                  <a:lnTo>
                    <a:pt x="354" y="159"/>
                  </a:lnTo>
                  <a:lnTo>
                    <a:pt x="354" y="160"/>
                  </a:lnTo>
                  <a:lnTo>
                    <a:pt x="354" y="162"/>
                  </a:lnTo>
                  <a:lnTo>
                    <a:pt x="354" y="164"/>
                  </a:lnTo>
                  <a:lnTo>
                    <a:pt x="354" y="164"/>
                  </a:lnTo>
                  <a:lnTo>
                    <a:pt x="354" y="165"/>
                  </a:lnTo>
                  <a:lnTo>
                    <a:pt x="356" y="167"/>
                  </a:lnTo>
                  <a:lnTo>
                    <a:pt x="356" y="169"/>
                  </a:lnTo>
                  <a:lnTo>
                    <a:pt x="356" y="170"/>
                  </a:lnTo>
                  <a:lnTo>
                    <a:pt x="356" y="172"/>
                  </a:lnTo>
                  <a:lnTo>
                    <a:pt x="356" y="174"/>
                  </a:lnTo>
                  <a:lnTo>
                    <a:pt x="356" y="175"/>
                  </a:lnTo>
                  <a:lnTo>
                    <a:pt x="358" y="177"/>
                  </a:lnTo>
                  <a:lnTo>
                    <a:pt x="358" y="179"/>
                  </a:lnTo>
                  <a:lnTo>
                    <a:pt x="358" y="180"/>
                  </a:lnTo>
                  <a:lnTo>
                    <a:pt x="359" y="180"/>
                  </a:lnTo>
                  <a:lnTo>
                    <a:pt x="359" y="184"/>
                  </a:lnTo>
                  <a:lnTo>
                    <a:pt x="361" y="185"/>
                  </a:lnTo>
                  <a:lnTo>
                    <a:pt x="361" y="189"/>
                  </a:lnTo>
                  <a:lnTo>
                    <a:pt x="363" y="192"/>
                  </a:lnTo>
                  <a:lnTo>
                    <a:pt x="364" y="195"/>
                  </a:lnTo>
                  <a:lnTo>
                    <a:pt x="364" y="197"/>
                  </a:lnTo>
                  <a:lnTo>
                    <a:pt x="366" y="200"/>
                  </a:lnTo>
                  <a:lnTo>
                    <a:pt x="366" y="204"/>
                  </a:lnTo>
                  <a:lnTo>
                    <a:pt x="368" y="207"/>
                  </a:lnTo>
                  <a:lnTo>
                    <a:pt x="369" y="210"/>
                  </a:lnTo>
                  <a:lnTo>
                    <a:pt x="369" y="214"/>
                  </a:lnTo>
                  <a:lnTo>
                    <a:pt x="371" y="215"/>
                  </a:lnTo>
                  <a:lnTo>
                    <a:pt x="371" y="219"/>
                  </a:lnTo>
                  <a:lnTo>
                    <a:pt x="373" y="222"/>
                  </a:lnTo>
                  <a:lnTo>
                    <a:pt x="374" y="225"/>
                  </a:lnTo>
                  <a:lnTo>
                    <a:pt x="374" y="229"/>
                  </a:lnTo>
                  <a:lnTo>
                    <a:pt x="374" y="230"/>
                  </a:lnTo>
                  <a:lnTo>
                    <a:pt x="376" y="232"/>
                  </a:lnTo>
                  <a:lnTo>
                    <a:pt x="376" y="235"/>
                  </a:lnTo>
                  <a:lnTo>
                    <a:pt x="376" y="237"/>
                  </a:lnTo>
                  <a:lnTo>
                    <a:pt x="376" y="240"/>
                  </a:lnTo>
                  <a:lnTo>
                    <a:pt x="376" y="242"/>
                  </a:lnTo>
                  <a:lnTo>
                    <a:pt x="376" y="244"/>
                  </a:lnTo>
                  <a:lnTo>
                    <a:pt x="376" y="245"/>
                  </a:lnTo>
                  <a:lnTo>
                    <a:pt x="374" y="247"/>
                  </a:lnTo>
                  <a:lnTo>
                    <a:pt x="374" y="247"/>
                  </a:lnTo>
                  <a:lnTo>
                    <a:pt x="373" y="249"/>
                  </a:lnTo>
                  <a:lnTo>
                    <a:pt x="373" y="250"/>
                  </a:lnTo>
                  <a:lnTo>
                    <a:pt x="371" y="252"/>
                  </a:lnTo>
                  <a:lnTo>
                    <a:pt x="371" y="255"/>
                  </a:lnTo>
                  <a:lnTo>
                    <a:pt x="369" y="257"/>
                  </a:lnTo>
                  <a:lnTo>
                    <a:pt x="369" y="259"/>
                  </a:lnTo>
                  <a:lnTo>
                    <a:pt x="368" y="262"/>
                  </a:lnTo>
                  <a:lnTo>
                    <a:pt x="366" y="264"/>
                  </a:lnTo>
                  <a:lnTo>
                    <a:pt x="366" y="265"/>
                  </a:lnTo>
                  <a:lnTo>
                    <a:pt x="364" y="269"/>
                  </a:lnTo>
                  <a:lnTo>
                    <a:pt x="363" y="272"/>
                  </a:lnTo>
                  <a:lnTo>
                    <a:pt x="363" y="276"/>
                  </a:lnTo>
                  <a:lnTo>
                    <a:pt x="361" y="277"/>
                  </a:lnTo>
                  <a:lnTo>
                    <a:pt x="359" y="281"/>
                  </a:lnTo>
                  <a:lnTo>
                    <a:pt x="359" y="282"/>
                  </a:lnTo>
                  <a:lnTo>
                    <a:pt x="358" y="284"/>
                  </a:lnTo>
                  <a:lnTo>
                    <a:pt x="358" y="287"/>
                  </a:lnTo>
                  <a:lnTo>
                    <a:pt x="356" y="289"/>
                  </a:lnTo>
                  <a:lnTo>
                    <a:pt x="354" y="292"/>
                  </a:lnTo>
                  <a:lnTo>
                    <a:pt x="354" y="294"/>
                  </a:lnTo>
                  <a:lnTo>
                    <a:pt x="353" y="297"/>
                  </a:lnTo>
                  <a:lnTo>
                    <a:pt x="353" y="297"/>
                  </a:lnTo>
                  <a:lnTo>
                    <a:pt x="353" y="299"/>
                  </a:lnTo>
                  <a:lnTo>
                    <a:pt x="351" y="301"/>
                  </a:lnTo>
                  <a:lnTo>
                    <a:pt x="351" y="302"/>
                  </a:lnTo>
                  <a:lnTo>
                    <a:pt x="351" y="304"/>
                  </a:lnTo>
                  <a:lnTo>
                    <a:pt x="349" y="304"/>
                  </a:lnTo>
                  <a:lnTo>
                    <a:pt x="349" y="306"/>
                  </a:lnTo>
                  <a:lnTo>
                    <a:pt x="351" y="309"/>
                  </a:lnTo>
                  <a:lnTo>
                    <a:pt x="351" y="311"/>
                  </a:lnTo>
                  <a:lnTo>
                    <a:pt x="351" y="312"/>
                  </a:lnTo>
                  <a:lnTo>
                    <a:pt x="351" y="314"/>
                  </a:lnTo>
                  <a:lnTo>
                    <a:pt x="351" y="314"/>
                  </a:lnTo>
                  <a:lnTo>
                    <a:pt x="351" y="317"/>
                  </a:lnTo>
                  <a:lnTo>
                    <a:pt x="351" y="319"/>
                  </a:lnTo>
                  <a:lnTo>
                    <a:pt x="351" y="321"/>
                  </a:lnTo>
                  <a:lnTo>
                    <a:pt x="351" y="322"/>
                  </a:lnTo>
                  <a:lnTo>
                    <a:pt x="353" y="324"/>
                  </a:lnTo>
                  <a:lnTo>
                    <a:pt x="353" y="327"/>
                  </a:lnTo>
                  <a:lnTo>
                    <a:pt x="353" y="329"/>
                  </a:lnTo>
                  <a:lnTo>
                    <a:pt x="353" y="331"/>
                  </a:lnTo>
                  <a:lnTo>
                    <a:pt x="353" y="331"/>
                  </a:lnTo>
                  <a:lnTo>
                    <a:pt x="353" y="334"/>
                  </a:lnTo>
                  <a:lnTo>
                    <a:pt x="353" y="336"/>
                  </a:lnTo>
                  <a:lnTo>
                    <a:pt x="353" y="337"/>
                  </a:lnTo>
                  <a:lnTo>
                    <a:pt x="353" y="339"/>
                  </a:lnTo>
                  <a:lnTo>
                    <a:pt x="354" y="342"/>
                  </a:lnTo>
                  <a:lnTo>
                    <a:pt x="354" y="344"/>
                  </a:lnTo>
                  <a:lnTo>
                    <a:pt x="354" y="346"/>
                  </a:lnTo>
                  <a:lnTo>
                    <a:pt x="354" y="347"/>
                  </a:lnTo>
                  <a:lnTo>
                    <a:pt x="354" y="347"/>
                  </a:lnTo>
                  <a:lnTo>
                    <a:pt x="354" y="351"/>
                  </a:lnTo>
                  <a:lnTo>
                    <a:pt x="354" y="352"/>
                  </a:lnTo>
                  <a:lnTo>
                    <a:pt x="354" y="354"/>
                  </a:lnTo>
                  <a:lnTo>
                    <a:pt x="356" y="356"/>
                  </a:lnTo>
                  <a:lnTo>
                    <a:pt x="356" y="359"/>
                  </a:lnTo>
                  <a:lnTo>
                    <a:pt x="356" y="361"/>
                  </a:lnTo>
                  <a:lnTo>
                    <a:pt x="356" y="362"/>
                  </a:lnTo>
                  <a:lnTo>
                    <a:pt x="356" y="364"/>
                  </a:lnTo>
                  <a:lnTo>
                    <a:pt x="356" y="364"/>
                  </a:lnTo>
                  <a:lnTo>
                    <a:pt x="356" y="366"/>
                  </a:lnTo>
                  <a:lnTo>
                    <a:pt x="358" y="369"/>
                  </a:lnTo>
                  <a:lnTo>
                    <a:pt x="358" y="372"/>
                  </a:lnTo>
                  <a:lnTo>
                    <a:pt x="359" y="376"/>
                  </a:lnTo>
                  <a:lnTo>
                    <a:pt x="359" y="381"/>
                  </a:lnTo>
                  <a:lnTo>
                    <a:pt x="361" y="382"/>
                  </a:lnTo>
                  <a:lnTo>
                    <a:pt x="363" y="389"/>
                  </a:lnTo>
                  <a:lnTo>
                    <a:pt x="364" y="394"/>
                  </a:lnTo>
                  <a:lnTo>
                    <a:pt x="364" y="399"/>
                  </a:lnTo>
                  <a:lnTo>
                    <a:pt x="366" y="404"/>
                  </a:lnTo>
                  <a:lnTo>
                    <a:pt x="368" y="411"/>
                  </a:lnTo>
                  <a:lnTo>
                    <a:pt x="369" y="416"/>
                  </a:lnTo>
                  <a:lnTo>
                    <a:pt x="371" y="422"/>
                  </a:lnTo>
                  <a:lnTo>
                    <a:pt x="373" y="429"/>
                  </a:lnTo>
                  <a:lnTo>
                    <a:pt x="374" y="436"/>
                  </a:lnTo>
                  <a:lnTo>
                    <a:pt x="376" y="442"/>
                  </a:lnTo>
                  <a:lnTo>
                    <a:pt x="378" y="449"/>
                  </a:lnTo>
                  <a:lnTo>
                    <a:pt x="378" y="454"/>
                  </a:lnTo>
                  <a:lnTo>
                    <a:pt x="379" y="461"/>
                  </a:lnTo>
                  <a:lnTo>
                    <a:pt x="381" y="467"/>
                  </a:lnTo>
                  <a:lnTo>
                    <a:pt x="383" y="474"/>
                  </a:lnTo>
                  <a:lnTo>
                    <a:pt x="384" y="479"/>
                  </a:lnTo>
                  <a:lnTo>
                    <a:pt x="386" y="484"/>
                  </a:lnTo>
                  <a:lnTo>
                    <a:pt x="388" y="489"/>
                  </a:lnTo>
                  <a:lnTo>
                    <a:pt x="389" y="496"/>
                  </a:lnTo>
                  <a:lnTo>
                    <a:pt x="391" y="499"/>
                  </a:lnTo>
                  <a:lnTo>
                    <a:pt x="391" y="502"/>
                  </a:lnTo>
                  <a:lnTo>
                    <a:pt x="393" y="507"/>
                  </a:lnTo>
                  <a:lnTo>
                    <a:pt x="393" y="511"/>
                  </a:lnTo>
                  <a:lnTo>
                    <a:pt x="394" y="512"/>
                  </a:lnTo>
                  <a:lnTo>
                    <a:pt x="394" y="516"/>
                  </a:lnTo>
                  <a:lnTo>
                    <a:pt x="396" y="517"/>
                  </a:lnTo>
                  <a:lnTo>
                    <a:pt x="398" y="519"/>
                  </a:lnTo>
                  <a:lnTo>
                    <a:pt x="398" y="522"/>
                  </a:lnTo>
                  <a:lnTo>
                    <a:pt x="399" y="526"/>
                  </a:lnTo>
                  <a:lnTo>
                    <a:pt x="399" y="527"/>
                  </a:lnTo>
                  <a:lnTo>
                    <a:pt x="401" y="531"/>
                  </a:lnTo>
                  <a:lnTo>
                    <a:pt x="401" y="532"/>
                  </a:lnTo>
                  <a:lnTo>
                    <a:pt x="403" y="536"/>
                  </a:lnTo>
                  <a:lnTo>
                    <a:pt x="403" y="539"/>
                  </a:lnTo>
                  <a:lnTo>
                    <a:pt x="404" y="542"/>
                  </a:lnTo>
                  <a:lnTo>
                    <a:pt x="404" y="546"/>
                  </a:lnTo>
                  <a:lnTo>
                    <a:pt x="406" y="549"/>
                  </a:lnTo>
                  <a:lnTo>
                    <a:pt x="406" y="551"/>
                  </a:lnTo>
                  <a:lnTo>
                    <a:pt x="408" y="552"/>
                  </a:lnTo>
                  <a:lnTo>
                    <a:pt x="408" y="556"/>
                  </a:lnTo>
                  <a:lnTo>
                    <a:pt x="408" y="559"/>
                  </a:lnTo>
                  <a:lnTo>
                    <a:pt x="409" y="562"/>
                  </a:lnTo>
                  <a:lnTo>
                    <a:pt x="409" y="566"/>
                  </a:lnTo>
                  <a:lnTo>
                    <a:pt x="409" y="567"/>
                  </a:lnTo>
                  <a:lnTo>
                    <a:pt x="409" y="571"/>
                  </a:lnTo>
                  <a:lnTo>
                    <a:pt x="409" y="574"/>
                  </a:lnTo>
                  <a:lnTo>
                    <a:pt x="409" y="577"/>
                  </a:lnTo>
                  <a:lnTo>
                    <a:pt x="409" y="579"/>
                  </a:lnTo>
                  <a:lnTo>
                    <a:pt x="409" y="582"/>
                  </a:lnTo>
                  <a:lnTo>
                    <a:pt x="408" y="584"/>
                  </a:lnTo>
                  <a:lnTo>
                    <a:pt x="408" y="587"/>
                  </a:lnTo>
                  <a:lnTo>
                    <a:pt x="406" y="589"/>
                  </a:lnTo>
                  <a:lnTo>
                    <a:pt x="406" y="592"/>
                  </a:lnTo>
                  <a:lnTo>
                    <a:pt x="404" y="594"/>
                  </a:lnTo>
                  <a:lnTo>
                    <a:pt x="403" y="597"/>
                  </a:lnTo>
                  <a:lnTo>
                    <a:pt x="401" y="599"/>
                  </a:lnTo>
                  <a:lnTo>
                    <a:pt x="399" y="601"/>
                  </a:lnTo>
                  <a:lnTo>
                    <a:pt x="398" y="602"/>
                  </a:lnTo>
                  <a:lnTo>
                    <a:pt x="396" y="604"/>
                  </a:lnTo>
                  <a:lnTo>
                    <a:pt x="394" y="606"/>
                  </a:lnTo>
                  <a:lnTo>
                    <a:pt x="393" y="608"/>
                  </a:lnTo>
                  <a:lnTo>
                    <a:pt x="389" y="608"/>
                  </a:lnTo>
                  <a:lnTo>
                    <a:pt x="388" y="609"/>
                  </a:lnTo>
                  <a:lnTo>
                    <a:pt x="386" y="609"/>
                  </a:lnTo>
                  <a:lnTo>
                    <a:pt x="384" y="611"/>
                  </a:lnTo>
                  <a:lnTo>
                    <a:pt x="381" y="611"/>
                  </a:lnTo>
                  <a:lnTo>
                    <a:pt x="379" y="611"/>
                  </a:lnTo>
                  <a:lnTo>
                    <a:pt x="378" y="611"/>
                  </a:lnTo>
                  <a:lnTo>
                    <a:pt x="376" y="611"/>
                  </a:lnTo>
                  <a:lnTo>
                    <a:pt x="374" y="611"/>
                  </a:lnTo>
                  <a:lnTo>
                    <a:pt x="373" y="611"/>
                  </a:lnTo>
                  <a:lnTo>
                    <a:pt x="371" y="611"/>
                  </a:lnTo>
                  <a:lnTo>
                    <a:pt x="368" y="609"/>
                  </a:lnTo>
                  <a:lnTo>
                    <a:pt x="366" y="609"/>
                  </a:lnTo>
                  <a:lnTo>
                    <a:pt x="364" y="608"/>
                  </a:lnTo>
                  <a:lnTo>
                    <a:pt x="361" y="608"/>
                  </a:lnTo>
                  <a:lnTo>
                    <a:pt x="359" y="606"/>
                  </a:lnTo>
                  <a:lnTo>
                    <a:pt x="358" y="604"/>
                  </a:lnTo>
                  <a:lnTo>
                    <a:pt x="356" y="604"/>
                  </a:lnTo>
                  <a:lnTo>
                    <a:pt x="354" y="602"/>
                  </a:lnTo>
                  <a:lnTo>
                    <a:pt x="351" y="601"/>
                  </a:lnTo>
                  <a:lnTo>
                    <a:pt x="349" y="599"/>
                  </a:lnTo>
                  <a:lnTo>
                    <a:pt x="348" y="599"/>
                  </a:lnTo>
                  <a:lnTo>
                    <a:pt x="346" y="597"/>
                  </a:lnTo>
                  <a:lnTo>
                    <a:pt x="344" y="594"/>
                  </a:lnTo>
                  <a:lnTo>
                    <a:pt x="343" y="592"/>
                  </a:lnTo>
                  <a:lnTo>
                    <a:pt x="341" y="591"/>
                  </a:lnTo>
                  <a:lnTo>
                    <a:pt x="339" y="589"/>
                  </a:lnTo>
                  <a:lnTo>
                    <a:pt x="338" y="586"/>
                  </a:lnTo>
                  <a:lnTo>
                    <a:pt x="336" y="584"/>
                  </a:lnTo>
                  <a:lnTo>
                    <a:pt x="334" y="582"/>
                  </a:lnTo>
                  <a:lnTo>
                    <a:pt x="333" y="581"/>
                  </a:lnTo>
                  <a:lnTo>
                    <a:pt x="329" y="577"/>
                  </a:lnTo>
                  <a:lnTo>
                    <a:pt x="328" y="574"/>
                  </a:lnTo>
                  <a:lnTo>
                    <a:pt x="324" y="571"/>
                  </a:lnTo>
                  <a:lnTo>
                    <a:pt x="323" y="569"/>
                  </a:lnTo>
                  <a:lnTo>
                    <a:pt x="319" y="566"/>
                  </a:lnTo>
                  <a:lnTo>
                    <a:pt x="316" y="564"/>
                  </a:lnTo>
                  <a:lnTo>
                    <a:pt x="314" y="561"/>
                  </a:lnTo>
                  <a:lnTo>
                    <a:pt x="311" y="559"/>
                  </a:lnTo>
                  <a:lnTo>
                    <a:pt x="308" y="556"/>
                  </a:lnTo>
                  <a:lnTo>
                    <a:pt x="304" y="552"/>
                  </a:lnTo>
                  <a:lnTo>
                    <a:pt x="301" y="551"/>
                  </a:lnTo>
                  <a:lnTo>
                    <a:pt x="299" y="549"/>
                  </a:lnTo>
                  <a:lnTo>
                    <a:pt x="296" y="547"/>
                  </a:lnTo>
                  <a:lnTo>
                    <a:pt x="294" y="546"/>
                  </a:lnTo>
                  <a:lnTo>
                    <a:pt x="291" y="542"/>
                  </a:lnTo>
                  <a:lnTo>
                    <a:pt x="289" y="541"/>
                  </a:lnTo>
                  <a:lnTo>
                    <a:pt x="286" y="539"/>
                  </a:lnTo>
                  <a:lnTo>
                    <a:pt x="283" y="539"/>
                  </a:lnTo>
                  <a:lnTo>
                    <a:pt x="281" y="537"/>
                  </a:lnTo>
                  <a:lnTo>
                    <a:pt x="278" y="537"/>
                  </a:lnTo>
                  <a:lnTo>
                    <a:pt x="276" y="536"/>
                  </a:lnTo>
                  <a:lnTo>
                    <a:pt x="273" y="536"/>
                  </a:lnTo>
                  <a:lnTo>
                    <a:pt x="271" y="537"/>
                  </a:lnTo>
                  <a:lnTo>
                    <a:pt x="270" y="537"/>
                  </a:lnTo>
                  <a:lnTo>
                    <a:pt x="268" y="539"/>
                  </a:lnTo>
                  <a:lnTo>
                    <a:pt x="266" y="541"/>
                  </a:lnTo>
                  <a:lnTo>
                    <a:pt x="265" y="542"/>
                  </a:lnTo>
                  <a:lnTo>
                    <a:pt x="263" y="544"/>
                  </a:lnTo>
                  <a:lnTo>
                    <a:pt x="263" y="547"/>
                  </a:lnTo>
                  <a:lnTo>
                    <a:pt x="261" y="549"/>
                  </a:lnTo>
                  <a:lnTo>
                    <a:pt x="260" y="552"/>
                  </a:lnTo>
                  <a:lnTo>
                    <a:pt x="260" y="556"/>
                  </a:lnTo>
                  <a:lnTo>
                    <a:pt x="258" y="561"/>
                  </a:lnTo>
                  <a:lnTo>
                    <a:pt x="256" y="566"/>
                  </a:lnTo>
                  <a:lnTo>
                    <a:pt x="256" y="567"/>
                  </a:lnTo>
                  <a:lnTo>
                    <a:pt x="255" y="572"/>
                  </a:lnTo>
                  <a:lnTo>
                    <a:pt x="253" y="577"/>
                  </a:lnTo>
                  <a:lnTo>
                    <a:pt x="253" y="582"/>
                  </a:lnTo>
                  <a:lnTo>
                    <a:pt x="251" y="587"/>
                  </a:lnTo>
                  <a:lnTo>
                    <a:pt x="251" y="592"/>
                  </a:lnTo>
                  <a:lnTo>
                    <a:pt x="250" y="597"/>
                  </a:lnTo>
                  <a:lnTo>
                    <a:pt x="248" y="602"/>
                  </a:lnTo>
                  <a:lnTo>
                    <a:pt x="248" y="608"/>
                  </a:lnTo>
                  <a:lnTo>
                    <a:pt x="246" y="613"/>
                  </a:lnTo>
                  <a:lnTo>
                    <a:pt x="246" y="618"/>
                  </a:lnTo>
                  <a:lnTo>
                    <a:pt x="245" y="623"/>
                  </a:lnTo>
                  <a:lnTo>
                    <a:pt x="245" y="628"/>
                  </a:lnTo>
                  <a:lnTo>
                    <a:pt x="243" y="633"/>
                  </a:lnTo>
                  <a:lnTo>
                    <a:pt x="243" y="636"/>
                  </a:lnTo>
                  <a:lnTo>
                    <a:pt x="241" y="639"/>
                  </a:lnTo>
                  <a:lnTo>
                    <a:pt x="241" y="644"/>
                  </a:lnTo>
                  <a:lnTo>
                    <a:pt x="241" y="648"/>
                  </a:lnTo>
                  <a:lnTo>
                    <a:pt x="240" y="649"/>
                  </a:lnTo>
                  <a:lnTo>
                    <a:pt x="240" y="653"/>
                  </a:lnTo>
                  <a:lnTo>
                    <a:pt x="240" y="656"/>
                  </a:lnTo>
                  <a:lnTo>
                    <a:pt x="240" y="659"/>
                  </a:lnTo>
                  <a:lnTo>
                    <a:pt x="238" y="661"/>
                  </a:lnTo>
                  <a:lnTo>
                    <a:pt x="238" y="663"/>
                  </a:lnTo>
                  <a:lnTo>
                    <a:pt x="238" y="664"/>
                  </a:lnTo>
                  <a:lnTo>
                    <a:pt x="238" y="666"/>
                  </a:lnTo>
                  <a:lnTo>
                    <a:pt x="236" y="668"/>
                  </a:lnTo>
                  <a:lnTo>
                    <a:pt x="236" y="668"/>
                  </a:lnTo>
                  <a:lnTo>
                    <a:pt x="236" y="669"/>
                  </a:lnTo>
                  <a:lnTo>
                    <a:pt x="236" y="671"/>
                  </a:lnTo>
                  <a:lnTo>
                    <a:pt x="235" y="673"/>
                  </a:lnTo>
                  <a:lnTo>
                    <a:pt x="235" y="674"/>
                  </a:lnTo>
                  <a:lnTo>
                    <a:pt x="233" y="676"/>
                  </a:lnTo>
                  <a:lnTo>
                    <a:pt x="233" y="678"/>
                  </a:lnTo>
                  <a:lnTo>
                    <a:pt x="231" y="679"/>
                  </a:lnTo>
                  <a:lnTo>
                    <a:pt x="230" y="681"/>
                  </a:lnTo>
                  <a:lnTo>
                    <a:pt x="230" y="683"/>
                  </a:lnTo>
                  <a:lnTo>
                    <a:pt x="228" y="684"/>
                  </a:lnTo>
                  <a:lnTo>
                    <a:pt x="226" y="684"/>
                  </a:lnTo>
                  <a:lnTo>
                    <a:pt x="225" y="688"/>
                  </a:lnTo>
                  <a:lnTo>
                    <a:pt x="223" y="689"/>
                  </a:lnTo>
                  <a:lnTo>
                    <a:pt x="221" y="691"/>
                  </a:lnTo>
                  <a:lnTo>
                    <a:pt x="220" y="693"/>
                  </a:lnTo>
                  <a:lnTo>
                    <a:pt x="218" y="694"/>
                  </a:lnTo>
                  <a:lnTo>
                    <a:pt x="216" y="696"/>
                  </a:lnTo>
                  <a:lnTo>
                    <a:pt x="215" y="696"/>
                  </a:lnTo>
                  <a:lnTo>
                    <a:pt x="211" y="698"/>
                  </a:lnTo>
                  <a:lnTo>
                    <a:pt x="210" y="699"/>
                  </a:lnTo>
                  <a:lnTo>
                    <a:pt x="206" y="701"/>
                  </a:lnTo>
                  <a:lnTo>
                    <a:pt x="203" y="701"/>
                  </a:lnTo>
                  <a:lnTo>
                    <a:pt x="201" y="701"/>
                  </a:lnTo>
                  <a:lnTo>
                    <a:pt x="198" y="701"/>
                  </a:lnTo>
                  <a:lnTo>
                    <a:pt x="195" y="701"/>
                  </a:lnTo>
                  <a:lnTo>
                    <a:pt x="190" y="701"/>
                  </a:lnTo>
                  <a:lnTo>
                    <a:pt x="185" y="701"/>
                  </a:lnTo>
                  <a:lnTo>
                    <a:pt x="180" y="701"/>
                  </a:lnTo>
                  <a:lnTo>
                    <a:pt x="175" y="701"/>
                  </a:lnTo>
                  <a:lnTo>
                    <a:pt x="170" y="699"/>
                  </a:lnTo>
                  <a:lnTo>
                    <a:pt x="163" y="699"/>
                  </a:lnTo>
                  <a:lnTo>
                    <a:pt x="157" y="698"/>
                  </a:lnTo>
                  <a:lnTo>
                    <a:pt x="150" y="696"/>
                  </a:lnTo>
                  <a:lnTo>
                    <a:pt x="143" y="694"/>
                  </a:lnTo>
                  <a:lnTo>
                    <a:pt x="137" y="693"/>
                  </a:lnTo>
                  <a:lnTo>
                    <a:pt x="132" y="691"/>
                  </a:lnTo>
                  <a:lnTo>
                    <a:pt x="123" y="689"/>
                  </a:lnTo>
                  <a:lnTo>
                    <a:pt x="117" y="688"/>
                  </a:lnTo>
                  <a:lnTo>
                    <a:pt x="110" y="686"/>
                  </a:lnTo>
                  <a:lnTo>
                    <a:pt x="103" y="684"/>
                  </a:lnTo>
                  <a:lnTo>
                    <a:pt x="95" y="683"/>
                  </a:lnTo>
                  <a:lnTo>
                    <a:pt x="88" y="681"/>
                  </a:lnTo>
                  <a:lnTo>
                    <a:pt x="82" y="679"/>
                  </a:lnTo>
                  <a:lnTo>
                    <a:pt x="75" y="678"/>
                  </a:lnTo>
                  <a:lnTo>
                    <a:pt x="70" y="676"/>
                  </a:lnTo>
                  <a:lnTo>
                    <a:pt x="63" y="674"/>
                  </a:lnTo>
                  <a:lnTo>
                    <a:pt x="58" y="673"/>
                  </a:lnTo>
                  <a:lnTo>
                    <a:pt x="53" y="671"/>
                  </a:lnTo>
                  <a:lnTo>
                    <a:pt x="50" y="669"/>
                  </a:lnTo>
                  <a:lnTo>
                    <a:pt x="47" y="668"/>
                  </a:lnTo>
                  <a:lnTo>
                    <a:pt x="43" y="668"/>
                  </a:lnTo>
                  <a:lnTo>
                    <a:pt x="40" y="668"/>
                  </a:lnTo>
                  <a:lnTo>
                    <a:pt x="37" y="666"/>
                  </a:lnTo>
                  <a:lnTo>
                    <a:pt x="35" y="666"/>
                  </a:lnTo>
                  <a:lnTo>
                    <a:pt x="33" y="666"/>
                  </a:lnTo>
                  <a:lnTo>
                    <a:pt x="33" y="668"/>
                  </a:lnTo>
                  <a:lnTo>
                    <a:pt x="32" y="668"/>
                  </a:lnTo>
                  <a:lnTo>
                    <a:pt x="30" y="668"/>
                  </a:lnTo>
                  <a:lnTo>
                    <a:pt x="30" y="669"/>
                  </a:lnTo>
                  <a:lnTo>
                    <a:pt x="29" y="671"/>
                  </a:lnTo>
                  <a:lnTo>
                    <a:pt x="27" y="673"/>
                  </a:lnTo>
                  <a:lnTo>
                    <a:pt x="27" y="674"/>
                  </a:lnTo>
                  <a:lnTo>
                    <a:pt x="25" y="676"/>
                  </a:lnTo>
                  <a:lnTo>
                    <a:pt x="24" y="678"/>
                  </a:lnTo>
                  <a:lnTo>
                    <a:pt x="24" y="679"/>
                  </a:lnTo>
                  <a:lnTo>
                    <a:pt x="22" y="681"/>
                  </a:lnTo>
                  <a:lnTo>
                    <a:pt x="20" y="683"/>
                  </a:lnTo>
                  <a:lnTo>
                    <a:pt x="19" y="684"/>
                  </a:lnTo>
                  <a:lnTo>
                    <a:pt x="19" y="684"/>
                  </a:lnTo>
                  <a:lnTo>
                    <a:pt x="17" y="686"/>
                  </a:lnTo>
                  <a:lnTo>
                    <a:pt x="15" y="688"/>
                  </a:lnTo>
                  <a:lnTo>
                    <a:pt x="15" y="689"/>
                  </a:lnTo>
                  <a:lnTo>
                    <a:pt x="14" y="691"/>
                  </a:lnTo>
                  <a:lnTo>
                    <a:pt x="14" y="693"/>
                  </a:lnTo>
                  <a:lnTo>
                    <a:pt x="12" y="694"/>
                  </a:lnTo>
                  <a:lnTo>
                    <a:pt x="10" y="694"/>
                  </a:lnTo>
                  <a:lnTo>
                    <a:pt x="10" y="696"/>
                  </a:lnTo>
                  <a:lnTo>
                    <a:pt x="9" y="698"/>
                  </a:lnTo>
                  <a:lnTo>
                    <a:pt x="7" y="699"/>
                  </a:lnTo>
                  <a:lnTo>
                    <a:pt x="7" y="701"/>
                  </a:lnTo>
                  <a:lnTo>
                    <a:pt x="5" y="701"/>
                  </a:lnTo>
                  <a:lnTo>
                    <a:pt x="5" y="703"/>
                  </a:lnTo>
                  <a:lnTo>
                    <a:pt x="4" y="704"/>
                  </a:lnTo>
                  <a:lnTo>
                    <a:pt x="2" y="706"/>
                  </a:lnTo>
                  <a:lnTo>
                    <a:pt x="2" y="708"/>
                  </a:lnTo>
                  <a:lnTo>
                    <a:pt x="0" y="708"/>
                  </a:lnTo>
                  <a:lnTo>
                    <a:pt x="0" y="709"/>
                  </a:lnTo>
                  <a:lnTo>
                    <a:pt x="2" y="709"/>
                  </a:lnTo>
                  <a:lnTo>
                    <a:pt x="4" y="709"/>
                  </a:lnTo>
                  <a:lnTo>
                    <a:pt x="5" y="711"/>
                  </a:lnTo>
                  <a:lnTo>
                    <a:pt x="9" y="711"/>
                  </a:lnTo>
                  <a:lnTo>
                    <a:pt x="12" y="713"/>
                  </a:lnTo>
                  <a:lnTo>
                    <a:pt x="15" y="713"/>
                  </a:lnTo>
                  <a:lnTo>
                    <a:pt x="19" y="714"/>
                  </a:lnTo>
                  <a:lnTo>
                    <a:pt x="24" y="716"/>
                  </a:lnTo>
                  <a:lnTo>
                    <a:pt x="29" y="718"/>
                  </a:lnTo>
                  <a:lnTo>
                    <a:pt x="33" y="718"/>
                  </a:lnTo>
                  <a:lnTo>
                    <a:pt x="38" y="719"/>
                  </a:lnTo>
                  <a:lnTo>
                    <a:pt x="45" y="721"/>
                  </a:lnTo>
                  <a:lnTo>
                    <a:pt x="50" y="723"/>
                  </a:lnTo>
                  <a:lnTo>
                    <a:pt x="55" y="724"/>
                  </a:lnTo>
                  <a:lnTo>
                    <a:pt x="62" y="726"/>
                  </a:lnTo>
                  <a:lnTo>
                    <a:pt x="68" y="729"/>
                  </a:lnTo>
                  <a:lnTo>
                    <a:pt x="75" y="731"/>
                  </a:lnTo>
                  <a:lnTo>
                    <a:pt x="82" y="733"/>
                  </a:lnTo>
                  <a:lnTo>
                    <a:pt x="88" y="734"/>
                  </a:lnTo>
                  <a:lnTo>
                    <a:pt x="95" y="734"/>
                  </a:lnTo>
                  <a:lnTo>
                    <a:pt x="102" y="736"/>
                  </a:lnTo>
                  <a:lnTo>
                    <a:pt x="108" y="738"/>
                  </a:lnTo>
                  <a:lnTo>
                    <a:pt x="113" y="739"/>
                  </a:lnTo>
                  <a:lnTo>
                    <a:pt x="120" y="741"/>
                  </a:lnTo>
                  <a:lnTo>
                    <a:pt x="127" y="741"/>
                  </a:lnTo>
                  <a:lnTo>
                    <a:pt x="132" y="743"/>
                  </a:lnTo>
                  <a:lnTo>
                    <a:pt x="137" y="744"/>
                  </a:lnTo>
                  <a:lnTo>
                    <a:pt x="142" y="744"/>
                  </a:lnTo>
                  <a:lnTo>
                    <a:pt x="147" y="744"/>
                  </a:lnTo>
                  <a:lnTo>
                    <a:pt x="152" y="746"/>
                  </a:lnTo>
                  <a:lnTo>
                    <a:pt x="155" y="746"/>
                  </a:lnTo>
                  <a:lnTo>
                    <a:pt x="160" y="746"/>
                  </a:lnTo>
                  <a:lnTo>
                    <a:pt x="165" y="746"/>
                  </a:lnTo>
                  <a:lnTo>
                    <a:pt x="171" y="746"/>
                  </a:lnTo>
                  <a:lnTo>
                    <a:pt x="178" y="746"/>
                  </a:lnTo>
                  <a:lnTo>
                    <a:pt x="186" y="746"/>
                  </a:lnTo>
                  <a:lnTo>
                    <a:pt x="195" y="746"/>
                  </a:lnTo>
                  <a:lnTo>
                    <a:pt x="203" y="746"/>
                  </a:lnTo>
                  <a:lnTo>
                    <a:pt x="213" y="746"/>
                  </a:lnTo>
                  <a:lnTo>
                    <a:pt x="221" y="746"/>
                  </a:lnTo>
                  <a:lnTo>
                    <a:pt x="231" y="746"/>
                  </a:lnTo>
                  <a:lnTo>
                    <a:pt x="243" y="746"/>
                  </a:lnTo>
                  <a:lnTo>
                    <a:pt x="253" y="746"/>
                  </a:lnTo>
                  <a:lnTo>
                    <a:pt x="265" y="746"/>
                  </a:lnTo>
                  <a:lnTo>
                    <a:pt x="276" y="746"/>
                  </a:lnTo>
                  <a:lnTo>
                    <a:pt x="288" y="746"/>
                  </a:lnTo>
                  <a:lnTo>
                    <a:pt x="298" y="746"/>
                  </a:lnTo>
                  <a:lnTo>
                    <a:pt x="309" y="746"/>
                  </a:lnTo>
                  <a:lnTo>
                    <a:pt x="321" y="746"/>
                  </a:lnTo>
                  <a:lnTo>
                    <a:pt x="333" y="746"/>
                  </a:lnTo>
                  <a:lnTo>
                    <a:pt x="343" y="746"/>
                  </a:lnTo>
                  <a:lnTo>
                    <a:pt x="354" y="744"/>
                  </a:lnTo>
                  <a:lnTo>
                    <a:pt x="364" y="744"/>
                  </a:lnTo>
                  <a:lnTo>
                    <a:pt x="374" y="744"/>
                  </a:lnTo>
                  <a:lnTo>
                    <a:pt x="383" y="743"/>
                  </a:lnTo>
                  <a:lnTo>
                    <a:pt x="393" y="743"/>
                  </a:lnTo>
                  <a:lnTo>
                    <a:pt x="401" y="743"/>
                  </a:lnTo>
                  <a:lnTo>
                    <a:pt x="409" y="741"/>
                  </a:lnTo>
                  <a:lnTo>
                    <a:pt x="416" y="739"/>
                  </a:lnTo>
                  <a:lnTo>
                    <a:pt x="422" y="739"/>
                  </a:lnTo>
                  <a:lnTo>
                    <a:pt x="429" y="738"/>
                  </a:lnTo>
                  <a:lnTo>
                    <a:pt x="434" y="738"/>
                  </a:lnTo>
                  <a:lnTo>
                    <a:pt x="437" y="736"/>
                  </a:lnTo>
                  <a:lnTo>
                    <a:pt x="441" y="734"/>
                  </a:lnTo>
                  <a:lnTo>
                    <a:pt x="446" y="734"/>
                  </a:lnTo>
                  <a:lnTo>
                    <a:pt x="449" y="731"/>
                  </a:lnTo>
                  <a:lnTo>
                    <a:pt x="452" y="728"/>
                  </a:lnTo>
                  <a:lnTo>
                    <a:pt x="457" y="724"/>
                  </a:lnTo>
                  <a:lnTo>
                    <a:pt x="459" y="721"/>
                  </a:lnTo>
                  <a:lnTo>
                    <a:pt x="464" y="718"/>
                  </a:lnTo>
                  <a:lnTo>
                    <a:pt x="467" y="713"/>
                  </a:lnTo>
                  <a:lnTo>
                    <a:pt x="472" y="708"/>
                  </a:lnTo>
                  <a:lnTo>
                    <a:pt x="476" y="703"/>
                  </a:lnTo>
                  <a:lnTo>
                    <a:pt x="481" y="698"/>
                  </a:lnTo>
                  <a:lnTo>
                    <a:pt x="484" y="693"/>
                  </a:lnTo>
                  <a:lnTo>
                    <a:pt x="489" y="686"/>
                  </a:lnTo>
                  <a:lnTo>
                    <a:pt x="492" y="681"/>
                  </a:lnTo>
                  <a:lnTo>
                    <a:pt x="497" y="674"/>
                  </a:lnTo>
                  <a:lnTo>
                    <a:pt x="501" y="668"/>
                  </a:lnTo>
                  <a:lnTo>
                    <a:pt x="506" y="661"/>
                  </a:lnTo>
                  <a:lnTo>
                    <a:pt x="509" y="653"/>
                  </a:lnTo>
                  <a:lnTo>
                    <a:pt x="512" y="646"/>
                  </a:lnTo>
                  <a:lnTo>
                    <a:pt x="516" y="639"/>
                  </a:lnTo>
                  <a:lnTo>
                    <a:pt x="519" y="633"/>
                  </a:lnTo>
                  <a:lnTo>
                    <a:pt x="522" y="624"/>
                  </a:lnTo>
                  <a:lnTo>
                    <a:pt x="526" y="616"/>
                  </a:lnTo>
                  <a:lnTo>
                    <a:pt x="529" y="609"/>
                  </a:lnTo>
                  <a:lnTo>
                    <a:pt x="531" y="601"/>
                  </a:lnTo>
                  <a:lnTo>
                    <a:pt x="534" y="592"/>
                  </a:lnTo>
                  <a:lnTo>
                    <a:pt x="536" y="584"/>
                  </a:lnTo>
                  <a:lnTo>
                    <a:pt x="537" y="577"/>
                  </a:lnTo>
                  <a:lnTo>
                    <a:pt x="539" y="569"/>
                  </a:lnTo>
                  <a:lnTo>
                    <a:pt x="541" y="562"/>
                  </a:lnTo>
                  <a:lnTo>
                    <a:pt x="541" y="554"/>
                  </a:lnTo>
                  <a:lnTo>
                    <a:pt x="541" y="546"/>
                  </a:lnTo>
                  <a:lnTo>
                    <a:pt x="541" y="537"/>
                  </a:lnTo>
                  <a:lnTo>
                    <a:pt x="541" y="527"/>
                  </a:lnTo>
                  <a:lnTo>
                    <a:pt x="541" y="516"/>
                  </a:lnTo>
                  <a:lnTo>
                    <a:pt x="541" y="501"/>
                  </a:lnTo>
                  <a:lnTo>
                    <a:pt x="539" y="486"/>
                  </a:lnTo>
                  <a:lnTo>
                    <a:pt x="536" y="469"/>
                  </a:lnTo>
                  <a:lnTo>
                    <a:pt x="534" y="451"/>
                  </a:lnTo>
                  <a:lnTo>
                    <a:pt x="531" y="432"/>
                  </a:lnTo>
                  <a:lnTo>
                    <a:pt x="527" y="414"/>
                  </a:lnTo>
                  <a:lnTo>
                    <a:pt x="524" y="394"/>
                  </a:lnTo>
                  <a:lnTo>
                    <a:pt x="519" y="372"/>
                  </a:lnTo>
                  <a:lnTo>
                    <a:pt x="516" y="351"/>
                  </a:lnTo>
                  <a:lnTo>
                    <a:pt x="512" y="331"/>
                  </a:lnTo>
                  <a:lnTo>
                    <a:pt x="507" y="309"/>
                  </a:lnTo>
                  <a:lnTo>
                    <a:pt x="502" y="286"/>
                  </a:lnTo>
                  <a:lnTo>
                    <a:pt x="499" y="264"/>
                  </a:lnTo>
                  <a:lnTo>
                    <a:pt x="494" y="244"/>
                  </a:lnTo>
                  <a:lnTo>
                    <a:pt x="489" y="222"/>
                  </a:lnTo>
                  <a:lnTo>
                    <a:pt x="486" y="202"/>
                  </a:lnTo>
                  <a:lnTo>
                    <a:pt x="481" y="182"/>
                  </a:lnTo>
                  <a:lnTo>
                    <a:pt x="476" y="164"/>
                  </a:lnTo>
                  <a:lnTo>
                    <a:pt x="472" y="145"/>
                  </a:lnTo>
                  <a:lnTo>
                    <a:pt x="469" y="129"/>
                  </a:lnTo>
                  <a:lnTo>
                    <a:pt x="466" y="114"/>
                  </a:lnTo>
                  <a:lnTo>
                    <a:pt x="462" y="97"/>
                  </a:lnTo>
                  <a:lnTo>
                    <a:pt x="459" y="84"/>
                  </a:lnTo>
                  <a:lnTo>
                    <a:pt x="457" y="74"/>
                  </a:lnTo>
                  <a:lnTo>
                    <a:pt x="456" y="64"/>
                  </a:lnTo>
                  <a:lnTo>
                    <a:pt x="454" y="57"/>
                  </a:lnTo>
                  <a:lnTo>
                    <a:pt x="452" y="50"/>
                  </a:lnTo>
                  <a:lnTo>
                    <a:pt x="452" y="45"/>
                  </a:lnTo>
                  <a:lnTo>
                    <a:pt x="451" y="45"/>
                  </a:lnTo>
                  <a:close/>
                </a:path>
              </a:pathLst>
            </a:custGeom>
            <a:solidFill>
              <a:srgbClr val="FF8F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23" name="Freeform 19"/>
            <p:cNvSpPr>
              <a:spLocks/>
            </p:cNvSpPr>
            <p:nvPr/>
          </p:nvSpPr>
          <p:spPr bwMode="auto">
            <a:xfrm>
              <a:off x="3477" y="1962"/>
              <a:ext cx="312" cy="295"/>
            </a:xfrm>
            <a:custGeom>
              <a:avLst/>
              <a:gdLst/>
              <a:ahLst/>
              <a:cxnLst>
                <a:cxn ang="0">
                  <a:pos x="51" y="3"/>
                </a:cxn>
                <a:cxn ang="0">
                  <a:pos x="46" y="13"/>
                </a:cxn>
                <a:cxn ang="0">
                  <a:pos x="36" y="27"/>
                </a:cxn>
                <a:cxn ang="0">
                  <a:pos x="26" y="45"/>
                </a:cxn>
                <a:cxn ang="0">
                  <a:pos x="18" y="65"/>
                </a:cxn>
                <a:cxn ang="0">
                  <a:pos x="8" y="85"/>
                </a:cxn>
                <a:cxn ang="0">
                  <a:pos x="3" y="102"/>
                </a:cxn>
                <a:cxn ang="0">
                  <a:pos x="0" y="117"/>
                </a:cxn>
                <a:cxn ang="0">
                  <a:pos x="0" y="130"/>
                </a:cxn>
                <a:cxn ang="0">
                  <a:pos x="1" y="145"/>
                </a:cxn>
                <a:cxn ang="0">
                  <a:pos x="3" y="162"/>
                </a:cxn>
                <a:cxn ang="0">
                  <a:pos x="5" y="178"/>
                </a:cxn>
                <a:cxn ang="0">
                  <a:pos x="8" y="193"/>
                </a:cxn>
                <a:cxn ang="0">
                  <a:pos x="14" y="207"/>
                </a:cxn>
                <a:cxn ang="0">
                  <a:pos x="21" y="218"/>
                </a:cxn>
                <a:cxn ang="0">
                  <a:pos x="31" y="227"/>
                </a:cxn>
                <a:cxn ang="0">
                  <a:pos x="41" y="232"/>
                </a:cxn>
                <a:cxn ang="0">
                  <a:pos x="54" y="237"/>
                </a:cxn>
                <a:cxn ang="0">
                  <a:pos x="66" y="242"/>
                </a:cxn>
                <a:cxn ang="0">
                  <a:pos x="78" y="245"/>
                </a:cxn>
                <a:cxn ang="0">
                  <a:pos x="93" y="247"/>
                </a:cxn>
                <a:cxn ang="0">
                  <a:pos x="108" y="249"/>
                </a:cxn>
                <a:cxn ang="0">
                  <a:pos x="124" y="252"/>
                </a:cxn>
                <a:cxn ang="0">
                  <a:pos x="141" y="255"/>
                </a:cxn>
                <a:cxn ang="0">
                  <a:pos x="159" y="259"/>
                </a:cxn>
                <a:cxn ang="0">
                  <a:pos x="179" y="262"/>
                </a:cxn>
                <a:cxn ang="0">
                  <a:pos x="201" y="262"/>
                </a:cxn>
                <a:cxn ang="0">
                  <a:pos x="221" y="265"/>
                </a:cxn>
                <a:cxn ang="0">
                  <a:pos x="237" y="269"/>
                </a:cxn>
                <a:cxn ang="0">
                  <a:pos x="251" y="270"/>
                </a:cxn>
                <a:cxn ang="0">
                  <a:pos x="261" y="272"/>
                </a:cxn>
                <a:cxn ang="0">
                  <a:pos x="267" y="274"/>
                </a:cxn>
                <a:cxn ang="0">
                  <a:pos x="272" y="277"/>
                </a:cxn>
                <a:cxn ang="0">
                  <a:pos x="279" y="279"/>
                </a:cxn>
                <a:cxn ang="0">
                  <a:pos x="285" y="282"/>
                </a:cxn>
                <a:cxn ang="0">
                  <a:pos x="292" y="285"/>
                </a:cxn>
                <a:cxn ang="0">
                  <a:pos x="299" y="289"/>
                </a:cxn>
                <a:cxn ang="0">
                  <a:pos x="305" y="292"/>
                </a:cxn>
                <a:cxn ang="0">
                  <a:pos x="312" y="295"/>
                </a:cxn>
                <a:cxn ang="0">
                  <a:pos x="309" y="289"/>
                </a:cxn>
                <a:cxn ang="0">
                  <a:pos x="297" y="269"/>
                </a:cxn>
                <a:cxn ang="0">
                  <a:pos x="279" y="242"/>
                </a:cxn>
                <a:cxn ang="0">
                  <a:pos x="259" y="212"/>
                </a:cxn>
                <a:cxn ang="0">
                  <a:pos x="237" y="178"/>
                </a:cxn>
                <a:cxn ang="0">
                  <a:pos x="217" y="147"/>
                </a:cxn>
                <a:cxn ang="0">
                  <a:pos x="201" y="125"/>
                </a:cxn>
                <a:cxn ang="0">
                  <a:pos x="189" y="110"/>
                </a:cxn>
                <a:cxn ang="0">
                  <a:pos x="176" y="100"/>
                </a:cxn>
                <a:cxn ang="0">
                  <a:pos x="157" y="85"/>
                </a:cxn>
                <a:cxn ang="0">
                  <a:pos x="138" y="67"/>
                </a:cxn>
                <a:cxn ang="0">
                  <a:pos x="113" y="48"/>
                </a:cxn>
                <a:cxn ang="0">
                  <a:pos x="89" y="30"/>
                </a:cxn>
                <a:cxn ang="0">
                  <a:pos x="71" y="13"/>
                </a:cxn>
                <a:cxn ang="0">
                  <a:pos x="59" y="3"/>
                </a:cxn>
              </a:cxnLst>
              <a:rect l="0" t="0" r="r" b="b"/>
              <a:pathLst>
                <a:path w="312" h="295">
                  <a:moveTo>
                    <a:pt x="54" y="0"/>
                  </a:moveTo>
                  <a:lnTo>
                    <a:pt x="53" y="0"/>
                  </a:lnTo>
                  <a:lnTo>
                    <a:pt x="53" y="2"/>
                  </a:lnTo>
                  <a:lnTo>
                    <a:pt x="51" y="3"/>
                  </a:lnTo>
                  <a:lnTo>
                    <a:pt x="49" y="5"/>
                  </a:lnTo>
                  <a:lnTo>
                    <a:pt x="49" y="8"/>
                  </a:lnTo>
                  <a:lnTo>
                    <a:pt x="48" y="10"/>
                  </a:lnTo>
                  <a:lnTo>
                    <a:pt x="46" y="13"/>
                  </a:lnTo>
                  <a:lnTo>
                    <a:pt x="43" y="17"/>
                  </a:lnTo>
                  <a:lnTo>
                    <a:pt x="41" y="20"/>
                  </a:lnTo>
                  <a:lnTo>
                    <a:pt x="39" y="25"/>
                  </a:lnTo>
                  <a:lnTo>
                    <a:pt x="36" y="27"/>
                  </a:lnTo>
                  <a:lnTo>
                    <a:pt x="34" y="32"/>
                  </a:lnTo>
                  <a:lnTo>
                    <a:pt x="31" y="37"/>
                  </a:lnTo>
                  <a:lnTo>
                    <a:pt x="29" y="42"/>
                  </a:lnTo>
                  <a:lnTo>
                    <a:pt x="26" y="45"/>
                  </a:lnTo>
                  <a:lnTo>
                    <a:pt x="24" y="50"/>
                  </a:lnTo>
                  <a:lnTo>
                    <a:pt x="21" y="55"/>
                  </a:lnTo>
                  <a:lnTo>
                    <a:pt x="19" y="60"/>
                  </a:lnTo>
                  <a:lnTo>
                    <a:pt x="18" y="65"/>
                  </a:lnTo>
                  <a:lnTo>
                    <a:pt x="14" y="70"/>
                  </a:lnTo>
                  <a:lnTo>
                    <a:pt x="13" y="75"/>
                  </a:lnTo>
                  <a:lnTo>
                    <a:pt x="11" y="80"/>
                  </a:lnTo>
                  <a:lnTo>
                    <a:pt x="8" y="85"/>
                  </a:lnTo>
                  <a:lnTo>
                    <a:pt x="6" y="90"/>
                  </a:lnTo>
                  <a:lnTo>
                    <a:pt x="5" y="93"/>
                  </a:lnTo>
                  <a:lnTo>
                    <a:pt x="5" y="98"/>
                  </a:lnTo>
                  <a:lnTo>
                    <a:pt x="3" y="102"/>
                  </a:lnTo>
                  <a:lnTo>
                    <a:pt x="1" y="107"/>
                  </a:lnTo>
                  <a:lnTo>
                    <a:pt x="1" y="110"/>
                  </a:lnTo>
                  <a:lnTo>
                    <a:pt x="1" y="113"/>
                  </a:lnTo>
                  <a:lnTo>
                    <a:pt x="0" y="117"/>
                  </a:lnTo>
                  <a:lnTo>
                    <a:pt x="0" y="120"/>
                  </a:lnTo>
                  <a:lnTo>
                    <a:pt x="0" y="123"/>
                  </a:lnTo>
                  <a:lnTo>
                    <a:pt x="0" y="127"/>
                  </a:lnTo>
                  <a:lnTo>
                    <a:pt x="0" y="130"/>
                  </a:lnTo>
                  <a:lnTo>
                    <a:pt x="1" y="133"/>
                  </a:lnTo>
                  <a:lnTo>
                    <a:pt x="1" y="138"/>
                  </a:lnTo>
                  <a:lnTo>
                    <a:pt x="1" y="142"/>
                  </a:lnTo>
                  <a:lnTo>
                    <a:pt x="1" y="145"/>
                  </a:lnTo>
                  <a:lnTo>
                    <a:pt x="1" y="148"/>
                  </a:lnTo>
                  <a:lnTo>
                    <a:pt x="1" y="153"/>
                  </a:lnTo>
                  <a:lnTo>
                    <a:pt x="1" y="158"/>
                  </a:lnTo>
                  <a:lnTo>
                    <a:pt x="3" y="162"/>
                  </a:lnTo>
                  <a:lnTo>
                    <a:pt x="3" y="165"/>
                  </a:lnTo>
                  <a:lnTo>
                    <a:pt x="3" y="170"/>
                  </a:lnTo>
                  <a:lnTo>
                    <a:pt x="5" y="173"/>
                  </a:lnTo>
                  <a:lnTo>
                    <a:pt x="5" y="178"/>
                  </a:lnTo>
                  <a:lnTo>
                    <a:pt x="6" y="182"/>
                  </a:lnTo>
                  <a:lnTo>
                    <a:pt x="6" y="185"/>
                  </a:lnTo>
                  <a:lnTo>
                    <a:pt x="8" y="190"/>
                  </a:lnTo>
                  <a:lnTo>
                    <a:pt x="8" y="193"/>
                  </a:lnTo>
                  <a:lnTo>
                    <a:pt x="10" y="197"/>
                  </a:lnTo>
                  <a:lnTo>
                    <a:pt x="11" y="200"/>
                  </a:lnTo>
                  <a:lnTo>
                    <a:pt x="13" y="203"/>
                  </a:lnTo>
                  <a:lnTo>
                    <a:pt x="14" y="207"/>
                  </a:lnTo>
                  <a:lnTo>
                    <a:pt x="16" y="210"/>
                  </a:lnTo>
                  <a:lnTo>
                    <a:pt x="18" y="212"/>
                  </a:lnTo>
                  <a:lnTo>
                    <a:pt x="19" y="215"/>
                  </a:lnTo>
                  <a:lnTo>
                    <a:pt x="21" y="218"/>
                  </a:lnTo>
                  <a:lnTo>
                    <a:pt x="23" y="220"/>
                  </a:lnTo>
                  <a:lnTo>
                    <a:pt x="26" y="223"/>
                  </a:lnTo>
                  <a:lnTo>
                    <a:pt x="28" y="225"/>
                  </a:lnTo>
                  <a:lnTo>
                    <a:pt x="31" y="227"/>
                  </a:lnTo>
                  <a:lnTo>
                    <a:pt x="33" y="228"/>
                  </a:lnTo>
                  <a:lnTo>
                    <a:pt x="36" y="228"/>
                  </a:lnTo>
                  <a:lnTo>
                    <a:pt x="39" y="230"/>
                  </a:lnTo>
                  <a:lnTo>
                    <a:pt x="41" y="232"/>
                  </a:lnTo>
                  <a:lnTo>
                    <a:pt x="44" y="234"/>
                  </a:lnTo>
                  <a:lnTo>
                    <a:pt x="48" y="235"/>
                  </a:lnTo>
                  <a:lnTo>
                    <a:pt x="51" y="235"/>
                  </a:lnTo>
                  <a:lnTo>
                    <a:pt x="54" y="237"/>
                  </a:lnTo>
                  <a:lnTo>
                    <a:pt x="56" y="239"/>
                  </a:lnTo>
                  <a:lnTo>
                    <a:pt x="59" y="239"/>
                  </a:lnTo>
                  <a:lnTo>
                    <a:pt x="63" y="240"/>
                  </a:lnTo>
                  <a:lnTo>
                    <a:pt x="66" y="242"/>
                  </a:lnTo>
                  <a:lnTo>
                    <a:pt x="69" y="242"/>
                  </a:lnTo>
                  <a:lnTo>
                    <a:pt x="71" y="244"/>
                  </a:lnTo>
                  <a:lnTo>
                    <a:pt x="74" y="244"/>
                  </a:lnTo>
                  <a:lnTo>
                    <a:pt x="78" y="245"/>
                  </a:lnTo>
                  <a:lnTo>
                    <a:pt x="81" y="245"/>
                  </a:lnTo>
                  <a:lnTo>
                    <a:pt x="84" y="245"/>
                  </a:lnTo>
                  <a:lnTo>
                    <a:pt x="89" y="245"/>
                  </a:lnTo>
                  <a:lnTo>
                    <a:pt x="93" y="247"/>
                  </a:lnTo>
                  <a:lnTo>
                    <a:pt x="96" y="247"/>
                  </a:lnTo>
                  <a:lnTo>
                    <a:pt x="99" y="249"/>
                  </a:lnTo>
                  <a:lnTo>
                    <a:pt x="104" y="249"/>
                  </a:lnTo>
                  <a:lnTo>
                    <a:pt x="108" y="249"/>
                  </a:lnTo>
                  <a:lnTo>
                    <a:pt x="111" y="250"/>
                  </a:lnTo>
                  <a:lnTo>
                    <a:pt x="116" y="250"/>
                  </a:lnTo>
                  <a:lnTo>
                    <a:pt x="119" y="252"/>
                  </a:lnTo>
                  <a:lnTo>
                    <a:pt x="124" y="252"/>
                  </a:lnTo>
                  <a:lnTo>
                    <a:pt x="128" y="252"/>
                  </a:lnTo>
                  <a:lnTo>
                    <a:pt x="133" y="254"/>
                  </a:lnTo>
                  <a:lnTo>
                    <a:pt x="138" y="254"/>
                  </a:lnTo>
                  <a:lnTo>
                    <a:pt x="141" y="255"/>
                  </a:lnTo>
                  <a:lnTo>
                    <a:pt x="146" y="255"/>
                  </a:lnTo>
                  <a:lnTo>
                    <a:pt x="149" y="257"/>
                  </a:lnTo>
                  <a:lnTo>
                    <a:pt x="154" y="257"/>
                  </a:lnTo>
                  <a:lnTo>
                    <a:pt x="159" y="259"/>
                  </a:lnTo>
                  <a:lnTo>
                    <a:pt x="164" y="259"/>
                  </a:lnTo>
                  <a:lnTo>
                    <a:pt x="169" y="260"/>
                  </a:lnTo>
                  <a:lnTo>
                    <a:pt x="174" y="260"/>
                  </a:lnTo>
                  <a:lnTo>
                    <a:pt x="179" y="262"/>
                  </a:lnTo>
                  <a:lnTo>
                    <a:pt x="184" y="262"/>
                  </a:lnTo>
                  <a:lnTo>
                    <a:pt x="191" y="262"/>
                  </a:lnTo>
                  <a:lnTo>
                    <a:pt x="196" y="262"/>
                  </a:lnTo>
                  <a:lnTo>
                    <a:pt x="201" y="262"/>
                  </a:lnTo>
                  <a:lnTo>
                    <a:pt x="206" y="264"/>
                  </a:lnTo>
                  <a:lnTo>
                    <a:pt x="211" y="264"/>
                  </a:lnTo>
                  <a:lnTo>
                    <a:pt x="216" y="265"/>
                  </a:lnTo>
                  <a:lnTo>
                    <a:pt x="221" y="265"/>
                  </a:lnTo>
                  <a:lnTo>
                    <a:pt x="226" y="267"/>
                  </a:lnTo>
                  <a:lnTo>
                    <a:pt x="229" y="267"/>
                  </a:lnTo>
                  <a:lnTo>
                    <a:pt x="232" y="267"/>
                  </a:lnTo>
                  <a:lnTo>
                    <a:pt x="237" y="269"/>
                  </a:lnTo>
                  <a:lnTo>
                    <a:pt x="241" y="269"/>
                  </a:lnTo>
                  <a:lnTo>
                    <a:pt x="244" y="269"/>
                  </a:lnTo>
                  <a:lnTo>
                    <a:pt x="247" y="270"/>
                  </a:lnTo>
                  <a:lnTo>
                    <a:pt x="251" y="270"/>
                  </a:lnTo>
                  <a:lnTo>
                    <a:pt x="254" y="270"/>
                  </a:lnTo>
                  <a:lnTo>
                    <a:pt x="256" y="270"/>
                  </a:lnTo>
                  <a:lnTo>
                    <a:pt x="259" y="270"/>
                  </a:lnTo>
                  <a:lnTo>
                    <a:pt x="261" y="272"/>
                  </a:lnTo>
                  <a:lnTo>
                    <a:pt x="262" y="272"/>
                  </a:lnTo>
                  <a:lnTo>
                    <a:pt x="264" y="272"/>
                  </a:lnTo>
                  <a:lnTo>
                    <a:pt x="266" y="272"/>
                  </a:lnTo>
                  <a:lnTo>
                    <a:pt x="267" y="274"/>
                  </a:lnTo>
                  <a:lnTo>
                    <a:pt x="269" y="274"/>
                  </a:lnTo>
                  <a:lnTo>
                    <a:pt x="270" y="275"/>
                  </a:lnTo>
                  <a:lnTo>
                    <a:pt x="272" y="275"/>
                  </a:lnTo>
                  <a:lnTo>
                    <a:pt x="272" y="277"/>
                  </a:lnTo>
                  <a:lnTo>
                    <a:pt x="274" y="277"/>
                  </a:lnTo>
                  <a:lnTo>
                    <a:pt x="275" y="279"/>
                  </a:lnTo>
                  <a:lnTo>
                    <a:pt x="277" y="279"/>
                  </a:lnTo>
                  <a:lnTo>
                    <a:pt x="279" y="279"/>
                  </a:lnTo>
                  <a:lnTo>
                    <a:pt x="280" y="279"/>
                  </a:lnTo>
                  <a:lnTo>
                    <a:pt x="282" y="280"/>
                  </a:lnTo>
                  <a:lnTo>
                    <a:pt x="284" y="280"/>
                  </a:lnTo>
                  <a:lnTo>
                    <a:pt x="285" y="282"/>
                  </a:lnTo>
                  <a:lnTo>
                    <a:pt x="287" y="282"/>
                  </a:lnTo>
                  <a:lnTo>
                    <a:pt x="289" y="284"/>
                  </a:lnTo>
                  <a:lnTo>
                    <a:pt x="290" y="284"/>
                  </a:lnTo>
                  <a:lnTo>
                    <a:pt x="292" y="285"/>
                  </a:lnTo>
                  <a:lnTo>
                    <a:pt x="294" y="285"/>
                  </a:lnTo>
                  <a:lnTo>
                    <a:pt x="295" y="287"/>
                  </a:lnTo>
                  <a:lnTo>
                    <a:pt x="297" y="289"/>
                  </a:lnTo>
                  <a:lnTo>
                    <a:pt x="299" y="289"/>
                  </a:lnTo>
                  <a:lnTo>
                    <a:pt x="300" y="290"/>
                  </a:lnTo>
                  <a:lnTo>
                    <a:pt x="302" y="290"/>
                  </a:lnTo>
                  <a:lnTo>
                    <a:pt x="304" y="292"/>
                  </a:lnTo>
                  <a:lnTo>
                    <a:pt x="305" y="292"/>
                  </a:lnTo>
                  <a:lnTo>
                    <a:pt x="307" y="292"/>
                  </a:lnTo>
                  <a:lnTo>
                    <a:pt x="309" y="294"/>
                  </a:lnTo>
                  <a:lnTo>
                    <a:pt x="310" y="294"/>
                  </a:lnTo>
                  <a:lnTo>
                    <a:pt x="312" y="295"/>
                  </a:lnTo>
                  <a:lnTo>
                    <a:pt x="312" y="295"/>
                  </a:lnTo>
                  <a:lnTo>
                    <a:pt x="312" y="294"/>
                  </a:lnTo>
                  <a:lnTo>
                    <a:pt x="310" y="292"/>
                  </a:lnTo>
                  <a:lnTo>
                    <a:pt x="309" y="289"/>
                  </a:lnTo>
                  <a:lnTo>
                    <a:pt x="307" y="284"/>
                  </a:lnTo>
                  <a:lnTo>
                    <a:pt x="304" y="279"/>
                  </a:lnTo>
                  <a:lnTo>
                    <a:pt x="300" y="275"/>
                  </a:lnTo>
                  <a:lnTo>
                    <a:pt x="297" y="269"/>
                  </a:lnTo>
                  <a:lnTo>
                    <a:pt x="292" y="262"/>
                  </a:lnTo>
                  <a:lnTo>
                    <a:pt x="289" y="257"/>
                  </a:lnTo>
                  <a:lnTo>
                    <a:pt x="284" y="249"/>
                  </a:lnTo>
                  <a:lnTo>
                    <a:pt x="279" y="242"/>
                  </a:lnTo>
                  <a:lnTo>
                    <a:pt x="274" y="234"/>
                  </a:lnTo>
                  <a:lnTo>
                    <a:pt x="269" y="227"/>
                  </a:lnTo>
                  <a:lnTo>
                    <a:pt x="264" y="218"/>
                  </a:lnTo>
                  <a:lnTo>
                    <a:pt x="259" y="212"/>
                  </a:lnTo>
                  <a:lnTo>
                    <a:pt x="254" y="202"/>
                  </a:lnTo>
                  <a:lnTo>
                    <a:pt x="247" y="195"/>
                  </a:lnTo>
                  <a:lnTo>
                    <a:pt x="242" y="185"/>
                  </a:lnTo>
                  <a:lnTo>
                    <a:pt x="237" y="178"/>
                  </a:lnTo>
                  <a:lnTo>
                    <a:pt x="231" y="170"/>
                  </a:lnTo>
                  <a:lnTo>
                    <a:pt x="227" y="162"/>
                  </a:lnTo>
                  <a:lnTo>
                    <a:pt x="222" y="155"/>
                  </a:lnTo>
                  <a:lnTo>
                    <a:pt x="217" y="147"/>
                  </a:lnTo>
                  <a:lnTo>
                    <a:pt x="212" y="142"/>
                  </a:lnTo>
                  <a:lnTo>
                    <a:pt x="209" y="135"/>
                  </a:lnTo>
                  <a:lnTo>
                    <a:pt x="204" y="128"/>
                  </a:lnTo>
                  <a:lnTo>
                    <a:pt x="201" y="125"/>
                  </a:lnTo>
                  <a:lnTo>
                    <a:pt x="197" y="120"/>
                  </a:lnTo>
                  <a:lnTo>
                    <a:pt x="194" y="117"/>
                  </a:lnTo>
                  <a:lnTo>
                    <a:pt x="191" y="113"/>
                  </a:lnTo>
                  <a:lnTo>
                    <a:pt x="189" y="110"/>
                  </a:lnTo>
                  <a:lnTo>
                    <a:pt x="186" y="110"/>
                  </a:lnTo>
                  <a:lnTo>
                    <a:pt x="184" y="107"/>
                  </a:lnTo>
                  <a:lnTo>
                    <a:pt x="181" y="103"/>
                  </a:lnTo>
                  <a:lnTo>
                    <a:pt x="176" y="100"/>
                  </a:lnTo>
                  <a:lnTo>
                    <a:pt x="172" y="97"/>
                  </a:lnTo>
                  <a:lnTo>
                    <a:pt x="167" y="93"/>
                  </a:lnTo>
                  <a:lnTo>
                    <a:pt x="162" y="90"/>
                  </a:lnTo>
                  <a:lnTo>
                    <a:pt x="157" y="85"/>
                  </a:lnTo>
                  <a:lnTo>
                    <a:pt x="152" y="82"/>
                  </a:lnTo>
                  <a:lnTo>
                    <a:pt x="149" y="77"/>
                  </a:lnTo>
                  <a:lnTo>
                    <a:pt x="142" y="73"/>
                  </a:lnTo>
                  <a:lnTo>
                    <a:pt x="138" y="67"/>
                  </a:lnTo>
                  <a:lnTo>
                    <a:pt x="131" y="62"/>
                  </a:lnTo>
                  <a:lnTo>
                    <a:pt x="124" y="58"/>
                  </a:lnTo>
                  <a:lnTo>
                    <a:pt x="119" y="53"/>
                  </a:lnTo>
                  <a:lnTo>
                    <a:pt x="113" y="48"/>
                  </a:lnTo>
                  <a:lnTo>
                    <a:pt x="108" y="43"/>
                  </a:lnTo>
                  <a:lnTo>
                    <a:pt x="101" y="40"/>
                  </a:lnTo>
                  <a:lnTo>
                    <a:pt x="96" y="35"/>
                  </a:lnTo>
                  <a:lnTo>
                    <a:pt x="89" y="30"/>
                  </a:lnTo>
                  <a:lnTo>
                    <a:pt x="84" y="27"/>
                  </a:lnTo>
                  <a:lnTo>
                    <a:pt x="79" y="22"/>
                  </a:lnTo>
                  <a:lnTo>
                    <a:pt x="74" y="18"/>
                  </a:lnTo>
                  <a:lnTo>
                    <a:pt x="71" y="13"/>
                  </a:lnTo>
                  <a:lnTo>
                    <a:pt x="68" y="10"/>
                  </a:lnTo>
                  <a:lnTo>
                    <a:pt x="64" y="8"/>
                  </a:lnTo>
                  <a:lnTo>
                    <a:pt x="61" y="7"/>
                  </a:lnTo>
                  <a:lnTo>
                    <a:pt x="59" y="3"/>
                  </a:lnTo>
                  <a:lnTo>
                    <a:pt x="56" y="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8F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24" name="Freeform 20"/>
            <p:cNvSpPr>
              <a:spLocks/>
            </p:cNvSpPr>
            <p:nvPr/>
          </p:nvSpPr>
          <p:spPr bwMode="auto">
            <a:xfrm>
              <a:off x="2788" y="2122"/>
              <a:ext cx="717" cy="808"/>
            </a:xfrm>
            <a:custGeom>
              <a:avLst/>
              <a:gdLst/>
              <a:ahLst/>
              <a:cxnLst>
                <a:cxn ang="0">
                  <a:pos x="685" y="89"/>
                </a:cxn>
                <a:cxn ang="0">
                  <a:pos x="534" y="8"/>
                </a:cxn>
                <a:cxn ang="0">
                  <a:pos x="411" y="7"/>
                </a:cxn>
                <a:cxn ang="0">
                  <a:pos x="413" y="20"/>
                </a:cxn>
                <a:cxn ang="0">
                  <a:pos x="384" y="18"/>
                </a:cxn>
                <a:cxn ang="0">
                  <a:pos x="376" y="35"/>
                </a:cxn>
                <a:cxn ang="0">
                  <a:pos x="379" y="70"/>
                </a:cxn>
                <a:cxn ang="0">
                  <a:pos x="408" y="119"/>
                </a:cxn>
                <a:cxn ang="0">
                  <a:pos x="441" y="147"/>
                </a:cxn>
                <a:cxn ang="0">
                  <a:pos x="414" y="140"/>
                </a:cxn>
                <a:cxn ang="0">
                  <a:pos x="404" y="147"/>
                </a:cxn>
                <a:cxn ang="0">
                  <a:pos x="431" y="175"/>
                </a:cxn>
                <a:cxn ang="0">
                  <a:pos x="391" y="165"/>
                </a:cxn>
                <a:cxn ang="0">
                  <a:pos x="413" y="195"/>
                </a:cxn>
                <a:cxn ang="0">
                  <a:pos x="434" y="220"/>
                </a:cxn>
                <a:cxn ang="0">
                  <a:pos x="381" y="209"/>
                </a:cxn>
                <a:cxn ang="0">
                  <a:pos x="414" y="232"/>
                </a:cxn>
                <a:cxn ang="0">
                  <a:pos x="403" y="237"/>
                </a:cxn>
                <a:cxn ang="0">
                  <a:pos x="359" y="230"/>
                </a:cxn>
                <a:cxn ang="0">
                  <a:pos x="398" y="265"/>
                </a:cxn>
                <a:cxn ang="0">
                  <a:pos x="376" y="264"/>
                </a:cxn>
                <a:cxn ang="0">
                  <a:pos x="354" y="264"/>
                </a:cxn>
                <a:cxn ang="0">
                  <a:pos x="369" y="289"/>
                </a:cxn>
                <a:cxn ang="0">
                  <a:pos x="328" y="274"/>
                </a:cxn>
                <a:cxn ang="0">
                  <a:pos x="346" y="300"/>
                </a:cxn>
                <a:cxn ang="0">
                  <a:pos x="356" y="329"/>
                </a:cxn>
                <a:cxn ang="0">
                  <a:pos x="300" y="297"/>
                </a:cxn>
                <a:cxn ang="0">
                  <a:pos x="313" y="322"/>
                </a:cxn>
                <a:cxn ang="0">
                  <a:pos x="293" y="312"/>
                </a:cxn>
                <a:cxn ang="0">
                  <a:pos x="270" y="315"/>
                </a:cxn>
                <a:cxn ang="0">
                  <a:pos x="266" y="347"/>
                </a:cxn>
                <a:cxn ang="0">
                  <a:pos x="238" y="342"/>
                </a:cxn>
                <a:cxn ang="0">
                  <a:pos x="250" y="364"/>
                </a:cxn>
                <a:cxn ang="0">
                  <a:pos x="220" y="350"/>
                </a:cxn>
                <a:cxn ang="0">
                  <a:pos x="235" y="392"/>
                </a:cxn>
                <a:cxn ang="0">
                  <a:pos x="215" y="400"/>
                </a:cxn>
                <a:cxn ang="0">
                  <a:pos x="195" y="416"/>
                </a:cxn>
                <a:cxn ang="0">
                  <a:pos x="191" y="442"/>
                </a:cxn>
                <a:cxn ang="0">
                  <a:pos x="157" y="427"/>
                </a:cxn>
                <a:cxn ang="0">
                  <a:pos x="137" y="451"/>
                </a:cxn>
                <a:cxn ang="0">
                  <a:pos x="108" y="486"/>
                </a:cxn>
                <a:cxn ang="0">
                  <a:pos x="63" y="521"/>
                </a:cxn>
                <a:cxn ang="0">
                  <a:pos x="22" y="489"/>
                </a:cxn>
                <a:cxn ang="0">
                  <a:pos x="0" y="507"/>
                </a:cxn>
                <a:cxn ang="0">
                  <a:pos x="17" y="549"/>
                </a:cxn>
                <a:cxn ang="0">
                  <a:pos x="196" y="699"/>
                </a:cxn>
                <a:cxn ang="0">
                  <a:pos x="479" y="789"/>
                </a:cxn>
                <a:cxn ang="0">
                  <a:pos x="572" y="773"/>
                </a:cxn>
                <a:cxn ang="0">
                  <a:pos x="610" y="672"/>
                </a:cxn>
                <a:cxn ang="0">
                  <a:pos x="662" y="597"/>
                </a:cxn>
                <a:cxn ang="0">
                  <a:pos x="677" y="557"/>
                </a:cxn>
                <a:cxn ang="0">
                  <a:pos x="670" y="527"/>
                </a:cxn>
                <a:cxn ang="0">
                  <a:pos x="632" y="521"/>
                </a:cxn>
                <a:cxn ang="0">
                  <a:pos x="599" y="541"/>
                </a:cxn>
                <a:cxn ang="0">
                  <a:pos x="600" y="564"/>
                </a:cxn>
                <a:cxn ang="0">
                  <a:pos x="574" y="584"/>
                </a:cxn>
                <a:cxn ang="0">
                  <a:pos x="557" y="624"/>
                </a:cxn>
                <a:cxn ang="0">
                  <a:pos x="512" y="672"/>
                </a:cxn>
                <a:cxn ang="0">
                  <a:pos x="431" y="652"/>
                </a:cxn>
                <a:cxn ang="0">
                  <a:pos x="474" y="602"/>
                </a:cxn>
                <a:cxn ang="0">
                  <a:pos x="542" y="519"/>
                </a:cxn>
                <a:cxn ang="0">
                  <a:pos x="587" y="397"/>
                </a:cxn>
                <a:cxn ang="0">
                  <a:pos x="679" y="207"/>
                </a:cxn>
              </a:cxnLst>
              <a:rect l="0" t="0" r="r" b="b"/>
              <a:pathLst>
                <a:path w="717" h="808">
                  <a:moveTo>
                    <a:pt x="717" y="134"/>
                  </a:moveTo>
                  <a:lnTo>
                    <a:pt x="715" y="134"/>
                  </a:lnTo>
                  <a:lnTo>
                    <a:pt x="715" y="132"/>
                  </a:lnTo>
                  <a:lnTo>
                    <a:pt x="715" y="130"/>
                  </a:lnTo>
                  <a:lnTo>
                    <a:pt x="713" y="130"/>
                  </a:lnTo>
                  <a:lnTo>
                    <a:pt x="713" y="129"/>
                  </a:lnTo>
                  <a:lnTo>
                    <a:pt x="712" y="127"/>
                  </a:lnTo>
                  <a:lnTo>
                    <a:pt x="712" y="125"/>
                  </a:lnTo>
                  <a:lnTo>
                    <a:pt x="710" y="124"/>
                  </a:lnTo>
                  <a:lnTo>
                    <a:pt x="708" y="120"/>
                  </a:lnTo>
                  <a:lnTo>
                    <a:pt x="708" y="119"/>
                  </a:lnTo>
                  <a:lnTo>
                    <a:pt x="707" y="117"/>
                  </a:lnTo>
                  <a:lnTo>
                    <a:pt x="705" y="115"/>
                  </a:lnTo>
                  <a:lnTo>
                    <a:pt x="703" y="112"/>
                  </a:lnTo>
                  <a:lnTo>
                    <a:pt x="702" y="110"/>
                  </a:lnTo>
                  <a:lnTo>
                    <a:pt x="700" y="107"/>
                  </a:lnTo>
                  <a:lnTo>
                    <a:pt x="699" y="104"/>
                  </a:lnTo>
                  <a:lnTo>
                    <a:pt x="697" y="102"/>
                  </a:lnTo>
                  <a:lnTo>
                    <a:pt x="694" y="100"/>
                  </a:lnTo>
                  <a:lnTo>
                    <a:pt x="692" y="97"/>
                  </a:lnTo>
                  <a:lnTo>
                    <a:pt x="690" y="94"/>
                  </a:lnTo>
                  <a:lnTo>
                    <a:pt x="687" y="92"/>
                  </a:lnTo>
                  <a:lnTo>
                    <a:pt x="685" y="89"/>
                  </a:lnTo>
                  <a:lnTo>
                    <a:pt x="684" y="85"/>
                  </a:lnTo>
                  <a:lnTo>
                    <a:pt x="680" y="84"/>
                  </a:lnTo>
                  <a:lnTo>
                    <a:pt x="677" y="82"/>
                  </a:lnTo>
                  <a:lnTo>
                    <a:pt x="677" y="79"/>
                  </a:lnTo>
                  <a:lnTo>
                    <a:pt x="674" y="75"/>
                  </a:lnTo>
                  <a:lnTo>
                    <a:pt x="670" y="72"/>
                  </a:lnTo>
                  <a:lnTo>
                    <a:pt x="669" y="70"/>
                  </a:lnTo>
                  <a:lnTo>
                    <a:pt x="665" y="68"/>
                  </a:lnTo>
                  <a:lnTo>
                    <a:pt x="655" y="62"/>
                  </a:lnTo>
                  <a:lnTo>
                    <a:pt x="647" y="57"/>
                  </a:lnTo>
                  <a:lnTo>
                    <a:pt x="639" y="52"/>
                  </a:lnTo>
                  <a:lnTo>
                    <a:pt x="629" y="47"/>
                  </a:lnTo>
                  <a:lnTo>
                    <a:pt x="620" y="42"/>
                  </a:lnTo>
                  <a:lnTo>
                    <a:pt x="610" y="37"/>
                  </a:lnTo>
                  <a:lnTo>
                    <a:pt x="602" y="33"/>
                  </a:lnTo>
                  <a:lnTo>
                    <a:pt x="595" y="28"/>
                  </a:lnTo>
                  <a:lnTo>
                    <a:pt x="585" y="25"/>
                  </a:lnTo>
                  <a:lnTo>
                    <a:pt x="577" y="22"/>
                  </a:lnTo>
                  <a:lnTo>
                    <a:pt x="569" y="18"/>
                  </a:lnTo>
                  <a:lnTo>
                    <a:pt x="559" y="17"/>
                  </a:lnTo>
                  <a:lnTo>
                    <a:pt x="551" y="13"/>
                  </a:lnTo>
                  <a:lnTo>
                    <a:pt x="542" y="12"/>
                  </a:lnTo>
                  <a:lnTo>
                    <a:pt x="534" y="8"/>
                  </a:lnTo>
                  <a:lnTo>
                    <a:pt x="524" y="7"/>
                  </a:lnTo>
                  <a:lnTo>
                    <a:pt x="516" y="5"/>
                  </a:lnTo>
                  <a:lnTo>
                    <a:pt x="509" y="3"/>
                  </a:lnTo>
                  <a:lnTo>
                    <a:pt x="501" y="2"/>
                  </a:lnTo>
                  <a:lnTo>
                    <a:pt x="492" y="2"/>
                  </a:lnTo>
                  <a:lnTo>
                    <a:pt x="484" y="2"/>
                  </a:lnTo>
                  <a:lnTo>
                    <a:pt x="476" y="0"/>
                  </a:lnTo>
                  <a:lnTo>
                    <a:pt x="469" y="0"/>
                  </a:lnTo>
                  <a:lnTo>
                    <a:pt x="461" y="0"/>
                  </a:lnTo>
                  <a:lnTo>
                    <a:pt x="452" y="0"/>
                  </a:lnTo>
                  <a:lnTo>
                    <a:pt x="446" y="0"/>
                  </a:lnTo>
                  <a:lnTo>
                    <a:pt x="438" y="0"/>
                  </a:lnTo>
                  <a:lnTo>
                    <a:pt x="433" y="0"/>
                  </a:lnTo>
                  <a:lnTo>
                    <a:pt x="424" y="0"/>
                  </a:lnTo>
                  <a:lnTo>
                    <a:pt x="418" y="0"/>
                  </a:lnTo>
                  <a:lnTo>
                    <a:pt x="411" y="0"/>
                  </a:lnTo>
                  <a:lnTo>
                    <a:pt x="404" y="2"/>
                  </a:lnTo>
                  <a:lnTo>
                    <a:pt x="406" y="2"/>
                  </a:lnTo>
                  <a:lnTo>
                    <a:pt x="406" y="3"/>
                  </a:lnTo>
                  <a:lnTo>
                    <a:pt x="408" y="3"/>
                  </a:lnTo>
                  <a:lnTo>
                    <a:pt x="409" y="5"/>
                  </a:lnTo>
                  <a:lnTo>
                    <a:pt x="409" y="7"/>
                  </a:lnTo>
                  <a:lnTo>
                    <a:pt x="411" y="7"/>
                  </a:lnTo>
                  <a:lnTo>
                    <a:pt x="411" y="8"/>
                  </a:lnTo>
                  <a:lnTo>
                    <a:pt x="413" y="8"/>
                  </a:lnTo>
                  <a:lnTo>
                    <a:pt x="413" y="10"/>
                  </a:lnTo>
                  <a:lnTo>
                    <a:pt x="414" y="12"/>
                  </a:lnTo>
                  <a:lnTo>
                    <a:pt x="416" y="13"/>
                  </a:lnTo>
                  <a:lnTo>
                    <a:pt x="416" y="15"/>
                  </a:lnTo>
                  <a:lnTo>
                    <a:pt x="418" y="15"/>
                  </a:lnTo>
                  <a:lnTo>
                    <a:pt x="418" y="17"/>
                  </a:lnTo>
                  <a:lnTo>
                    <a:pt x="419" y="18"/>
                  </a:lnTo>
                  <a:lnTo>
                    <a:pt x="421" y="18"/>
                  </a:lnTo>
                  <a:lnTo>
                    <a:pt x="421" y="20"/>
                  </a:lnTo>
                  <a:lnTo>
                    <a:pt x="423" y="20"/>
                  </a:lnTo>
                  <a:lnTo>
                    <a:pt x="423" y="22"/>
                  </a:lnTo>
                  <a:lnTo>
                    <a:pt x="424" y="22"/>
                  </a:lnTo>
                  <a:lnTo>
                    <a:pt x="424" y="23"/>
                  </a:lnTo>
                  <a:lnTo>
                    <a:pt x="423" y="23"/>
                  </a:lnTo>
                  <a:lnTo>
                    <a:pt x="423" y="22"/>
                  </a:lnTo>
                  <a:lnTo>
                    <a:pt x="421" y="22"/>
                  </a:lnTo>
                  <a:lnTo>
                    <a:pt x="419" y="22"/>
                  </a:lnTo>
                  <a:lnTo>
                    <a:pt x="418" y="22"/>
                  </a:lnTo>
                  <a:lnTo>
                    <a:pt x="416" y="22"/>
                  </a:lnTo>
                  <a:lnTo>
                    <a:pt x="414" y="20"/>
                  </a:lnTo>
                  <a:lnTo>
                    <a:pt x="413" y="20"/>
                  </a:lnTo>
                  <a:lnTo>
                    <a:pt x="411" y="20"/>
                  </a:lnTo>
                  <a:lnTo>
                    <a:pt x="409" y="20"/>
                  </a:lnTo>
                  <a:lnTo>
                    <a:pt x="408" y="18"/>
                  </a:lnTo>
                  <a:lnTo>
                    <a:pt x="406" y="18"/>
                  </a:lnTo>
                  <a:lnTo>
                    <a:pt x="404" y="18"/>
                  </a:lnTo>
                  <a:lnTo>
                    <a:pt x="403" y="18"/>
                  </a:lnTo>
                  <a:lnTo>
                    <a:pt x="401" y="18"/>
                  </a:lnTo>
                  <a:lnTo>
                    <a:pt x="399" y="18"/>
                  </a:lnTo>
                  <a:lnTo>
                    <a:pt x="398" y="18"/>
                  </a:lnTo>
                  <a:lnTo>
                    <a:pt x="396" y="17"/>
                  </a:lnTo>
                  <a:lnTo>
                    <a:pt x="394" y="17"/>
                  </a:lnTo>
                  <a:lnTo>
                    <a:pt x="393" y="17"/>
                  </a:lnTo>
                  <a:lnTo>
                    <a:pt x="391" y="17"/>
                  </a:lnTo>
                  <a:lnTo>
                    <a:pt x="389" y="15"/>
                  </a:lnTo>
                  <a:lnTo>
                    <a:pt x="388" y="15"/>
                  </a:lnTo>
                  <a:lnTo>
                    <a:pt x="386" y="15"/>
                  </a:lnTo>
                  <a:lnTo>
                    <a:pt x="384" y="15"/>
                  </a:lnTo>
                  <a:lnTo>
                    <a:pt x="383" y="13"/>
                  </a:lnTo>
                  <a:lnTo>
                    <a:pt x="381" y="13"/>
                  </a:lnTo>
                  <a:lnTo>
                    <a:pt x="381" y="15"/>
                  </a:lnTo>
                  <a:lnTo>
                    <a:pt x="383" y="15"/>
                  </a:lnTo>
                  <a:lnTo>
                    <a:pt x="383" y="17"/>
                  </a:lnTo>
                  <a:lnTo>
                    <a:pt x="384" y="18"/>
                  </a:lnTo>
                  <a:lnTo>
                    <a:pt x="384" y="18"/>
                  </a:lnTo>
                  <a:lnTo>
                    <a:pt x="386" y="18"/>
                  </a:lnTo>
                  <a:lnTo>
                    <a:pt x="386" y="20"/>
                  </a:lnTo>
                  <a:lnTo>
                    <a:pt x="388" y="22"/>
                  </a:lnTo>
                  <a:lnTo>
                    <a:pt x="388" y="23"/>
                  </a:lnTo>
                  <a:lnTo>
                    <a:pt x="389" y="23"/>
                  </a:lnTo>
                  <a:lnTo>
                    <a:pt x="389" y="25"/>
                  </a:lnTo>
                  <a:lnTo>
                    <a:pt x="391" y="27"/>
                  </a:lnTo>
                  <a:lnTo>
                    <a:pt x="391" y="28"/>
                  </a:lnTo>
                  <a:lnTo>
                    <a:pt x="393" y="28"/>
                  </a:lnTo>
                  <a:lnTo>
                    <a:pt x="393" y="30"/>
                  </a:lnTo>
                  <a:lnTo>
                    <a:pt x="394" y="32"/>
                  </a:lnTo>
                  <a:lnTo>
                    <a:pt x="393" y="32"/>
                  </a:lnTo>
                  <a:lnTo>
                    <a:pt x="391" y="32"/>
                  </a:lnTo>
                  <a:lnTo>
                    <a:pt x="389" y="32"/>
                  </a:lnTo>
                  <a:lnTo>
                    <a:pt x="388" y="33"/>
                  </a:lnTo>
                  <a:lnTo>
                    <a:pt x="386" y="33"/>
                  </a:lnTo>
                  <a:lnTo>
                    <a:pt x="384" y="33"/>
                  </a:lnTo>
                  <a:lnTo>
                    <a:pt x="383" y="33"/>
                  </a:lnTo>
                  <a:lnTo>
                    <a:pt x="381" y="35"/>
                  </a:lnTo>
                  <a:lnTo>
                    <a:pt x="379" y="35"/>
                  </a:lnTo>
                  <a:lnTo>
                    <a:pt x="378" y="35"/>
                  </a:lnTo>
                  <a:lnTo>
                    <a:pt x="376" y="35"/>
                  </a:lnTo>
                  <a:lnTo>
                    <a:pt x="374" y="35"/>
                  </a:lnTo>
                  <a:lnTo>
                    <a:pt x="373" y="35"/>
                  </a:lnTo>
                  <a:lnTo>
                    <a:pt x="371" y="35"/>
                  </a:lnTo>
                  <a:lnTo>
                    <a:pt x="369" y="35"/>
                  </a:lnTo>
                  <a:lnTo>
                    <a:pt x="368" y="37"/>
                  </a:lnTo>
                  <a:lnTo>
                    <a:pt x="366" y="37"/>
                  </a:lnTo>
                  <a:lnTo>
                    <a:pt x="364" y="37"/>
                  </a:lnTo>
                  <a:lnTo>
                    <a:pt x="363" y="37"/>
                  </a:lnTo>
                  <a:lnTo>
                    <a:pt x="361" y="37"/>
                  </a:lnTo>
                  <a:lnTo>
                    <a:pt x="363" y="40"/>
                  </a:lnTo>
                  <a:lnTo>
                    <a:pt x="364" y="43"/>
                  </a:lnTo>
                  <a:lnTo>
                    <a:pt x="364" y="45"/>
                  </a:lnTo>
                  <a:lnTo>
                    <a:pt x="366" y="48"/>
                  </a:lnTo>
                  <a:lnTo>
                    <a:pt x="368" y="50"/>
                  </a:lnTo>
                  <a:lnTo>
                    <a:pt x="369" y="52"/>
                  </a:lnTo>
                  <a:lnTo>
                    <a:pt x="371" y="55"/>
                  </a:lnTo>
                  <a:lnTo>
                    <a:pt x="371" y="57"/>
                  </a:lnTo>
                  <a:lnTo>
                    <a:pt x="373" y="60"/>
                  </a:lnTo>
                  <a:lnTo>
                    <a:pt x="374" y="62"/>
                  </a:lnTo>
                  <a:lnTo>
                    <a:pt x="376" y="65"/>
                  </a:lnTo>
                  <a:lnTo>
                    <a:pt x="378" y="67"/>
                  </a:lnTo>
                  <a:lnTo>
                    <a:pt x="379" y="68"/>
                  </a:lnTo>
                  <a:lnTo>
                    <a:pt x="379" y="70"/>
                  </a:lnTo>
                  <a:lnTo>
                    <a:pt x="381" y="72"/>
                  </a:lnTo>
                  <a:lnTo>
                    <a:pt x="383" y="75"/>
                  </a:lnTo>
                  <a:lnTo>
                    <a:pt x="384" y="77"/>
                  </a:lnTo>
                  <a:lnTo>
                    <a:pt x="386" y="80"/>
                  </a:lnTo>
                  <a:lnTo>
                    <a:pt x="388" y="82"/>
                  </a:lnTo>
                  <a:lnTo>
                    <a:pt x="388" y="85"/>
                  </a:lnTo>
                  <a:lnTo>
                    <a:pt x="389" y="85"/>
                  </a:lnTo>
                  <a:lnTo>
                    <a:pt x="391" y="89"/>
                  </a:lnTo>
                  <a:lnTo>
                    <a:pt x="393" y="90"/>
                  </a:lnTo>
                  <a:lnTo>
                    <a:pt x="393" y="94"/>
                  </a:lnTo>
                  <a:lnTo>
                    <a:pt x="394" y="95"/>
                  </a:lnTo>
                  <a:lnTo>
                    <a:pt x="396" y="99"/>
                  </a:lnTo>
                  <a:lnTo>
                    <a:pt x="396" y="102"/>
                  </a:lnTo>
                  <a:lnTo>
                    <a:pt x="398" y="102"/>
                  </a:lnTo>
                  <a:lnTo>
                    <a:pt x="398" y="105"/>
                  </a:lnTo>
                  <a:lnTo>
                    <a:pt x="399" y="109"/>
                  </a:lnTo>
                  <a:lnTo>
                    <a:pt x="399" y="110"/>
                  </a:lnTo>
                  <a:lnTo>
                    <a:pt x="401" y="114"/>
                  </a:lnTo>
                  <a:lnTo>
                    <a:pt x="403" y="115"/>
                  </a:lnTo>
                  <a:lnTo>
                    <a:pt x="404" y="117"/>
                  </a:lnTo>
                  <a:lnTo>
                    <a:pt x="404" y="119"/>
                  </a:lnTo>
                  <a:lnTo>
                    <a:pt x="406" y="119"/>
                  </a:lnTo>
                  <a:lnTo>
                    <a:pt x="408" y="119"/>
                  </a:lnTo>
                  <a:lnTo>
                    <a:pt x="409" y="120"/>
                  </a:lnTo>
                  <a:lnTo>
                    <a:pt x="411" y="122"/>
                  </a:lnTo>
                  <a:lnTo>
                    <a:pt x="413" y="124"/>
                  </a:lnTo>
                  <a:lnTo>
                    <a:pt x="414" y="124"/>
                  </a:lnTo>
                  <a:lnTo>
                    <a:pt x="416" y="125"/>
                  </a:lnTo>
                  <a:lnTo>
                    <a:pt x="418" y="127"/>
                  </a:lnTo>
                  <a:lnTo>
                    <a:pt x="419" y="129"/>
                  </a:lnTo>
                  <a:lnTo>
                    <a:pt x="419" y="130"/>
                  </a:lnTo>
                  <a:lnTo>
                    <a:pt x="421" y="130"/>
                  </a:lnTo>
                  <a:lnTo>
                    <a:pt x="423" y="132"/>
                  </a:lnTo>
                  <a:lnTo>
                    <a:pt x="424" y="134"/>
                  </a:lnTo>
                  <a:lnTo>
                    <a:pt x="426" y="135"/>
                  </a:lnTo>
                  <a:lnTo>
                    <a:pt x="428" y="135"/>
                  </a:lnTo>
                  <a:lnTo>
                    <a:pt x="429" y="135"/>
                  </a:lnTo>
                  <a:lnTo>
                    <a:pt x="431" y="137"/>
                  </a:lnTo>
                  <a:lnTo>
                    <a:pt x="433" y="139"/>
                  </a:lnTo>
                  <a:lnTo>
                    <a:pt x="433" y="140"/>
                  </a:lnTo>
                  <a:lnTo>
                    <a:pt x="434" y="140"/>
                  </a:lnTo>
                  <a:lnTo>
                    <a:pt x="434" y="142"/>
                  </a:lnTo>
                  <a:lnTo>
                    <a:pt x="436" y="144"/>
                  </a:lnTo>
                  <a:lnTo>
                    <a:pt x="438" y="145"/>
                  </a:lnTo>
                  <a:lnTo>
                    <a:pt x="439" y="147"/>
                  </a:lnTo>
                  <a:lnTo>
                    <a:pt x="441" y="147"/>
                  </a:lnTo>
                  <a:lnTo>
                    <a:pt x="443" y="149"/>
                  </a:lnTo>
                  <a:lnTo>
                    <a:pt x="444" y="150"/>
                  </a:lnTo>
                  <a:lnTo>
                    <a:pt x="444" y="152"/>
                  </a:lnTo>
                  <a:lnTo>
                    <a:pt x="446" y="152"/>
                  </a:lnTo>
                  <a:lnTo>
                    <a:pt x="444" y="152"/>
                  </a:lnTo>
                  <a:lnTo>
                    <a:pt x="443" y="152"/>
                  </a:lnTo>
                  <a:lnTo>
                    <a:pt x="441" y="150"/>
                  </a:lnTo>
                  <a:lnTo>
                    <a:pt x="439" y="150"/>
                  </a:lnTo>
                  <a:lnTo>
                    <a:pt x="438" y="150"/>
                  </a:lnTo>
                  <a:lnTo>
                    <a:pt x="436" y="149"/>
                  </a:lnTo>
                  <a:lnTo>
                    <a:pt x="434" y="149"/>
                  </a:lnTo>
                  <a:lnTo>
                    <a:pt x="434" y="149"/>
                  </a:lnTo>
                  <a:lnTo>
                    <a:pt x="433" y="147"/>
                  </a:lnTo>
                  <a:lnTo>
                    <a:pt x="431" y="147"/>
                  </a:lnTo>
                  <a:lnTo>
                    <a:pt x="429" y="145"/>
                  </a:lnTo>
                  <a:lnTo>
                    <a:pt x="426" y="145"/>
                  </a:lnTo>
                  <a:lnTo>
                    <a:pt x="424" y="145"/>
                  </a:lnTo>
                  <a:lnTo>
                    <a:pt x="423" y="144"/>
                  </a:lnTo>
                  <a:lnTo>
                    <a:pt x="421" y="144"/>
                  </a:lnTo>
                  <a:lnTo>
                    <a:pt x="419" y="142"/>
                  </a:lnTo>
                  <a:lnTo>
                    <a:pt x="418" y="142"/>
                  </a:lnTo>
                  <a:lnTo>
                    <a:pt x="416" y="142"/>
                  </a:lnTo>
                  <a:lnTo>
                    <a:pt x="414" y="140"/>
                  </a:lnTo>
                  <a:lnTo>
                    <a:pt x="413" y="140"/>
                  </a:lnTo>
                  <a:lnTo>
                    <a:pt x="411" y="140"/>
                  </a:lnTo>
                  <a:lnTo>
                    <a:pt x="409" y="139"/>
                  </a:lnTo>
                  <a:lnTo>
                    <a:pt x="408" y="139"/>
                  </a:lnTo>
                  <a:lnTo>
                    <a:pt x="404" y="137"/>
                  </a:lnTo>
                  <a:lnTo>
                    <a:pt x="403" y="137"/>
                  </a:lnTo>
                  <a:lnTo>
                    <a:pt x="401" y="137"/>
                  </a:lnTo>
                  <a:lnTo>
                    <a:pt x="399" y="135"/>
                  </a:lnTo>
                  <a:lnTo>
                    <a:pt x="398" y="135"/>
                  </a:lnTo>
                  <a:lnTo>
                    <a:pt x="396" y="135"/>
                  </a:lnTo>
                  <a:lnTo>
                    <a:pt x="394" y="135"/>
                  </a:lnTo>
                  <a:lnTo>
                    <a:pt x="393" y="135"/>
                  </a:lnTo>
                  <a:lnTo>
                    <a:pt x="391" y="134"/>
                  </a:lnTo>
                  <a:lnTo>
                    <a:pt x="393" y="135"/>
                  </a:lnTo>
                  <a:lnTo>
                    <a:pt x="393" y="135"/>
                  </a:lnTo>
                  <a:lnTo>
                    <a:pt x="394" y="137"/>
                  </a:lnTo>
                  <a:lnTo>
                    <a:pt x="396" y="139"/>
                  </a:lnTo>
                  <a:lnTo>
                    <a:pt x="398" y="140"/>
                  </a:lnTo>
                  <a:lnTo>
                    <a:pt x="399" y="140"/>
                  </a:lnTo>
                  <a:lnTo>
                    <a:pt x="399" y="142"/>
                  </a:lnTo>
                  <a:lnTo>
                    <a:pt x="401" y="144"/>
                  </a:lnTo>
                  <a:lnTo>
                    <a:pt x="403" y="145"/>
                  </a:lnTo>
                  <a:lnTo>
                    <a:pt x="404" y="147"/>
                  </a:lnTo>
                  <a:lnTo>
                    <a:pt x="406" y="149"/>
                  </a:lnTo>
                  <a:lnTo>
                    <a:pt x="406" y="150"/>
                  </a:lnTo>
                  <a:lnTo>
                    <a:pt x="408" y="152"/>
                  </a:lnTo>
                  <a:lnTo>
                    <a:pt x="409" y="152"/>
                  </a:lnTo>
                  <a:lnTo>
                    <a:pt x="411" y="152"/>
                  </a:lnTo>
                  <a:lnTo>
                    <a:pt x="413" y="154"/>
                  </a:lnTo>
                  <a:lnTo>
                    <a:pt x="413" y="155"/>
                  </a:lnTo>
                  <a:lnTo>
                    <a:pt x="414" y="157"/>
                  </a:lnTo>
                  <a:lnTo>
                    <a:pt x="416" y="159"/>
                  </a:lnTo>
                  <a:lnTo>
                    <a:pt x="418" y="160"/>
                  </a:lnTo>
                  <a:lnTo>
                    <a:pt x="419" y="160"/>
                  </a:lnTo>
                  <a:lnTo>
                    <a:pt x="419" y="162"/>
                  </a:lnTo>
                  <a:lnTo>
                    <a:pt x="421" y="164"/>
                  </a:lnTo>
                  <a:lnTo>
                    <a:pt x="423" y="165"/>
                  </a:lnTo>
                  <a:lnTo>
                    <a:pt x="424" y="167"/>
                  </a:lnTo>
                  <a:lnTo>
                    <a:pt x="426" y="169"/>
                  </a:lnTo>
                  <a:lnTo>
                    <a:pt x="426" y="169"/>
                  </a:lnTo>
                  <a:lnTo>
                    <a:pt x="428" y="169"/>
                  </a:lnTo>
                  <a:lnTo>
                    <a:pt x="429" y="170"/>
                  </a:lnTo>
                  <a:lnTo>
                    <a:pt x="431" y="172"/>
                  </a:lnTo>
                  <a:lnTo>
                    <a:pt x="431" y="174"/>
                  </a:lnTo>
                  <a:lnTo>
                    <a:pt x="433" y="175"/>
                  </a:lnTo>
                  <a:lnTo>
                    <a:pt x="431" y="175"/>
                  </a:lnTo>
                  <a:lnTo>
                    <a:pt x="429" y="174"/>
                  </a:lnTo>
                  <a:lnTo>
                    <a:pt x="428" y="174"/>
                  </a:lnTo>
                  <a:lnTo>
                    <a:pt x="426" y="174"/>
                  </a:lnTo>
                  <a:lnTo>
                    <a:pt x="424" y="172"/>
                  </a:lnTo>
                  <a:lnTo>
                    <a:pt x="423" y="172"/>
                  </a:lnTo>
                  <a:lnTo>
                    <a:pt x="421" y="172"/>
                  </a:lnTo>
                  <a:lnTo>
                    <a:pt x="419" y="170"/>
                  </a:lnTo>
                  <a:lnTo>
                    <a:pt x="418" y="170"/>
                  </a:lnTo>
                  <a:lnTo>
                    <a:pt x="416" y="170"/>
                  </a:lnTo>
                  <a:lnTo>
                    <a:pt x="414" y="169"/>
                  </a:lnTo>
                  <a:lnTo>
                    <a:pt x="413" y="169"/>
                  </a:lnTo>
                  <a:lnTo>
                    <a:pt x="411" y="169"/>
                  </a:lnTo>
                  <a:lnTo>
                    <a:pt x="409" y="169"/>
                  </a:lnTo>
                  <a:lnTo>
                    <a:pt x="408" y="169"/>
                  </a:lnTo>
                  <a:lnTo>
                    <a:pt x="406" y="169"/>
                  </a:lnTo>
                  <a:lnTo>
                    <a:pt x="404" y="167"/>
                  </a:lnTo>
                  <a:lnTo>
                    <a:pt x="403" y="167"/>
                  </a:lnTo>
                  <a:lnTo>
                    <a:pt x="401" y="167"/>
                  </a:lnTo>
                  <a:lnTo>
                    <a:pt x="399" y="167"/>
                  </a:lnTo>
                  <a:lnTo>
                    <a:pt x="398" y="165"/>
                  </a:lnTo>
                  <a:lnTo>
                    <a:pt x="396" y="165"/>
                  </a:lnTo>
                  <a:lnTo>
                    <a:pt x="393" y="165"/>
                  </a:lnTo>
                  <a:lnTo>
                    <a:pt x="391" y="165"/>
                  </a:lnTo>
                  <a:lnTo>
                    <a:pt x="389" y="164"/>
                  </a:lnTo>
                  <a:lnTo>
                    <a:pt x="388" y="164"/>
                  </a:lnTo>
                  <a:lnTo>
                    <a:pt x="386" y="164"/>
                  </a:lnTo>
                  <a:lnTo>
                    <a:pt x="383" y="164"/>
                  </a:lnTo>
                  <a:lnTo>
                    <a:pt x="381" y="164"/>
                  </a:lnTo>
                  <a:lnTo>
                    <a:pt x="379" y="164"/>
                  </a:lnTo>
                  <a:lnTo>
                    <a:pt x="376" y="164"/>
                  </a:lnTo>
                  <a:lnTo>
                    <a:pt x="379" y="165"/>
                  </a:lnTo>
                  <a:lnTo>
                    <a:pt x="381" y="169"/>
                  </a:lnTo>
                  <a:lnTo>
                    <a:pt x="383" y="169"/>
                  </a:lnTo>
                  <a:lnTo>
                    <a:pt x="384" y="170"/>
                  </a:lnTo>
                  <a:lnTo>
                    <a:pt x="386" y="174"/>
                  </a:lnTo>
                  <a:lnTo>
                    <a:pt x="389" y="175"/>
                  </a:lnTo>
                  <a:lnTo>
                    <a:pt x="391" y="179"/>
                  </a:lnTo>
                  <a:lnTo>
                    <a:pt x="393" y="180"/>
                  </a:lnTo>
                  <a:lnTo>
                    <a:pt x="396" y="182"/>
                  </a:lnTo>
                  <a:lnTo>
                    <a:pt x="398" y="184"/>
                  </a:lnTo>
                  <a:lnTo>
                    <a:pt x="399" y="185"/>
                  </a:lnTo>
                  <a:lnTo>
                    <a:pt x="403" y="187"/>
                  </a:lnTo>
                  <a:lnTo>
                    <a:pt x="404" y="189"/>
                  </a:lnTo>
                  <a:lnTo>
                    <a:pt x="408" y="192"/>
                  </a:lnTo>
                  <a:lnTo>
                    <a:pt x="409" y="194"/>
                  </a:lnTo>
                  <a:lnTo>
                    <a:pt x="413" y="195"/>
                  </a:lnTo>
                  <a:lnTo>
                    <a:pt x="414" y="197"/>
                  </a:lnTo>
                  <a:lnTo>
                    <a:pt x="416" y="199"/>
                  </a:lnTo>
                  <a:lnTo>
                    <a:pt x="419" y="202"/>
                  </a:lnTo>
                  <a:lnTo>
                    <a:pt x="421" y="202"/>
                  </a:lnTo>
                  <a:lnTo>
                    <a:pt x="424" y="204"/>
                  </a:lnTo>
                  <a:lnTo>
                    <a:pt x="426" y="205"/>
                  </a:lnTo>
                  <a:lnTo>
                    <a:pt x="429" y="207"/>
                  </a:lnTo>
                  <a:lnTo>
                    <a:pt x="431" y="210"/>
                  </a:lnTo>
                  <a:lnTo>
                    <a:pt x="434" y="212"/>
                  </a:lnTo>
                  <a:lnTo>
                    <a:pt x="434" y="214"/>
                  </a:lnTo>
                  <a:lnTo>
                    <a:pt x="438" y="215"/>
                  </a:lnTo>
                  <a:lnTo>
                    <a:pt x="439" y="219"/>
                  </a:lnTo>
                  <a:lnTo>
                    <a:pt x="441" y="219"/>
                  </a:lnTo>
                  <a:lnTo>
                    <a:pt x="444" y="220"/>
                  </a:lnTo>
                  <a:lnTo>
                    <a:pt x="446" y="222"/>
                  </a:lnTo>
                  <a:lnTo>
                    <a:pt x="447" y="224"/>
                  </a:lnTo>
                  <a:lnTo>
                    <a:pt x="446" y="224"/>
                  </a:lnTo>
                  <a:lnTo>
                    <a:pt x="444" y="224"/>
                  </a:lnTo>
                  <a:lnTo>
                    <a:pt x="441" y="222"/>
                  </a:lnTo>
                  <a:lnTo>
                    <a:pt x="439" y="222"/>
                  </a:lnTo>
                  <a:lnTo>
                    <a:pt x="438" y="222"/>
                  </a:lnTo>
                  <a:lnTo>
                    <a:pt x="434" y="220"/>
                  </a:lnTo>
                  <a:lnTo>
                    <a:pt x="434" y="220"/>
                  </a:lnTo>
                  <a:lnTo>
                    <a:pt x="433" y="220"/>
                  </a:lnTo>
                  <a:lnTo>
                    <a:pt x="429" y="219"/>
                  </a:lnTo>
                  <a:lnTo>
                    <a:pt x="428" y="219"/>
                  </a:lnTo>
                  <a:lnTo>
                    <a:pt x="426" y="219"/>
                  </a:lnTo>
                  <a:lnTo>
                    <a:pt x="423" y="219"/>
                  </a:lnTo>
                  <a:lnTo>
                    <a:pt x="421" y="219"/>
                  </a:lnTo>
                  <a:lnTo>
                    <a:pt x="418" y="219"/>
                  </a:lnTo>
                  <a:lnTo>
                    <a:pt x="416" y="217"/>
                  </a:lnTo>
                  <a:lnTo>
                    <a:pt x="414" y="217"/>
                  </a:lnTo>
                  <a:lnTo>
                    <a:pt x="411" y="217"/>
                  </a:lnTo>
                  <a:lnTo>
                    <a:pt x="409" y="215"/>
                  </a:lnTo>
                  <a:lnTo>
                    <a:pt x="408" y="215"/>
                  </a:lnTo>
                  <a:lnTo>
                    <a:pt x="404" y="215"/>
                  </a:lnTo>
                  <a:lnTo>
                    <a:pt x="403" y="214"/>
                  </a:lnTo>
                  <a:lnTo>
                    <a:pt x="399" y="214"/>
                  </a:lnTo>
                  <a:lnTo>
                    <a:pt x="398" y="214"/>
                  </a:lnTo>
                  <a:lnTo>
                    <a:pt x="396" y="212"/>
                  </a:lnTo>
                  <a:lnTo>
                    <a:pt x="393" y="212"/>
                  </a:lnTo>
                  <a:lnTo>
                    <a:pt x="391" y="212"/>
                  </a:lnTo>
                  <a:lnTo>
                    <a:pt x="388" y="210"/>
                  </a:lnTo>
                  <a:lnTo>
                    <a:pt x="386" y="210"/>
                  </a:lnTo>
                  <a:lnTo>
                    <a:pt x="384" y="209"/>
                  </a:lnTo>
                  <a:lnTo>
                    <a:pt x="381" y="209"/>
                  </a:lnTo>
                  <a:lnTo>
                    <a:pt x="379" y="209"/>
                  </a:lnTo>
                  <a:lnTo>
                    <a:pt x="376" y="207"/>
                  </a:lnTo>
                  <a:lnTo>
                    <a:pt x="378" y="209"/>
                  </a:lnTo>
                  <a:lnTo>
                    <a:pt x="381" y="210"/>
                  </a:lnTo>
                  <a:lnTo>
                    <a:pt x="383" y="212"/>
                  </a:lnTo>
                  <a:lnTo>
                    <a:pt x="384" y="212"/>
                  </a:lnTo>
                  <a:lnTo>
                    <a:pt x="386" y="214"/>
                  </a:lnTo>
                  <a:lnTo>
                    <a:pt x="388" y="215"/>
                  </a:lnTo>
                  <a:lnTo>
                    <a:pt x="389" y="217"/>
                  </a:lnTo>
                  <a:lnTo>
                    <a:pt x="391" y="217"/>
                  </a:lnTo>
                  <a:lnTo>
                    <a:pt x="393" y="219"/>
                  </a:lnTo>
                  <a:lnTo>
                    <a:pt x="394" y="219"/>
                  </a:lnTo>
                  <a:lnTo>
                    <a:pt x="396" y="220"/>
                  </a:lnTo>
                  <a:lnTo>
                    <a:pt x="398" y="222"/>
                  </a:lnTo>
                  <a:lnTo>
                    <a:pt x="399" y="222"/>
                  </a:lnTo>
                  <a:lnTo>
                    <a:pt x="401" y="224"/>
                  </a:lnTo>
                  <a:lnTo>
                    <a:pt x="403" y="225"/>
                  </a:lnTo>
                  <a:lnTo>
                    <a:pt x="404" y="227"/>
                  </a:lnTo>
                  <a:lnTo>
                    <a:pt x="406" y="227"/>
                  </a:lnTo>
                  <a:lnTo>
                    <a:pt x="409" y="229"/>
                  </a:lnTo>
                  <a:lnTo>
                    <a:pt x="411" y="230"/>
                  </a:lnTo>
                  <a:lnTo>
                    <a:pt x="413" y="232"/>
                  </a:lnTo>
                  <a:lnTo>
                    <a:pt x="414" y="232"/>
                  </a:lnTo>
                  <a:lnTo>
                    <a:pt x="416" y="234"/>
                  </a:lnTo>
                  <a:lnTo>
                    <a:pt x="418" y="235"/>
                  </a:lnTo>
                  <a:lnTo>
                    <a:pt x="419" y="235"/>
                  </a:lnTo>
                  <a:lnTo>
                    <a:pt x="421" y="235"/>
                  </a:lnTo>
                  <a:lnTo>
                    <a:pt x="423" y="237"/>
                  </a:lnTo>
                  <a:lnTo>
                    <a:pt x="424" y="239"/>
                  </a:lnTo>
                  <a:lnTo>
                    <a:pt x="426" y="240"/>
                  </a:lnTo>
                  <a:lnTo>
                    <a:pt x="428" y="240"/>
                  </a:lnTo>
                  <a:lnTo>
                    <a:pt x="429" y="242"/>
                  </a:lnTo>
                  <a:lnTo>
                    <a:pt x="431" y="244"/>
                  </a:lnTo>
                  <a:lnTo>
                    <a:pt x="433" y="245"/>
                  </a:lnTo>
                  <a:lnTo>
                    <a:pt x="431" y="244"/>
                  </a:lnTo>
                  <a:lnTo>
                    <a:pt x="428" y="244"/>
                  </a:lnTo>
                  <a:lnTo>
                    <a:pt x="426" y="244"/>
                  </a:lnTo>
                  <a:lnTo>
                    <a:pt x="423" y="242"/>
                  </a:lnTo>
                  <a:lnTo>
                    <a:pt x="421" y="242"/>
                  </a:lnTo>
                  <a:lnTo>
                    <a:pt x="418" y="240"/>
                  </a:lnTo>
                  <a:lnTo>
                    <a:pt x="416" y="240"/>
                  </a:lnTo>
                  <a:lnTo>
                    <a:pt x="413" y="240"/>
                  </a:lnTo>
                  <a:lnTo>
                    <a:pt x="411" y="239"/>
                  </a:lnTo>
                  <a:lnTo>
                    <a:pt x="408" y="239"/>
                  </a:lnTo>
                  <a:lnTo>
                    <a:pt x="406" y="239"/>
                  </a:lnTo>
                  <a:lnTo>
                    <a:pt x="403" y="237"/>
                  </a:lnTo>
                  <a:lnTo>
                    <a:pt x="401" y="237"/>
                  </a:lnTo>
                  <a:lnTo>
                    <a:pt x="398" y="235"/>
                  </a:lnTo>
                  <a:lnTo>
                    <a:pt x="396" y="235"/>
                  </a:lnTo>
                  <a:lnTo>
                    <a:pt x="393" y="235"/>
                  </a:lnTo>
                  <a:lnTo>
                    <a:pt x="391" y="235"/>
                  </a:lnTo>
                  <a:lnTo>
                    <a:pt x="388" y="235"/>
                  </a:lnTo>
                  <a:lnTo>
                    <a:pt x="386" y="234"/>
                  </a:lnTo>
                  <a:lnTo>
                    <a:pt x="383" y="234"/>
                  </a:lnTo>
                  <a:lnTo>
                    <a:pt x="381" y="234"/>
                  </a:lnTo>
                  <a:lnTo>
                    <a:pt x="378" y="232"/>
                  </a:lnTo>
                  <a:lnTo>
                    <a:pt x="376" y="232"/>
                  </a:lnTo>
                  <a:lnTo>
                    <a:pt x="373" y="232"/>
                  </a:lnTo>
                  <a:lnTo>
                    <a:pt x="371" y="230"/>
                  </a:lnTo>
                  <a:lnTo>
                    <a:pt x="369" y="230"/>
                  </a:lnTo>
                  <a:lnTo>
                    <a:pt x="366" y="229"/>
                  </a:lnTo>
                  <a:lnTo>
                    <a:pt x="364" y="229"/>
                  </a:lnTo>
                  <a:lnTo>
                    <a:pt x="361" y="229"/>
                  </a:lnTo>
                  <a:lnTo>
                    <a:pt x="359" y="227"/>
                  </a:lnTo>
                  <a:lnTo>
                    <a:pt x="356" y="227"/>
                  </a:lnTo>
                  <a:lnTo>
                    <a:pt x="354" y="225"/>
                  </a:lnTo>
                  <a:lnTo>
                    <a:pt x="356" y="227"/>
                  </a:lnTo>
                  <a:lnTo>
                    <a:pt x="358" y="229"/>
                  </a:lnTo>
                  <a:lnTo>
                    <a:pt x="359" y="230"/>
                  </a:lnTo>
                  <a:lnTo>
                    <a:pt x="361" y="232"/>
                  </a:lnTo>
                  <a:lnTo>
                    <a:pt x="363" y="234"/>
                  </a:lnTo>
                  <a:lnTo>
                    <a:pt x="364" y="235"/>
                  </a:lnTo>
                  <a:lnTo>
                    <a:pt x="366" y="235"/>
                  </a:lnTo>
                  <a:lnTo>
                    <a:pt x="368" y="237"/>
                  </a:lnTo>
                  <a:lnTo>
                    <a:pt x="369" y="239"/>
                  </a:lnTo>
                  <a:lnTo>
                    <a:pt x="371" y="240"/>
                  </a:lnTo>
                  <a:lnTo>
                    <a:pt x="373" y="242"/>
                  </a:lnTo>
                  <a:lnTo>
                    <a:pt x="374" y="244"/>
                  </a:lnTo>
                  <a:lnTo>
                    <a:pt x="376" y="245"/>
                  </a:lnTo>
                  <a:lnTo>
                    <a:pt x="378" y="247"/>
                  </a:lnTo>
                  <a:lnTo>
                    <a:pt x="379" y="249"/>
                  </a:lnTo>
                  <a:lnTo>
                    <a:pt x="381" y="250"/>
                  </a:lnTo>
                  <a:lnTo>
                    <a:pt x="383" y="252"/>
                  </a:lnTo>
                  <a:lnTo>
                    <a:pt x="384" y="254"/>
                  </a:lnTo>
                  <a:lnTo>
                    <a:pt x="386" y="254"/>
                  </a:lnTo>
                  <a:lnTo>
                    <a:pt x="388" y="255"/>
                  </a:lnTo>
                  <a:lnTo>
                    <a:pt x="389" y="257"/>
                  </a:lnTo>
                  <a:lnTo>
                    <a:pt x="391" y="259"/>
                  </a:lnTo>
                  <a:lnTo>
                    <a:pt x="393" y="260"/>
                  </a:lnTo>
                  <a:lnTo>
                    <a:pt x="394" y="262"/>
                  </a:lnTo>
                  <a:lnTo>
                    <a:pt x="396" y="264"/>
                  </a:lnTo>
                  <a:lnTo>
                    <a:pt x="398" y="265"/>
                  </a:lnTo>
                  <a:lnTo>
                    <a:pt x="399" y="267"/>
                  </a:lnTo>
                  <a:lnTo>
                    <a:pt x="401" y="269"/>
                  </a:lnTo>
                  <a:lnTo>
                    <a:pt x="403" y="270"/>
                  </a:lnTo>
                  <a:lnTo>
                    <a:pt x="404" y="270"/>
                  </a:lnTo>
                  <a:lnTo>
                    <a:pt x="406" y="272"/>
                  </a:lnTo>
                  <a:lnTo>
                    <a:pt x="408" y="274"/>
                  </a:lnTo>
                  <a:lnTo>
                    <a:pt x="406" y="272"/>
                  </a:lnTo>
                  <a:lnTo>
                    <a:pt x="404" y="272"/>
                  </a:lnTo>
                  <a:lnTo>
                    <a:pt x="403" y="272"/>
                  </a:lnTo>
                  <a:lnTo>
                    <a:pt x="399" y="270"/>
                  </a:lnTo>
                  <a:lnTo>
                    <a:pt x="398" y="270"/>
                  </a:lnTo>
                  <a:lnTo>
                    <a:pt x="396" y="270"/>
                  </a:lnTo>
                  <a:lnTo>
                    <a:pt x="394" y="270"/>
                  </a:lnTo>
                  <a:lnTo>
                    <a:pt x="393" y="270"/>
                  </a:lnTo>
                  <a:lnTo>
                    <a:pt x="391" y="269"/>
                  </a:lnTo>
                  <a:lnTo>
                    <a:pt x="389" y="269"/>
                  </a:lnTo>
                  <a:lnTo>
                    <a:pt x="386" y="267"/>
                  </a:lnTo>
                  <a:lnTo>
                    <a:pt x="384" y="267"/>
                  </a:lnTo>
                  <a:lnTo>
                    <a:pt x="383" y="265"/>
                  </a:lnTo>
                  <a:lnTo>
                    <a:pt x="381" y="265"/>
                  </a:lnTo>
                  <a:lnTo>
                    <a:pt x="379" y="265"/>
                  </a:lnTo>
                  <a:lnTo>
                    <a:pt x="378" y="264"/>
                  </a:lnTo>
                  <a:lnTo>
                    <a:pt x="376" y="264"/>
                  </a:lnTo>
                  <a:lnTo>
                    <a:pt x="373" y="262"/>
                  </a:lnTo>
                  <a:lnTo>
                    <a:pt x="371" y="262"/>
                  </a:lnTo>
                  <a:lnTo>
                    <a:pt x="369" y="262"/>
                  </a:lnTo>
                  <a:lnTo>
                    <a:pt x="368" y="260"/>
                  </a:lnTo>
                  <a:lnTo>
                    <a:pt x="366" y="260"/>
                  </a:lnTo>
                  <a:lnTo>
                    <a:pt x="364" y="259"/>
                  </a:lnTo>
                  <a:lnTo>
                    <a:pt x="363" y="259"/>
                  </a:lnTo>
                  <a:lnTo>
                    <a:pt x="359" y="257"/>
                  </a:lnTo>
                  <a:lnTo>
                    <a:pt x="358" y="257"/>
                  </a:lnTo>
                  <a:lnTo>
                    <a:pt x="356" y="257"/>
                  </a:lnTo>
                  <a:lnTo>
                    <a:pt x="354" y="255"/>
                  </a:lnTo>
                  <a:lnTo>
                    <a:pt x="353" y="255"/>
                  </a:lnTo>
                  <a:lnTo>
                    <a:pt x="353" y="254"/>
                  </a:lnTo>
                  <a:lnTo>
                    <a:pt x="351" y="254"/>
                  </a:lnTo>
                  <a:lnTo>
                    <a:pt x="348" y="254"/>
                  </a:lnTo>
                  <a:lnTo>
                    <a:pt x="349" y="254"/>
                  </a:lnTo>
                  <a:lnTo>
                    <a:pt x="349" y="255"/>
                  </a:lnTo>
                  <a:lnTo>
                    <a:pt x="351" y="257"/>
                  </a:lnTo>
                  <a:lnTo>
                    <a:pt x="351" y="259"/>
                  </a:lnTo>
                  <a:lnTo>
                    <a:pt x="353" y="259"/>
                  </a:lnTo>
                  <a:lnTo>
                    <a:pt x="353" y="260"/>
                  </a:lnTo>
                  <a:lnTo>
                    <a:pt x="353" y="262"/>
                  </a:lnTo>
                  <a:lnTo>
                    <a:pt x="354" y="264"/>
                  </a:lnTo>
                  <a:lnTo>
                    <a:pt x="356" y="265"/>
                  </a:lnTo>
                  <a:lnTo>
                    <a:pt x="356" y="267"/>
                  </a:lnTo>
                  <a:lnTo>
                    <a:pt x="358" y="267"/>
                  </a:lnTo>
                  <a:lnTo>
                    <a:pt x="358" y="269"/>
                  </a:lnTo>
                  <a:lnTo>
                    <a:pt x="358" y="270"/>
                  </a:lnTo>
                  <a:lnTo>
                    <a:pt x="359" y="270"/>
                  </a:lnTo>
                  <a:lnTo>
                    <a:pt x="359" y="270"/>
                  </a:lnTo>
                  <a:lnTo>
                    <a:pt x="361" y="272"/>
                  </a:lnTo>
                  <a:lnTo>
                    <a:pt x="363" y="272"/>
                  </a:lnTo>
                  <a:lnTo>
                    <a:pt x="363" y="274"/>
                  </a:lnTo>
                  <a:lnTo>
                    <a:pt x="364" y="275"/>
                  </a:lnTo>
                  <a:lnTo>
                    <a:pt x="364" y="277"/>
                  </a:lnTo>
                  <a:lnTo>
                    <a:pt x="366" y="279"/>
                  </a:lnTo>
                  <a:lnTo>
                    <a:pt x="366" y="280"/>
                  </a:lnTo>
                  <a:lnTo>
                    <a:pt x="368" y="282"/>
                  </a:lnTo>
                  <a:lnTo>
                    <a:pt x="368" y="284"/>
                  </a:lnTo>
                  <a:lnTo>
                    <a:pt x="369" y="285"/>
                  </a:lnTo>
                  <a:lnTo>
                    <a:pt x="369" y="287"/>
                  </a:lnTo>
                  <a:lnTo>
                    <a:pt x="371" y="287"/>
                  </a:lnTo>
                  <a:lnTo>
                    <a:pt x="371" y="289"/>
                  </a:lnTo>
                  <a:lnTo>
                    <a:pt x="373" y="290"/>
                  </a:lnTo>
                  <a:lnTo>
                    <a:pt x="371" y="290"/>
                  </a:lnTo>
                  <a:lnTo>
                    <a:pt x="369" y="289"/>
                  </a:lnTo>
                  <a:lnTo>
                    <a:pt x="368" y="289"/>
                  </a:lnTo>
                  <a:lnTo>
                    <a:pt x="366" y="287"/>
                  </a:lnTo>
                  <a:lnTo>
                    <a:pt x="364" y="287"/>
                  </a:lnTo>
                  <a:lnTo>
                    <a:pt x="363" y="287"/>
                  </a:lnTo>
                  <a:lnTo>
                    <a:pt x="361" y="287"/>
                  </a:lnTo>
                  <a:lnTo>
                    <a:pt x="359" y="287"/>
                  </a:lnTo>
                  <a:lnTo>
                    <a:pt x="358" y="285"/>
                  </a:lnTo>
                  <a:lnTo>
                    <a:pt x="354" y="285"/>
                  </a:lnTo>
                  <a:lnTo>
                    <a:pt x="353" y="284"/>
                  </a:lnTo>
                  <a:lnTo>
                    <a:pt x="353" y="284"/>
                  </a:lnTo>
                  <a:lnTo>
                    <a:pt x="351" y="282"/>
                  </a:lnTo>
                  <a:lnTo>
                    <a:pt x="349" y="282"/>
                  </a:lnTo>
                  <a:lnTo>
                    <a:pt x="348" y="280"/>
                  </a:lnTo>
                  <a:lnTo>
                    <a:pt x="346" y="280"/>
                  </a:lnTo>
                  <a:lnTo>
                    <a:pt x="343" y="279"/>
                  </a:lnTo>
                  <a:lnTo>
                    <a:pt x="341" y="279"/>
                  </a:lnTo>
                  <a:lnTo>
                    <a:pt x="339" y="277"/>
                  </a:lnTo>
                  <a:lnTo>
                    <a:pt x="338" y="277"/>
                  </a:lnTo>
                  <a:lnTo>
                    <a:pt x="336" y="275"/>
                  </a:lnTo>
                  <a:lnTo>
                    <a:pt x="334" y="275"/>
                  </a:lnTo>
                  <a:lnTo>
                    <a:pt x="333" y="275"/>
                  </a:lnTo>
                  <a:lnTo>
                    <a:pt x="329" y="274"/>
                  </a:lnTo>
                  <a:lnTo>
                    <a:pt x="328" y="274"/>
                  </a:lnTo>
                  <a:lnTo>
                    <a:pt x="326" y="272"/>
                  </a:lnTo>
                  <a:lnTo>
                    <a:pt x="324" y="272"/>
                  </a:lnTo>
                  <a:lnTo>
                    <a:pt x="323" y="270"/>
                  </a:lnTo>
                  <a:lnTo>
                    <a:pt x="321" y="270"/>
                  </a:lnTo>
                  <a:lnTo>
                    <a:pt x="319" y="270"/>
                  </a:lnTo>
                  <a:lnTo>
                    <a:pt x="318" y="270"/>
                  </a:lnTo>
                  <a:lnTo>
                    <a:pt x="316" y="270"/>
                  </a:lnTo>
                  <a:lnTo>
                    <a:pt x="318" y="270"/>
                  </a:lnTo>
                  <a:lnTo>
                    <a:pt x="319" y="272"/>
                  </a:lnTo>
                  <a:lnTo>
                    <a:pt x="321" y="274"/>
                  </a:lnTo>
                  <a:lnTo>
                    <a:pt x="323" y="275"/>
                  </a:lnTo>
                  <a:lnTo>
                    <a:pt x="324" y="279"/>
                  </a:lnTo>
                  <a:lnTo>
                    <a:pt x="326" y="280"/>
                  </a:lnTo>
                  <a:lnTo>
                    <a:pt x="328" y="282"/>
                  </a:lnTo>
                  <a:lnTo>
                    <a:pt x="331" y="284"/>
                  </a:lnTo>
                  <a:lnTo>
                    <a:pt x="333" y="287"/>
                  </a:lnTo>
                  <a:lnTo>
                    <a:pt x="334" y="287"/>
                  </a:lnTo>
                  <a:lnTo>
                    <a:pt x="336" y="289"/>
                  </a:lnTo>
                  <a:lnTo>
                    <a:pt x="338" y="290"/>
                  </a:lnTo>
                  <a:lnTo>
                    <a:pt x="339" y="294"/>
                  </a:lnTo>
                  <a:lnTo>
                    <a:pt x="341" y="295"/>
                  </a:lnTo>
                  <a:lnTo>
                    <a:pt x="343" y="299"/>
                  </a:lnTo>
                  <a:lnTo>
                    <a:pt x="346" y="300"/>
                  </a:lnTo>
                  <a:lnTo>
                    <a:pt x="348" y="302"/>
                  </a:lnTo>
                  <a:lnTo>
                    <a:pt x="349" y="304"/>
                  </a:lnTo>
                  <a:lnTo>
                    <a:pt x="351" y="305"/>
                  </a:lnTo>
                  <a:lnTo>
                    <a:pt x="353" y="307"/>
                  </a:lnTo>
                  <a:lnTo>
                    <a:pt x="353" y="310"/>
                  </a:lnTo>
                  <a:lnTo>
                    <a:pt x="354" y="312"/>
                  </a:lnTo>
                  <a:lnTo>
                    <a:pt x="358" y="314"/>
                  </a:lnTo>
                  <a:lnTo>
                    <a:pt x="359" y="317"/>
                  </a:lnTo>
                  <a:lnTo>
                    <a:pt x="361" y="319"/>
                  </a:lnTo>
                  <a:lnTo>
                    <a:pt x="363" y="320"/>
                  </a:lnTo>
                  <a:lnTo>
                    <a:pt x="364" y="320"/>
                  </a:lnTo>
                  <a:lnTo>
                    <a:pt x="366" y="324"/>
                  </a:lnTo>
                  <a:lnTo>
                    <a:pt x="368" y="325"/>
                  </a:lnTo>
                  <a:lnTo>
                    <a:pt x="369" y="327"/>
                  </a:lnTo>
                  <a:lnTo>
                    <a:pt x="371" y="329"/>
                  </a:lnTo>
                  <a:lnTo>
                    <a:pt x="373" y="330"/>
                  </a:lnTo>
                  <a:lnTo>
                    <a:pt x="371" y="330"/>
                  </a:lnTo>
                  <a:lnTo>
                    <a:pt x="368" y="330"/>
                  </a:lnTo>
                  <a:lnTo>
                    <a:pt x="366" y="330"/>
                  </a:lnTo>
                  <a:lnTo>
                    <a:pt x="363" y="330"/>
                  </a:lnTo>
                  <a:lnTo>
                    <a:pt x="361" y="329"/>
                  </a:lnTo>
                  <a:lnTo>
                    <a:pt x="358" y="329"/>
                  </a:lnTo>
                  <a:lnTo>
                    <a:pt x="356" y="329"/>
                  </a:lnTo>
                  <a:lnTo>
                    <a:pt x="353" y="327"/>
                  </a:lnTo>
                  <a:lnTo>
                    <a:pt x="353" y="325"/>
                  </a:lnTo>
                  <a:lnTo>
                    <a:pt x="349" y="324"/>
                  </a:lnTo>
                  <a:lnTo>
                    <a:pt x="348" y="324"/>
                  </a:lnTo>
                  <a:lnTo>
                    <a:pt x="344" y="322"/>
                  </a:lnTo>
                  <a:lnTo>
                    <a:pt x="343" y="320"/>
                  </a:lnTo>
                  <a:lnTo>
                    <a:pt x="339" y="320"/>
                  </a:lnTo>
                  <a:lnTo>
                    <a:pt x="336" y="319"/>
                  </a:lnTo>
                  <a:lnTo>
                    <a:pt x="334" y="317"/>
                  </a:lnTo>
                  <a:lnTo>
                    <a:pt x="331" y="315"/>
                  </a:lnTo>
                  <a:lnTo>
                    <a:pt x="329" y="314"/>
                  </a:lnTo>
                  <a:lnTo>
                    <a:pt x="326" y="312"/>
                  </a:lnTo>
                  <a:lnTo>
                    <a:pt x="324" y="310"/>
                  </a:lnTo>
                  <a:lnTo>
                    <a:pt x="321" y="309"/>
                  </a:lnTo>
                  <a:lnTo>
                    <a:pt x="319" y="307"/>
                  </a:lnTo>
                  <a:lnTo>
                    <a:pt x="316" y="305"/>
                  </a:lnTo>
                  <a:lnTo>
                    <a:pt x="314" y="304"/>
                  </a:lnTo>
                  <a:lnTo>
                    <a:pt x="311" y="304"/>
                  </a:lnTo>
                  <a:lnTo>
                    <a:pt x="310" y="302"/>
                  </a:lnTo>
                  <a:lnTo>
                    <a:pt x="306" y="300"/>
                  </a:lnTo>
                  <a:lnTo>
                    <a:pt x="305" y="299"/>
                  </a:lnTo>
                  <a:lnTo>
                    <a:pt x="301" y="297"/>
                  </a:lnTo>
                  <a:lnTo>
                    <a:pt x="300" y="297"/>
                  </a:lnTo>
                  <a:lnTo>
                    <a:pt x="296" y="295"/>
                  </a:lnTo>
                  <a:lnTo>
                    <a:pt x="295" y="294"/>
                  </a:lnTo>
                  <a:lnTo>
                    <a:pt x="295" y="295"/>
                  </a:lnTo>
                  <a:lnTo>
                    <a:pt x="296" y="297"/>
                  </a:lnTo>
                  <a:lnTo>
                    <a:pt x="296" y="299"/>
                  </a:lnTo>
                  <a:lnTo>
                    <a:pt x="298" y="300"/>
                  </a:lnTo>
                  <a:lnTo>
                    <a:pt x="300" y="302"/>
                  </a:lnTo>
                  <a:lnTo>
                    <a:pt x="300" y="304"/>
                  </a:lnTo>
                  <a:lnTo>
                    <a:pt x="300" y="304"/>
                  </a:lnTo>
                  <a:lnTo>
                    <a:pt x="301" y="304"/>
                  </a:lnTo>
                  <a:lnTo>
                    <a:pt x="301" y="305"/>
                  </a:lnTo>
                  <a:lnTo>
                    <a:pt x="303" y="307"/>
                  </a:lnTo>
                  <a:lnTo>
                    <a:pt x="303" y="309"/>
                  </a:lnTo>
                  <a:lnTo>
                    <a:pt x="305" y="310"/>
                  </a:lnTo>
                  <a:lnTo>
                    <a:pt x="306" y="312"/>
                  </a:lnTo>
                  <a:lnTo>
                    <a:pt x="306" y="314"/>
                  </a:lnTo>
                  <a:lnTo>
                    <a:pt x="308" y="315"/>
                  </a:lnTo>
                  <a:lnTo>
                    <a:pt x="308" y="317"/>
                  </a:lnTo>
                  <a:lnTo>
                    <a:pt x="310" y="317"/>
                  </a:lnTo>
                  <a:lnTo>
                    <a:pt x="310" y="319"/>
                  </a:lnTo>
                  <a:lnTo>
                    <a:pt x="311" y="320"/>
                  </a:lnTo>
                  <a:lnTo>
                    <a:pt x="311" y="320"/>
                  </a:lnTo>
                  <a:lnTo>
                    <a:pt x="313" y="322"/>
                  </a:lnTo>
                  <a:lnTo>
                    <a:pt x="314" y="324"/>
                  </a:lnTo>
                  <a:lnTo>
                    <a:pt x="314" y="325"/>
                  </a:lnTo>
                  <a:lnTo>
                    <a:pt x="316" y="327"/>
                  </a:lnTo>
                  <a:lnTo>
                    <a:pt x="318" y="329"/>
                  </a:lnTo>
                  <a:lnTo>
                    <a:pt x="318" y="330"/>
                  </a:lnTo>
                  <a:lnTo>
                    <a:pt x="318" y="332"/>
                  </a:lnTo>
                  <a:lnTo>
                    <a:pt x="319" y="334"/>
                  </a:lnTo>
                  <a:lnTo>
                    <a:pt x="318" y="332"/>
                  </a:lnTo>
                  <a:lnTo>
                    <a:pt x="316" y="332"/>
                  </a:lnTo>
                  <a:lnTo>
                    <a:pt x="314" y="330"/>
                  </a:lnTo>
                  <a:lnTo>
                    <a:pt x="313" y="329"/>
                  </a:lnTo>
                  <a:lnTo>
                    <a:pt x="311" y="329"/>
                  </a:lnTo>
                  <a:lnTo>
                    <a:pt x="310" y="327"/>
                  </a:lnTo>
                  <a:lnTo>
                    <a:pt x="308" y="325"/>
                  </a:lnTo>
                  <a:lnTo>
                    <a:pt x="306" y="324"/>
                  </a:lnTo>
                  <a:lnTo>
                    <a:pt x="305" y="322"/>
                  </a:lnTo>
                  <a:lnTo>
                    <a:pt x="303" y="320"/>
                  </a:lnTo>
                  <a:lnTo>
                    <a:pt x="301" y="320"/>
                  </a:lnTo>
                  <a:lnTo>
                    <a:pt x="300" y="319"/>
                  </a:lnTo>
                  <a:lnTo>
                    <a:pt x="298" y="317"/>
                  </a:lnTo>
                  <a:lnTo>
                    <a:pt x="296" y="315"/>
                  </a:lnTo>
                  <a:lnTo>
                    <a:pt x="295" y="314"/>
                  </a:lnTo>
                  <a:lnTo>
                    <a:pt x="293" y="312"/>
                  </a:lnTo>
                  <a:lnTo>
                    <a:pt x="291" y="310"/>
                  </a:lnTo>
                  <a:lnTo>
                    <a:pt x="290" y="310"/>
                  </a:lnTo>
                  <a:lnTo>
                    <a:pt x="288" y="309"/>
                  </a:lnTo>
                  <a:lnTo>
                    <a:pt x="286" y="307"/>
                  </a:lnTo>
                  <a:lnTo>
                    <a:pt x="285" y="305"/>
                  </a:lnTo>
                  <a:lnTo>
                    <a:pt x="283" y="305"/>
                  </a:lnTo>
                  <a:lnTo>
                    <a:pt x="281" y="304"/>
                  </a:lnTo>
                  <a:lnTo>
                    <a:pt x="280" y="304"/>
                  </a:lnTo>
                  <a:lnTo>
                    <a:pt x="278" y="304"/>
                  </a:lnTo>
                  <a:lnTo>
                    <a:pt x="275" y="302"/>
                  </a:lnTo>
                  <a:lnTo>
                    <a:pt x="273" y="302"/>
                  </a:lnTo>
                  <a:lnTo>
                    <a:pt x="271" y="302"/>
                  </a:lnTo>
                  <a:lnTo>
                    <a:pt x="270" y="300"/>
                  </a:lnTo>
                  <a:lnTo>
                    <a:pt x="270" y="302"/>
                  </a:lnTo>
                  <a:lnTo>
                    <a:pt x="270" y="304"/>
                  </a:lnTo>
                  <a:lnTo>
                    <a:pt x="270" y="304"/>
                  </a:lnTo>
                  <a:lnTo>
                    <a:pt x="270" y="305"/>
                  </a:lnTo>
                  <a:lnTo>
                    <a:pt x="270" y="307"/>
                  </a:lnTo>
                  <a:lnTo>
                    <a:pt x="270" y="309"/>
                  </a:lnTo>
                  <a:lnTo>
                    <a:pt x="270" y="310"/>
                  </a:lnTo>
                  <a:lnTo>
                    <a:pt x="270" y="312"/>
                  </a:lnTo>
                  <a:lnTo>
                    <a:pt x="270" y="314"/>
                  </a:lnTo>
                  <a:lnTo>
                    <a:pt x="270" y="315"/>
                  </a:lnTo>
                  <a:lnTo>
                    <a:pt x="270" y="317"/>
                  </a:lnTo>
                  <a:lnTo>
                    <a:pt x="270" y="319"/>
                  </a:lnTo>
                  <a:lnTo>
                    <a:pt x="271" y="320"/>
                  </a:lnTo>
                  <a:lnTo>
                    <a:pt x="271" y="322"/>
                  </a:lnTo>
                  <a:lnTo>
                    <a:pt x="271" y="324"/>
                  </a:lnTo>
                  <a:lnTo>
                    <a:pt x="271" y="325"/>
                  </a:lnTo>
                  <a:lnTo>
                    <a:pt x="271" y="327"/>
                  </a:lnTo>
                  <a:lnTo>
                    <a:pt x="271" y="329"/>
                  </a:lnTo>
                  <a:lnTo>
                    <a:pt x="271" y="330"/>
                  </a:lnTo>
                  <a:lnTo>
                    <a:pt x="271" y="334"/>
                  </a:lnTo>
                  <a:lnTo>
                    <a:pt x="271" y="335"/>
                  </a:lnTo>
                  <a:lnTo>
                    <a:pt x="271" y="337"/>
                  </a:lnTo>
                  <a:lnTo>
                    <a:pt x="271" y="337"/>
                  </a:lnTo>
                  <a:lnTo>
                    <a:pt x="271" y="339"/>
                  </a:lnTo>
                  <a:lnTo>
                    <a:pt x="271" y="340"/>
                  </a:lnTo>
                  <a:lnTo>
                    <a:pt x="271" y="342"/>
                  </a:lnTo>
                  <a:lnTo>
                    <a:pt x="271" y="344"/>
                  </a:lnTo>
                  <a:lnTo>
                    <a:pt x="271" y="345"/>
                  </a:lnTo>
                  <a:lnTo>
                    <a:pt x="271" y="347"/>
                  </a:lnTo>
                  <a:lnTo>
                    <a:pt x="271" y="347"/>
                  </a:lnTo>
                  <a:lnTo>
                    <a:pt x="270" y="347"/>
                  </a:lnTo>
                  <a:lnTo>
                    <a:pt x="268" y="347"/>
                  </a:lnTo>
                  <a:lnTo>
                    <a:pt x="266" y="347"/>
                  </a:lnTo>
                  <a:lnTo>
                    <a:pt x="265" y="345"/>
                  </a:lnTo>
                  <a:lnTo>
                    <a:pt x="263" y="345"/>
                  </a:lnTo>
                  <a:lnTo>
                    <a:pt x="261" y="345"/>
                  </a:lnTo>
                  <a:lnTo>
                    <a:pt x="260" y="345"/>
                  </a:lnTo>
                  <a:lnTo>
                    <a:pt x="258" y="344"/>
                  </a:lnTo>
                  <a:lnTo>
                    <a:pt x="256" y="344"/>
                  </a:lnTo>
                  <a:lnTo>
                    <a:pt x="255" y="344"/>
                  </a:lnTo>
                  <a:lnTo>
                    <a:pt x="253" y="344"/>
                  </a:lnTo>
                  <a:lnTo>
                    <a:pt x="251" y="342"/>
                  </a:lnTo>
                  <a:lnTo>
                    <a:pt x="250" y="342"/>
                  </a:lnTo>
                  <a:lnTo>
                    <a:pt x="248" y="342"/>
                  </a:lnTo>
                  <a:lnTo>
                    <a:pt x="246" y="342"/>
                  </a:lnTo>
                  <a:lnTo>
                    <a:pt x="245" y="340"/>
                  </a:lnTo>
                  <a:lnTo>
                    <a:pt x="243" y="340"/>
                  </a:lnTo>
                  <a:lnTo>
                    <a:pt x="241" y="340"/>
                  </a:lnTo>
                  <a:lnTo>
                    <a:pt x="240" y="340"/>
                  </a:lnTo>
                  <a:lnTo>
                    <a:pt x="240" y="339"/>
                  </a:lnTo>
                  <a:lnTo>
                    <a:pt x="238" y="339"/>
                  </a:lnTo>
                  <a:lnTo>
                    <a:pt x="236" y="339"/>
                  </a:lnTo>
                  <a:lnTo>
                    <a:pt x="235" y="339"/>
                  </a:lnTo>
                  <a:lnTo>
                    <a:pt x="236" y="340"/>
                  </a:lnTo>
                  <a:lnTo>
                    <a:pt x="236" y="342"/>
                  </a:lnTo>
                  <a:lnTo>
                    <a:pt x="238" y="342"/>
                  </a:lnTo>
                  <a:lnTo>
                    <a:pt x="238" y="344"/>
                  </a:lnTo>
                  <a:lnTo>
                    <a:pt x="238" y="345"/>
                  </a:lnTo>
                  <a:lnTo>
                    <a:pt x="240" y="345"/>
                  </a:lnTo>
                  <a:lnTo>
                    <a:pt x="240" y="347"/>
                  </a:lnTo>
                  <a:lnTo>
                    <a:pt x="241" y="347"/>
                  </a:lnTo>
                  <a:lnTo>
                    <a:pt x="241" y="349"/>
                  </a:lnTo>
                  <a:lnTo>
                    <a:pt x="243" y="350"/>
                  </a:lnTo>
                  <a:lnTo>
                    <a:pt x="245" y="352"/>
                  </a:lnTo>
                  <a:lnTo>
                    <a:pt x="245" y="354"/>
                  </a:lnTo>
                  <a:lnTo>
                    <a:pt x="246" y="354"/>
                  </a:lnTo>
                  <a:lnTo>
                    <a:pt x="248" y="355"/>
                  </a:lnTo>
                  <a:lnTo>
                    <a:pt x="248" y="357"/>
                  </a:lnTo>
                  <a:lnTo>
                    <a:pt x="250" y="357"/>
                  </a:lnTo>
                  <a:lnTo>
                    <a:pt x="250" y="359"/>
                  </a:lnTo>
                  <a:lnTo>
                    <a:pt x="251" y="359"/>
                  </a:lnTo>
                  <a:lnTo>
                    <a:pt x="251" y="360"/>
                  </a:lnTo>
                  <a:lnTo>
                    <a:pt x="253" y="362"/>
                  </a:lnTo>
                  <a:lnTo>
                    <a:pt x="253" y="364"/>
                  </a:lnTo>
                  <a:lnTo>
                    <a:pt x="255" y="364"/>
                  </a:lnTo>
                  <a:lnTo>
                    <a:pt x="255" y="365"/>
                  </a:lnTo>
                  <a:lnTo>
                    <a:pt x="253" y="365"/>
                  </a:lnTo>
                  <a:lnTo>
                    <a:pt x="251" y="364"/>
                  </a:lnTo>
                  <a:lnTo>
                    <a:pt x="250" y="364"/>
                  </a:lnTo>
                  <a:lnTo>
                    <a:pt x="248" y="362"/>
                  </a:lnTo>
                  <a:lnTo>
                    <a:pt x="246" y="362"/>
                  </a:lnTo>
                  <a:lnTo>
                    <a:pt x="246" y="360"/>
                  </a:lnTo>
                  <a:lnTo>
                    <a:pt x="245" y="360"/>
                  </a:lnTo>
                  <a:lnTo>
                    <a:pt x="243" y="360"/>
                  </a:lnTo>
                  <a:lnTo>
                    <a:pt x="243" y="359"/>
                  </a:lnTo>
                  <a:lnTo>
                    <a:pt x="241" y="359"/>
                  </a:lnTo>
                  <a:lnTo>
                    <a:pt x="240" y="357"/>
                  </a:lnTo>
                  <a:lnTo>
                    <a:pt x="238" y="357"/>
                  </a:lnTo>
                  <a:lnTo>
                    <a:pt x="238" y="355"/>
                  </a:lnTo>
                  <a:lnTo>
                    <a:pt x="236" y="355"/>
                  </a:lnTo>
                  <a:lnTo>
                    <a:pt x="235" y="354"/>
                  </a:lnTo>
                  <a:lnTo>
                    <a:pt x="233" y="354"/>
                  </a:lnTo>
                  <a:lnTo>
                    <a:pt x="231" y="354"/>
                  </a:lnTo>
                  <a:lnTo>
                    <a:pt x="230" y="354"/>
                  </a:lnTo>
                  <a:lnTo>
                    <a:pt x="230" y="352"/>
                  </a:lnTo>
                  <a:lnTo>
                    <a:pt x="228" y="352"/>
                  </a:lnTo>
                  <a:lnTo>
                    <a:pt x="226" y="350"/>
                  </a:lnTo>
                  <a:lnTo>
                    <a:pt x="225" y="350"/>
                  </a:lnTo>
                  <a:lnTo>
                    <a:pt x="223" y="349"/>
                  </a:lnTo>
                  <a:lnTo>
                    <a:pt x="221" y="349"/>
                  </a:lnTo>
                  <a:lnTo>
                    <a:pt x="220" y="347"/>
                  </a:lnTo>
                  <a:lnTo>
                    <a:pt x="220" y="350"/>
                  </a:lnTo>
                  <a:lnTo>
                    <a:pt x="220" y="352"/>
                  </a:lnTo>
                  <a:lnTo>
                    <a:pt x="220" y="354"/>
                  </a:lnTo>
                  <a:lnTo>
                    <a:pt x="220" y="355"/>
                  </a:lnTo>
                  <a:lnTo>
                    <a:pt x="220" y="357"/>
                  </a:lnTo>
                  <a:lnTo>
                    <a:pt x="221" y="360"/>
                  </a:lnTo>
                  <a:lnTo>
                    <a:pt x="221" y="362"/>
                  </a:lnTo>
                  <a:lnTo>
                    <a:pt x="221" y="364"/>
                  </a:lnTo>
                  <a:lnTo>
                    <a:pt x="223" y="365"/>
                  </a:lnTo>
                  <a:lnTo>
                    <a:pt x="223" y="369"/>
                  </a:lnTo>
                  <a:lnTo>
                    <a:pt x="223" y="370"/>
                  </a:lnTo>
                  <a:lnTo>
                    <a:pt x="225" y="370"/>
                  </a:lnTo>
                  <a:lnTo>
                    <a:pt x="225" y="372"/>
                  </a:lnTo>
                  <a:lnTo>
                    <a:pt x="226" y="374"/>
                  </a:lnTo>
                  <a:lnTo>
                    <a:pt x="226" y="377"/>
                  </a:lnTo>
                  <a:lnTo>
                    <a:pt x="228" y="379"/>
                  </a:lnTo>
                  <a:lnTo>
                    <a:pt x="228" y="380"/>
                  </a:lnTo>
                  <a:lnTo>
                    <a:pt x="230" y="382"/>
                  </a:lnTo>
                  <a:lnTo>
                    <a:pt x="230" y="384"/>
                  </a:lnTo>
                  <a:lnTo>
                    <a:pt x="231" y="385"/>
                  </a:lnTo>
                  <a:lnTo>
                    <a:pt x="231" y="387"/>
                  </a:lnTo>
                  <a:lnTo>
                    <a:pt x="233" y="387"/>
                  </a:lnTo>
                  <a:lnTo>
                    <a:pt x="233" y="389"/>
                  </a:lnTo>
                  <a:lnTo>
                    <a:pt x="235" y="392"/>
                  </a:lnTo>
                  <a:lnTo>
                    <a:pt x="235" y="394"/>
                  </a:lnTo>
                  <a:lnTo>
                    <a:pt x="236" y="395"/>
                  </a:lnTo>
                  <a:lnTo>
                    <a:pt x="236" y="397"/>
                  </a:lnTo>
                  <a:lnTo>
                    <a:pt x="238" y="399"/>
                  </a:lnTo>
                  <a:lnTo>
                    <a:pt x="238" y="400"/>
                  </a:lnTo>
                  <a:lnTo>
                    <a:pt x="238" y="402"/>
                  </a:lnTo>
                  <a:lnTo>
                    <a:pt x="240" y="404"/>
                  </a:lnTo>
                  <a:lnTo>
                    <a:pt x="240" y="404"/>
                  </a:lnTo>
                  <a:lnTo>
                    <a:pt x="238" y="404"/>
                  </a:lnTo>
                  <a:lnTo>
                    <a:pt x="236" y="404"/>
                  </a:lnTo>
                  <a:lnTo>
                    <a:pt x="235" y="404"/>
                  </a:lnTo>
                  <a:lnTo>
                    <a:pt x="233" y="404"/>
                  </a:lnTo>
                  <a:lnTo>
                    <a:pt x="231" y="402"/>
                  </a:lnTo>
                  <a:lnTo>
                    <a:pt x="230" y="402"/>
                  </a:lnTo>
                  <a:lnTo>
                    <a:pt x="228" y="402"/>
                  </a:lnTo>
                  <a:lnTo>
                    <a:pt x="226" y="402"/>
                  </a:lnTo>
                  <a:lnTo>
                    <a:pt x="225" y="402"/>
                  </a:lnTo>
                  <a:lnTo>
                    <a:pt x="223" y="400"/>
                  </a:lnTo>
                  <a:lnTo>
                    <a:pt x="221" y="400"/>
                  </a:lnTo>
                  <a:lnTo>
                    <a:pt x="220" y="400"/>
                  </a:lnTo>
                  <a:lnTo>
                    <a:pt x="218" y="400"/>
                  </a:lnTo>
                  <a:lnTo>
                    <a:pt x="216" y="400"/>
                  </a:lnTo>
                  <a:lnTo>
                    <a:pt x="215" y="400"/>
                  </a:lnTo>
                  <a:lnTo>
                    <a:pt x="213" y="400"/>
                  </a:lnTo>
                  <a:lnTo>
                    <a:pt x="211" y="400"/>
                  </a:lnTo>
                  <a:lnTo>
                    <a:pt x="210" y="400"/>
                  </a:lnTo>
                  <a:lnTo>
                    <a:pt x="208" y="400"/>
                  </a:lnTo>
                  <a:lnTo>
                    <a:pt x="206" y="400"/>
                  </a:lnTo>
                  <a:lnTo>
                    <a:pt x="205" y="402"/>
                  </a:lnTo>
                  <a:lnTo>
                    <a:pt x="203" y="402"/>
                  </a:lnTo>
                  <a:lnTo>
                    <a:pt x="201" y="402"/>
                  </a:lnTo>
                  <a:lnTo>
                    <a:pt x="200" y="402"/>
                  </a:lnTo>
                  <a:lnTo>
                    <a:pt x="198" y="402"/>
                  </a:lnTo>
                  <a:lnTo>
                    <a:pt x="196" y="404"/>
                  </a:lnTo>
                  <a:lnTo>
                    <a:pt x="195" y="404"/>
                  </a:lnTo>
                  <a:lnTo>
                    <a:pt x="193" y="404"/>
                  </a:lnTo>
                  <a:lnTo>
                    <a:pt x="191" y="404"/>
                  </a:lnTo>
                  <a:lnTo>
                    <a:pt x="191" y="404"/>
                  </a:lnTo>
                  <a:lnTo>
                    <a:pt x="191" y="405"/>
                  </a:lnTo>
                  <a:lnTo>
                    <a:pt x="191" y="407"/>
                  </a:lnTo>
                  <a:lnTo>
                    <a:pt x="191" y="409"/>
                  </a:lnTo>
                  <a:lnTo>
                    <a:pt x="191" y="411"/>
                  </a:lnTo>
                  <a:lnTo>
                    <a:pt x="193" y="412"/>
                  </a:lnTo>
                  <a:lnTo>
                    <a:pt x="193" y="414"/>
                  </a:lnTo>
                  <a:lnTo>
                    <a:pt x="193" y="416"/>
                  </a:lnTo>
                  <a:lnTo>
                    <a:pt x="195" y="416"/>
                  </a:lnTo>
                  <a:lnTo>
                    <a:pt x="195" y="417"/>
                  </a:lnTo>
                  <a:lnTo>
                    <a:pt x="195" y="419"/>
                  </a:lnTo>
                  <a:lnTo>
                    <a:pt x="195" y="421"/>
                  </a:lnTo>
                  <a:lnTo>
                    <a:pt x="196" y="421"/>
                  </a:lnTo>
                  <a:lnTo>
                    <a:pt x="196" y="421"/>
                  </a:lnTo>
                  <a:lnTo>
                    <a:pt x="196" y="422"/>
                  </a:lnTo>
                  <a:lnTo>
                    <a:pt x="196" y="424"/>
                  </a:lnTo>
                  <a:lnTo>
                    <a:pt x="198" y="424"/>
                  </a:lnTo>
                  <a:lnTo>
                    <a:pt x="198" y="426"/>
                  </a:lnTo>
                  <a:lnTo>
                    <a:pt x="198" y="427"/>
                  </a:lnTo>
                  <a:lnTo>
                    <a:pt x="198" y="429"/>
                  </a:lnTo>
                  <a:lnTo>
                    <a:pt x="198" y="431"/>
                  </a:lnTo>
                  <a:lnTo>
                    <a:pt x="198" y="432"/>
                  </a:lnTo>
                  <a:lnTo>
                    <a:pt x="198" y="434"/>
                  </a:lnTo>
                  <a:lnTo>
                    <a:pt x="198" y="436"/>
                  </a:lnTo>
                  <a:lnTo>
                    <a:pt x="198" y="437"/>
                  </a:lnTo>
                  <a:lnTo>
                    <a:pt x="198" y="437"/>
                  </a:lnTo>
                  <a:lnTo>
                    <a:pt x="198" y="439"/>
                  </a:lnTo>
                  <a:lnTo>
                    <a:pt x="198" y="441"/>
                  </a:lnTo>
                  <a:lnTo>
                    <a:pt x="196" y="442"/>
                  </a:lnTo>
                  <a:lnTo>
                    <a:pt x="195" y="442"/>
                  </a:lnTo>
                  <a:lnTo>
                    <a:pt x="193" y="442"/>
                  </a:lnTo>
                  <a:lnTo>
                    <a:pt x="191" y="442"/>
                  </a:lnTo>
                  <a:lnTo>
                    <a:pt x="191" y="442"/>
                  </a:lnTo>
                  <a:lnTo>
                    <a:pt x="190" y="441"/>
                  </a:lnTo>
                  <a:lnTo>
                    <a:pt x="188" y="441"/>
                  </a:lnTo>
                  <a:lnTo>
                    <a:pt x="186" y="441"/>
                  </a:lnTo>
                  <a:lnTo>
                    <a:pt x="185" y="441"/>
                  </a:lnTo>
                  <a:lnTo>
                    <a:pt x="183" y="439"/>
                  </a:lnTo>
                  <a:lnTo>
                    <a:pt x="182" y="439"/>
                  </a:lnTo>
                  <a:lnTo>
                    <a:pt x="180" y="437"/>
                  </a:lnTo>
                  <a:lnTo>
                    <a:pt x="178" y="437"/>
                  </a:lnTo>
                  <a:lnTo>
                    <a:pt x="177" y="437"/>
                  </a:lnTo>
                  <a:lnTo>
                    <a:pt x="175" y="437"/>
                  </a:lnTo>
                  <a:lnTo>
                    <a:pt x="173" y="437"/>
                  </a:lnTo>
                  <a:lnTo>
                    <a:pt x="173" y="436"/>
                  </a:lnTo>
                  <a:lnTo>
                    <a:pt x="172" y="436"/>
                  </a:lnTo>
                  <a:lnTo>
                    <a:pt x="170" y="434"/>
                  </a:lnTo>
                  <a:lnTo>
                    <a:pt x="168" y="434"/>
                  </a:lnTo>
                  <a:lnTo>
                    <a:pt x="167" y="432"/>
                  </a:lnTo>
                  <a:lnTo>
                    <a:pt x="165" y="432"/>
                  </a:lnTo>
                  <a:lnTo>
                    <a:pt x="163" y="431"/>
                  </a:lnTo>
                  <a:lnTo>
                    <a:pt x="162" y="429"/>
                  </a:lnTo>
                  <a:lnTo>
                    <a:pt x="160" y="429"/>
                  </a:lnTo>
                  <a:lnTo>
                    <a:pt x="158" y="427"/>
                  </a:lnTo>
                  <a:lnTo>
                    <a:pt x="157" y="427"/>
                  </a:lnTo>
                  <a:lnTo>
                    <a:pt x="155" y="427"/>
                  </a:lnTo>
                  <a:lnTo>
                    <a:pt x="155" y="426"/>
                  </a:lnTo>
                  <a:lnTo>
                    <a:pt x="153" y="426"/>
                  </a:lnTo>
                  <a:lnTo>
                    <a:pt x="152" y="424"/>
                  </a:lnTo>
                  <a:lnTo>
                    <a:pt x="150" y="424"/>
                  </a:lnTo>
                  <a:lnTo>
                    <a:pt x="148" y="426"/>
                  </a:lnTo>
                  <a:lnTo>
                    <a:pt x="148" y="427"/>
                  </a:lnTo>
                  <a:lnTo>
                    <a:pt x="148" y="429"/>
                  </a:lnTo>
                  <a:lnTo>
                    <a:pt x="147" y="431"/>
                  </a:lnTo>
                  <a:lnTo>
                    <a:pt x="147" y="432"/>
                  </a:lnTo>
                  <a:lnTo>
                    <a:pt x="145" y="432"/>
                  </a:lnTo>
                  <a:lnTo>
                    <a:pt x="145" y="434"/>
                  </a:lnTo>
                  <a:lnTo>
                    <a:pt x="143" y="436"/>
                  </a:lnTo>
                  <a:lnTo>
                    <a:pt x="143" y="437"/>
                  </a:lnTo>
                  <a:lnTo>
                    <a:pt x="143" y="437"/>
                  </a:lnTo>
                  <a:lnTo>
                    <a:pt x="142" y="439"/>
                  </a:lnTo>
                  <a:lnTo>
                    <a:pt x="142" y="441"/>
                  </a:lnTo>
                  <a:lnTo>
                    <a:pt x="140" y="442"/>
                  </a:lnTo>
                  <a:lnTo>
                    <a:pt x="140" y="444"/>
                  </a:lnTo>
                  <a:lnTo>
                    <a:pt x="140" y="446"/>
                  </a:lnTo>
                  <a:lnTo>
                    <a:pt x="138" y="447"/>
                  </a:lnTo>
                  <a:lnTo>
                    <a:pt x="138" y="449"/>
                  </a:lnTo>
                  <a:lnTo>
                    <a:pt x="137" y="451"/>
                  </a:lnTo>
                  <a:lnTo>
                    <a:pt x="137" y="452"/>
                  </a:lnTo>
                  <a:lnTo>
                    <a:pt x="135" y="454"/>
                  </a:lnTo>
                  <a:lnTo>
                    <a:pt x="135" y="454"/>
                  </a:lnTo>
                  <a:lnTo>
                    <a:pt x="133" y="456"/>
                  </a:lnTo>
                  <a:lnTo>
                    <a:pt x="133" y="457"/>
                  </a:lnTo>
                  <a:lnTo>
                    <a:pt x="132" y="459"/>
                  </a:lnTo>
                  <a:lnTo>
                    <a:pt x="132" y="461"/>
                  </a:lnTo>
                  <a:lnTo>
                    <a:pt x="132" y="462"/>
                  </a:lnTo>
                  <a:lnTo>
                    <a:pt x="130" y="464"/>
                  </a:lnTo>
                  <a:lnTo>
                    <a:pt x="130" y="466"/>
                  </a:lnTo>
                  <a:lnTo>
                    <a:pt x="128" y="467"/>
                  </a:lnTo>
                  <a:lnTo>
                    <a:pt x="128" y="469"/>
                  </a:lnTo>
                  <a:lnTo>
                    <a:pt x="127" y="471"/>
                  </a:lnTo>
                  <a:lnTo>
                    <a:pt x="125" y="471"/>
                  </a:lnTo>
                  <a:lnTo>
                    <a:pt x="123" y="472"/>
                  </a:lnTo>
                  <a:lnTo>
                    <a:pt x="122" y="474"/>
                  </a:lnTo>
                  <a:lnTo>
                    <a:pt x="120" y="476"/>
                  </a:lnTo>
                  <a:lnTo>
                    <a:pt x="117" y="477"/>
                  </a:lnTo>
                  <a:lnTo>
                    <a:pt x="115" y="479"/>
                  </a:lnTo>
                  <a:lnTo>
                    <a:pt x="113" y="481"/>
                  </a:lnTo>
                  <a:lnTo>
                    <a:pt x="112" y="482"/>
                  </a:lnTo>
                  <a:lnTo>
                    <a:pt x="110" y="484"/>
                  </a:lnTo>
                  <a:lnTo>
                    <a:pt x="108" y="486"/>
                  </a:lnTo>
                  <a:lnTo>
                    <a:pt x="107" y="487"/>
                  </a:lnTo>
                  <a:lnTo>
                    <a:pt x="105" y="487"/>
                  </a:lnTo>
                  <a:lnTo>
                    <a:pt x="103" y="491"/>
                  </a:lnTo>
                  <a:lnTo>
                    <a:pt x="102" y="492"/>
                  </a:lnTo>
                  <a:lnTo>
                    <a:pt x="98" y="494"/>
                  </a:lnTo>
                  <a:lnTo>
                    <a:pt x="97" y="496"/>
                  </a:lnTo>
                  <a:lnTo>
                    <a:pt x="95" y="497"/>
                  </a:lnTo>
                  <a:lnTo>
                    <a:pt x="93" y="499"/>
                  </a:lnTo>
                  <a:lnTo>
                    <a:pt x="92" y="501"/>
                  </a:lnTo>
                  <a:lnTo>
                    <a:pt x="88" y="502"/>
                  </a:lnTo>
                  <a:lnTo>
                    <a:pt x="87" y="504"/>
                  </a:lnTo>
                  <a:lnTo>
                    <a:pt x="85" y="504"/>
                  </a:lnTo>
                  <a:lnTo>
                    <a:pt x="83" y="506"/>
                  </a:lnTo>
                  <a:lnTo>
                    <a:pt x="80" y="507"/>
                  </a:lnTo>
                  <a:lnTo>
                    <a:pt x="78" y="509"/>
                  </a:lnTo>
                  <a:lnTo>
                    <a:pt x="77" y="512"/>
                  </a:lnTo>
                  <a:lnTo>
                    <a:pt x="75" y="514"/>
                  </a:lnTo>
                  <a:lnTo>
                    <a:pt x="73" y="516"/>
                  </a:lnTo>
                  <a:lnTo>
                    <a:pt x="70" y="517"/>
                  </a:lnTo>
                  <a:lnTo>
                    <a:pt x="68" y="519"/>
                  </a:lnTo>
                  <a:lnTo>
                    <a:pt x="67" y="521"/>
                  </a:lnTo>
                  <a:lnTo>
                    <a:pt x="65" y="522"/>
                  </a:lnTo>
                  <a:lnTo>
                    <a:pt x="63" y="521"/>
                  </a:lnTo>
                  <a:lnTo>
                    <a:pt x="60" y="519"/>
                  </a:lnTo>
                  <a:lnTo>
                    <a:pt x="58" y="517"/>
                  </a:lnTo>
                  <a:lnTo>
                    <a:pt x="57" y="517"/>
                  </a:lnTo>
                  <a:lnTo>
                    <a:pt x="55" y="516"/>
                  </a:lnTo>
                  <a:lnTo>
                    <a:pt x="54" y="514"/>
                  </a:lnTo>
                  <a:lnTo>
                    <a:pt x="52" y="512"/>
                  </a:lnTo>
                  <a:lnTo>
                    <a:pt x="50" y="511"/>
                  </a:lnTo>
                  <a:lnTo>
                    <a:pt x="49" y="509"/>
                  </a:lnTo>
                  <a:lnTo>
                    <a:pt x="47" y="507"/>
                  </a:lnTo>
                  <a:lnTo>
                    <a:pt x="44" y="507"/>
                  </a:lnTo>
                  <a:lnTo>
                    <a:pt x="42" y="506"/>
                  </a:lnTo>
                  <a:lnTo>
                    <a:pt x="40" y="504"/>
                  </a:lnTo>
                  <a:lnTo>
                    <a:pt x="39" y="504"/>
                  </a:lnTo>
                  <a:lnTo>
                    <a:pt x="37" y="502"/>
                  </a:lnTo>
                  <a:lnTo>
                    <a:pt x="35" y="501"/>
                  </a:lnTo>
                  <a:lnTo>
                    <a:pt x="34" y="499"/>
                  </a:lnTo>
                  <a:lnTo>
                    <a:pt x="32" y="499"/>
                  </a:lnTo>
                  <a:lnTo>
                    <a:pt x="30" y="497"/>
                  </a:lnTo>
                  <a:lnTo>
                    <a:pt x="29" y="496"/>
                  </a:lnTo>
                  <a:lnTo>
                    <a:pt x="27" y="494"/>
                  </a:lnTo>
                  <a:lnTo>
                    <a:pt x="25" y="492"/>
                  </a:lnTo>
                  <a:lnTo>
                    <a:pt x="24" y="491"/>
                  </a:lnTo>
                  <a:lnTo>
                    <a:pt x="22" y="489"/>
                  </a:lnTo>
                  <a:lnTo>
                    <a:pt x="20" y="489"/>
                  </a:lnTo>
                  <a:lnTo>
                    <a:pt x="19" y="487"/>
                  </a:lnTo>
                  <a:lnTo>
                    <a:pt x="17" y="487"/>
                  </a:lnTo>
                  <a:lnTo>
                    <a:pt x="15" y="486"/>
                  </a:lnTo>
                  <a:lnTo>
                    <a:pt x="14" y="484"/>
                  </a:lnTo>
                  <a:lnTo>
                    <a:pt x="10" y="482"/>
                  </a:lnTo>
                  <a:lnTo>
                    <a:pt x="9" y="481"/>
                  </a:lnTo>
                  <a:lnTo>
                    <a:pt x="7" y="479"/>
                  </a:lnTo>
                  <a:lnTo>
                    <a:pt x="7" y="482"/>
                  </a:lnTo>
                  <a:lnTo>
                    <a:pt x="5" y="484"/>
                  </a:lnTo>
                  <a:lnTo>
                    <a:pt x="5" y="486"/>
                  </a:lnTo>
                  <a:lnTo>
                    <a:pt x="5" y="487"/>
                  </a:lnTo>
                  <a:lnTo>
                    <a:pt x="4" y="489"/>
                  </a:lnTo>
                  <a:lnTo>
                    <a:pt x="4" y="491"/>
                  </a:lnTo>
                  <a:lnTo>
                    <a:pt x="4" y="492"/>
                  </a:lnTo>
                  <a:lnTo>
                    <a:pt x="2" y="494"/>
                  </a:lnTo>
                  <a:lnTo>
                    <a:pt x="2" y="497"/>
                  </a:lnTo>
                  <a:lnTo>
                    <a:pt x="2" y="499"/>
                  </a:lnTo>
                  <a:lnTo>
                    <a:pt x="2" y="501"/>
                  </a:lnTo>
                  <a:lnTo>
                    <a:pt x="2" y="502"/>
                  </a:lnTo>
                  <a:lnTo>
                    <a:pt x="2" y="504"/>
                  </a:lnTo>
                  <a:lnTo>
                    <a:pt x="0" y="506"/>
                  </a:lnTo>
                  <a:lnTo>
                    <a:pt x="0" y="507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0" y="512"/>
                  </a:lnTo>
                  <a:lnTo>
                    <a:pt x="0" y="514"/>
                  </a:lnTo>
                  <a:lnTo>
                    <a:pt x="0" y="516"/>
                  </a:lnTo>
                  <a:lnTo>
                    <a:pt x="0" y="519"/>
                  </a:lnTo>
                  <a:lnTo>
                    <a:pt x="0" y="521"/>
                  </a:lnTo>
                  <a:lnTo>
                    <a:pt x="2" y="522"/>
                  </a:lnTo>
                  <a:lnTo>
                    <a:pt x="2" y="522"/>
                  </a:lnTo>
                  <a:lnTo>
                    <a:pt x="2" y="524"/>
                  </a:lnTo>
                  <a:lnTo>
                    <a:pt x="2" y="526"/>
                  </a:lnTo>
                  <a:lnTo>
                    <a:pt x="2" y="527"/>
                  </a:lnTo>
                  <a:lnTo>
                    <a:pt x="2" y="529"/>
                  </a:lnTo>
                  <a:lnTo>
                    <a:pt x="2" y="531"/>
                  </a:lnTo>
                  <a:lnTo>
                    <a:pt x="4" y="532"/>
                  </a:lnTo>
                  <a:lnTo>
                    <a:pt x="4" y="534"/>
                  </a:lnTo>
                  <a:lnTo>
                    <a:pt x="4" y="536"/>
                  </a:lnTo>
                  <a:lnTo>
                    <a:pt x="4" y="537"/>
                  </a:lnTo>
                  <a:lnTo>
                    <a:pt x="5" y="537"/>
                  </a:lnTo>
                  <a:lnTo>
                    <a:pt x="7" y="539"/>
                  </a:lnTo>
                  <a:lnTo>
                    <a:pt x="10" y="541"/>
                  </a:lnTo>
                  <a:lnTo>
                    <a:pt x="14" y="544"/>
                  </a:lnTo>
                  <a:lnTo>
                    <a:pt x="17" y="549"/>
                  </a:lnTo>
                  <a:lnTo>
                    <a:pt x="22" y="552"/>
                  </a:lnTo>
                  <a:lnTo>
                    <a:pt x="27" y="557"/>
                  </a:lnTo>
                  <a:lnTo>
                    <a:pt x="30" y="562"/>
                  </a:lnTo>
                  <a:lnTo>
                    <a:pt x="35" y="569"/>
                  </a:lnTo>
                  <a:lnTo>
                    <a:pt x="42" y="574"/>
                  </a:lnTo>
                  <a:lnTo>
                    <a:pt x="49" y="581"/>
                  </a:lnTo>
                  <a:lnTo>
                    <a:pt x="57" y="587"/>
                  </a:lnTo>
                  <a:lnTo>
                    <a:pt x="63" y="594"/>
                  </a:lnTo>
                  <a:lnTo>
                    <a:pt x="72" y="601"/>
                  </a:lnTo>
                  <a:lnTo>
                    <a:pt x="80" y="607"/>
                  </a:lnTo>
                  <a:lnTo>
                    <a:pt x="88" y="616"/>
                  </a:lnTo>
                  <a:lnTo>
                    <a:pt x="97" y="622"/>
                  </a:lnTo>
                  <a:lnTo>
                    <a:pt x="107" y="631"/>
                  </a:lnTo>
                  <a:lnTo>
                    <a:pt x="113" y="639"/>
                  </a:lnTo>
                  <a:lnTo>
                    <a:pt x="123" y="646"/>
                  </a:lnTo>
                  <a:lnTo>
                    <a:pt x="133" y="652"/>
                  </a:lnTo>
                  <a:lnTo>
                    <a:pt x="142" y="659"/>
                  </a:lnTo>
                  <a:lnTo>
                    <a:pt x="152" y="667"/>
                  </a:lnTo>
                  <a:lnTo>
                    <a:pt x="162" y="674"/>
                  </a:lnTo>
                  <a:lnTo>
                    <a:pt x="170" y="681"/>
                  </a:lnTo>
                  <a:lnTo>
                    <a:pt x="180" y="687"/>
                  </a:lnTo>
                  <a:lnTo>
                    <a:pt x="188" y="692"/>
                  </a:lnTo>
                  <a:lnTo>
                    <a:pt x="196" y="699"/>
                  </a:lnTo>
                  <a:lnTo>
                    <a:pt x="205" y="706"/>
                  </a:lnTo>
                  <a:lnTo>
                    <a:pt x="215" y="709"/>
                  </a:lnTo>
                  <a:lnTo>
                    <a:pt x="223" y="714"/>
                  </a:lnTo>
                  <a:lnTo>
                    <a:pt x="231" y="717"/>
                  </a:lnTo>
                  <a:lnTo>
                    <a:pt x="241" y="722"/>
                  </a:lnTo>
                  <a:lnTo>
                    <a:pt x="251" y="726"/>
                  </a:lnTo>
                  <a:lnTo>
                    <a:pt x="263" y="731"/>
                  </a:lnTo>
                  <a:lnTo>
                    <a:pt x="273" y="736"/>
                  </a:lnTo>
                  <a:lnTo>
                    <a:pt x="286" y="739"/>
                  </a:lnTo>
                  <a:lnTo>
                    <a:pt x="300" y="742"/>
                  </a:lnTo>
                  <a:lnTo>
                    <a:pt x="313" y="748"/>
                  </a:lnTo>
                  <a:lnTo>
                    <a:pt x="328" y="753"/>
                  </a:lnTo>
                  <a:lnTo>
                    <a:pt x="341" y="756"/>
                  </a:lnTo>
                  <a:lnTo>
                    <a:pt x="354" y="759"/>
                  </a:lnTo>
                  <a:lnTo>
                    <a:pt x="369" y="763"/>
                  </a:lnTo>
                  <a:lnTo>
                    <a:pt x="383" y="768"/>
                  </a:lnTo>
                  <a:lnTo>
                    <a:pt x="398" y="771"/>
                  </a:lnTo>
                  <a:lnTo>
                    <a:pt x="413" y="774"/>
                  </a:lnTo>
                  <a:lnTo>
                    <a:pt x="426" y="778"/>
                  </a:lnTo>
                  <a:lnTo>
                    <a:pt x="439" y="781"/>
                  </a:lnTo>
                  <a:lnTo>
                    <a:pt x="452" y="784"/>
                  </a:lnTo>
                  <a:lnTo>
                    <a:pt x="466" y="788"/>
                  </a:lnTo>
                  <a:lnTo>
                    <a:pt x="479" y="789"/>
                  </a:lnTo>
                  <a:lnTo>
                    <a:pt x="491" y="793"/>
                  </a:lnTo>
                  <a:lnTo>
                    <a:pt x="502" y="794"/>
                  </a:lnTo>
                  <a:lnTo>
                    <a:pt x="514" y="798"/>
                  </a:lnTo>
                  <a:lnTo>
                    <a:pt x="522" y="799"/>
                  </a:lnTo>
                  <a:lnTo>
                    <a:pt x="531" y="803"/>
                  </a:lnTo>
                  <a:lnTo>
                    <a:pt x="539" y="804"/>
                  </a:lnTo>
                  <a:lnTo>
                    <a:pt x="546" y="806"/>
                  </a:lnTo>
                  <a:lnTo>
                    <a:pt x="552" y="806"/>
                  </a:lnTo>
                  <a:lnTo>
                    <a:pt x="557" y="808"/>
                  </a:lnTo>
                  <a:lnTo>
                    <a:pt x="561" y="808"/>
                  </a:lnTo>
                  <a:lnTo>
                    <a:pt x="562" y="808"/>
                  </a:lnTo>
                  <a:lnTo>
                    <a:pt x="564" y="808"/>
                  </a:lnTo>
                  <a:lnTo>
                    <a:pt x="564" y="808"/>
                  </a:lnTo>
                  <a:lnTo>
                    <a:pt x="564" y="806"/>
                  </a:lnTo>
                  <a:lnTo>
                    <a:pt x="564" y="804"/>
                  </a:lnTo>
                  <a:lnTo>
                    <a:pt x="566" y="801"/>
                  </a:lnTo>
                  <a:lnTo>
                    <a:pt x="566" y="798"/>
                  </a:lnTo>
                  <a:lnTo>
                    <a:pt x="567" y="794"/>
                  </a:lnTo>
                  <a:lnTo>
                    <a:pt x="567" y="789"/>
                  </a:lnTo>
                  <a:lnTo>
                    <a:pt x="569" y="788"/>
                  </a:lnTo>
                  <a:lnTo>
                    <a:pt x="571" y="783"/>
                  </a:lnTo>
                  <a:lnTo>
                    <a:pt x="571" y="776"/>
                  </a:lnTo>
                  <a:lnTo>
                    <a:pt x="572" y="773"/>
                  </a:lnTo>
                  <a:lnTo>
                    <a:pt x="574" y="768"/>
                  </a:lnTo>
                  <a:lnTo>
                    <a:pt x="575" y="761"/>
                  </a:lnTo>
                  <a:lnTo>
                    <a:pt x="577" y="756"/>
                  </a:lnTo>
                  <a:lnTo>
                    <a:pt x="579" y="751"/>
                  </a:lnTo>
                  <a:lnTo>
                    <a:pt x="580" y="744"/>
                  </a:lnTo>
                  <a:lnTo>
                    <a:pt x="582" y="739"/>
                  </a:lnTo>
                  <a:lnTo>
                    <a:pt x="584" y="734"/>
                  </a:lnTo>
                  <a:lnTo>
                    <a:pt x="585" y="727"/>
                  </a:lnTo>
                  <a:lnTo>
                    <a:pt x="587" y="722"/>
                  </a:lnTo>
                  <a:lnTo>
                    <a:pt x="589" y="717"/>
                  </a:lnTo>
                  <a:lnTo>
                    <a:pt x="590" y="712"/>
                  </a:lnTo>
                  <a:lnTo>
                    <a:pt x="592" y="706"/>
                  </a:lnTo>
                  <a:lnTo>
                    <a:pt x="594" y="702"/>
                  </a:lnTo>
                  <a:lnTo>
                    <a:pt x="595" y="697"/>
                  </a:lnTo>
                  <a:lnTo>
                    <a:pt x="595" y="694"/>
                  </a:lnTo>
                  <a:lnTo>
                    <a:pt x="597" y="689"/>
                  </a:lnTo>
                  <a:lnTo>
                    <a:pt x="599" y="687"/>
                  </a:lnTo>
                  <a:lnTo>
                    <a:pt x="600" y="684"/>
                  </a:lnTo>
                  <a:lnTo>
                    <a:pt x="602" y="681"/>
                  </a:lnTo>
                  <a:lnTo>
                    <a:pt x="604" y="679"/>
                  </a:lnTo>
                  <a:lnTo>
                    <a:pt x="605" y="677"/>
                  </a:lnTo>
                  <a:lnTo>
                    <a:pt x="607" y="676"/>
                  </a:lnTo>
                  <a:lnTo>
                    <a:pt x="610" y="672"/>
                  </a:lnTo>
                  <a:lnTo>
                    <a:pt x="612" y="671"/>
                  </a:lnTo>
                  <a:lnTo>
                    <a:pt x="614" y="667"/>
                  </a:lnTo>
                  <a:lnTo>
                    <a:pt x="615" y="664"/>
                  </a:lnTo>
                  <a:lnTo>
                    <a:pt x="619" y="661"/>
                  </a:lnTo>
                  <a:lnTo>
                    <a:pt x="620" y="657"/>
                  </a:lnTo>
                  <a:lnTo>
                    <a:pt x="624" y="656"/>
                  </a:lnTo>
                  <a:lnTo>
                    <a:pt x="627" y="651"/>
                  </a:lnTo>
                  <a:lnTo>
                    <a:pt x="629" y="647"/>
                  </a:lnTo>
                  <a:lnTo>
                    <a:pt x="632" y="642"/>
                  </a:lnTo>
                  <a:lnTo>
                    <a:pt x="634" y="639"/>
                  </a:lnTo>
                  <a:lnTo>
                    <a:pt x="637" y="637"/>
                  </a:lnTo>
                  <a:lnTo>
                    <a:pt x="639" y="632"/>
                  </a:lnTo>
                  <a:lnTo>
                    <a:pt x="642" y="629"/>
                  </a:lnTo>
                  <a:lnTo>
                    <a:pt x="644" y="624"/>
                  </a:lnTo>
                  <a:lnTo>
                    <a:pt x="647" y="622"/>
                  </a:lnTo>
                  <a:lnTo>
                    <a:pt x="649" y="617"/>
                  </a:lnTo>
                  <a:lnTo>
                    <a:pt x="652" y="614"/>
                  </a:lnTo>
                  <a:lnTo>
                    <a:pt x="654" y="611"/>
                  </a:lnTo>
                  <a:lnTo>
                    <a:pt x="655" y="607"/>
                  </a:lnTo>
                  <a:lnTo>
                    <a:pt x="657" y="606"/>
                  </a:lnTo>
                  <a:lnTo>
                    <a:pt x="660" y="602"/>
                  </a:lnTo>
                  <a:lnTo>
                    <a:pt x="662" y="601"/>
                  </a:lnTo>
                  <a:lnTo>
                    <a:pt x="662" y="597"/>
                  </a:lnTo>
                  <a:lnTo>
                    <a:pt x="664" y="596"/>
                  </a:lnTo>
                  <a:lnTo>
                    <a:pt x="665" y="594"/>
                  </a:lnTo>
                  <a:lnTo>
                    <a:pt x="665" y="592"/>
                  </a:lnTo>
                  <a:lnTo>
                    <a:pt x="667" y="592"/>
                  </a:lnTo>
                  <a:lnTo>
                    <a:pt x="667" y="591"/>
                  </a:lnTo>
                  <a:lnTo>
                    <a:pt x="667" y="589"/>
                  </a:lnTo>
                  <a:lnTo>
                    <a:pt x="669" y="589"/>
                  </a:lnTo>
                  <a:lnTo>
                    <a:pt x="669" y="586"/>
                  </a:lnTo>
                  <a:lnTo>
                    <a:pt x="669" y="584"/>
                  </a:lnTo>
                  <a:lnTo>
                    <a:pt x="670" y="582"/>
                  </a:lnTo>
                  <a:lnTo>
                    <a:pt x="670" y="581"/>
                  </a:lnTo>
                  <a:lnTo>
                    <a:pt x="670" y="577"/>
                  </a:lnTo>
                  <a:lnTo>
                    <a:pt x="672" y="576"/>
                  </a:lnTo>
                  <a:lnTo>
                    <a:pt x="672" y="574"/>
                  </a:lnTo>
                  <a:lnTo>
                    <a:pt x="672" y="572"/>
                  </a:lnTo>
                  <a:lnTo>
                    <a:pt x="674" y="571"/>
                  </a:lnTo>
                  <a:lnTo>
                    <a:pt x="674" y="569"/>
                  </a:lnTo>
                  <a:lnTo>
                    <a:pt x="674" y="567"/>
                  </a:lnTo>
                  <a:lnTo>
                    <a:pt x="675" y="566"/>
                  </a:lnTo>
                  <a:lnTo>
                    <a:pt x="675" y="562"/>
                  </a:lnTo>
                  <a:lnTo>
                    <a:pt x="675" y="561"/>
                  </a:lnTo>
                  <a:lnTo>
                    <a:pt x="677" y="559"/>
                  </a:lnTo>
                  <a:lnTo>
                    <a:pt x="677" y="557"/>
                  </a:lnTo>
                  <a:lnTo>
                    <a:pt x="677" y="556"/>
                  </a:lnTo>
                  <a:lnTo>
                    <a:pt x="677" y="554"/>
                  </a:lnTo>
                  <a:lnTo>
                    <a:pt x="677" y="552"/>
                  </a:lnTo>
                  <a:lnTo>
                    <a:pt x="679" y="551"/>
                  </a:lnTo>
                  <a:lnTo>
                    <a:pt x="679" y="547"/>
                  </a:lnTo>
                  <a:lnTo>
                    <a:pt x="679" y="546"/>
                  </a:lnTo>
                  <a:lnTo>
                    <a:pt x="680" y="544"/>
                  </a:lnTo>
                  <a:lnTo>
                    <a:pt x="680" y="542"/>
                  </a:lnTo>
                  <a:lnTo>
                    <a:pt x="680" y="539"/>
                  </a:lnTo>
                  <a:lnTo>
                    <a:pt x="682" y="539"/>
                  </a:lnTo>
                  <a:lnTo>
                    <a:pt x="682" y="537"/>
                  </a:lnTo>
                  <a:lnTo>
                    <a:pt x="682" y="536"/>
                  </a:lnTo>
                  <a:lnTo>
                    <a:pt x="684" y="532"/>
                  </a:lnTo>
                  <a:lnTo>
                    <a:pt x="684" y="531"/>
                  </a:lnTo>
                  <a:lnTo>
                    <a:pt x="682" y="531"/>
                  </a:lnTo>
                  <a:lnTo>
                    <a:pt x="680" y="531"/>
                  </a:lnTo>
                  <a:lnTo>
                    <a:pt x="679" y="529"/>
                  </a:lnTo>
                  <a:lnTo>
                    <a:pt x="677" y="529"/>
                  </a:lnTo>
                  <a:lnTo>
                    <a:pt x="677" y="529"/>
                  </a:lnTo>
                  <a:lnTo>
                    <a:pt x="675" y="529"/>
                  </a:lnTo>
                  <a:lnTo>
                    <a:pt x="674" y="529"/>
                  </a:lnTo>
                  <a:lnTo>
                    <a:pt x="672" y="527"/>
                  </a:lnTo>
                  <a:lnTo>
                    <a:pt x="670" y="527"/>
                  </a:lnTo>
                  <a:lnTo>
                    <a:pt x="669" y="527"/>
                  </a:lnTo>
                  <a:lnTo>
                    <a:pt x="667" y="527"/>
                  </a:lnTo>
                  <a:lnTo>
                    <a:pt x="665" y="526"/>
                  </a:lnTo>
                  <a:lnTo>
                    <a:pt x="664" y="526"/>
                  </a:lnTo>
                  <a:lnTo>
                    <a:pt x="662" y="526"/>
                  </a:lnTo>
                  <a:lnTo>
                    <a:pt x="660" y="526"/>
                  </a:lnTo>
                  <a:lnTo>
                    <a:pt x="659" y="526"/>
                  </a:lnTo>
                  <a:lnTo>
                    <a:pt x="657" y="524"/>
                  </a:lnTo>
                  <a:lnTo>
                    <a:pt x="655" y="524"/>
                  </a:lnTo>
                  <a:lnTo>
                    <a:pt x="654" y="524"/>
                  </a:lnTo>
                  <a:lnTo>
                    <a:pt x="652" y="524"/>
                  </a:lnTo>
                  <a:lnTo>
                    <a:pt x="650" y="522"/>
                  </a:lnTo>
                  <a:lnTo>
                    <a:pt x="649" y="522"/>
                  </a:lnTo>
                  <a:lnTo>
                    <a:pt x="647" y="522"/>
                  </a:lnTo>
                  <a:lnTo>
                    <a:pt x="645" y="522"/>
                  </a:lnTo>
                  <a:lnTo>
                    <a:pt x="644" y="522"/>
                  </a:lnTo>
                  <a:lnTo>
                    <a:pt x="642" y="522"/>
                  </a:lnTo>
                  <a:lnTo>
                    <a:pt x="640" y="522"/>
                  </a:lnTo>
                  <a:lnTo>
                    <a:pt x="639" y="522"/>
                  </a:lnTo>
                  <a:lnTo>
                    <a:pt x="637" y="522"/>
                  </a:lnTo>
                  <a:lnTo>
                    <a:pt x="635" y="522"/>
                  </a:lnTo>
                  <a:lnTo>
                    <a:pt x="634" y="521"/>
                  </a:lnTo>
                  <a:lnTo>
                    <a:pt x="632" y="521"/>
                  </a:lnTo>
                  <a:lnTo>
                    <a:pt x="632" y="522"/>
                  </a:lnTo>
                  <a:lnTo>
                    <a:pt x="630" y="522"/>
                  </a:lnTo>
                  <a:lnTo>
                    <a:pt x="629" y="522"/>
                  </a:lnTo>
                  <a:lnTo>
                    <a:pt x="627" y="522"/>
                  </a:lnTo>
                  <a:lnTo>
                    <a:pt x="625" y="524"/>
                  </a:lnTo>
                  <a:lnTo>
                    <a:pt x="624" y="526"/>
                  </a:lnTo>
                  <a:lnTo>
                    <a:pt x="622" y="527"/>
                  </a:lnTo>
                  <a:lnTo>
                    <a:pt x="620" y="527"/>
                  </a:lnTo>
                  <a:lnTo>
                    <a:pt x="619" y="529"/>
                  </a:lnTo>
                  <a:lnTo>
                    <a:pt x="617" y="531"/>
                  </a:lnTo>
                  <a:lnTo>
                    <a:pt x="615" y="531"/>
                  </a:lnTo>
                  <a:lnTo>
                    <a:pt x="614" y="532"/>
                  </a:lnTo>
                  <a:lnTo>
                    <a:pt x="612" y="532"/>
                  </a:lnTo>
                  <a:lnTo>
                    <a:pt x="612" y="534"/>
                  </a:lnTo>
                  <a:lnTo>
                    <a:pt x="610" y="534"/>
                  </a:lnTo>
                  <a:lnTo>
                    <a:pt x="609" y="536"/>
                  </a:lnTo>
                  <a:lnTo>
                    <a:pt x="607" y="537"/>
                  </a:lnTo>
                  <a:lnTo>
                    <a:pt x="605" y="539"/>
                  </a:lnTo>
                  <a:lnTo>
                    <a:pt x="604" y="539"/>
                  </a:lnTo>
                  <a:lnTo>
                    <a:pt x="602" y="539"/>
                  </a:lnTo>
                  <a:lnTo>
                    <a:pt x="600" y="539"/>
                  </a:lnTo>
                  <a:lnTo>
                    <a:pt x="600" y="541"/>
                  </a:lnTo>
                  <a:lnTo>
                    <a:pt x="599" y="541"/>
                  </a:lnTo>
                  <a:lnTo>
                    <a:pt x="597" y="542"/>
                  </a:lnTo>
                  <a:lnTo>
                    <a:pt x="595" y="542"/>
                  </a:lnTo>
                  <a:lnTo>
                    <a:pt x="595" y="544"/>
                  </a:lnTo>
                  <a:lnTo>
                    <a:pt x="595" y="546"/>
                  </a:lnTo>
                  <a:lnTo>
                    <a:pt x="594" y="546"/>
                  </a:lnTo>
                  <a:lnTo>
                    <a:pt x="592" y="547"/>
                  </a:lnTo>
                  <a:lnTo>
                    <a:pt x="594" y="547"/>
                  </a:lnTo>
                  <a:lnTo>
                    <a:pt x="594" y="549"/>
                  </a:lnTo>
                  <a:lnTo>
                    <a:pt x="595" y="551"/>
                  </a:lnTo>
                  <a:lnTo>
                    <a:pt x="595" y="552"/>
                  </a:lnTo>
                  <a:lnTo>
                    <a:pt x="595" y="552"/>
                  </a:lnTo>
                  <a:lnTo>
                    <a:pt x="595" y="554"/>
                  </a:lnTo>
                  <a:lnTo>
                    <a:pt x="597" y="556"/>
                  </a:lnTo>
                  <a:lnTo>
                    <a:pt x="597" y="556"/>
                  </a:lnTo>
                  <a:lnTo>
                    <a:pt x="599" y="556"/>
                  </a:lnTo>
                  <a:lnTo>
                    <a:pt x="599" y="557"/>
                  </a:lnTo>
                  <a:lnTo>
                    <a:pt x="600" y="557"/>
                  </a:lnTo>
                  <a:lnTo>
                    <a:pt x="600" y="559"/>
                  </a:lnTo>
                  <a:lnTo>
                    <a:pt x="600" y="561"/>
                  </a:lnTo>
                  <a:lnTo>
                    <a:pt x="602" y="561"/>
                  </a:lnTo>
                  <a:lnTo>
                    <a:pt x="602" y="562"/>
                  </a:lnTo>
                  <a:lnTo>
                    <a:pt x="600" y="562"/>
                  </a:lnTo>
                  <a:lnTo>
                    <a:pt x="600" y="564"/>
                  </a:lnTo>
                  <a:lnTo>
                    <a:pt x="599" y="564"/>
                  </a:lnTo>
                  <a:lnTo>
                    <a:pt x="597" y="564"/>
                  </a:lnTo>
                  <a:lnTo>
                    <a:pt x="597" y="566"/>
                  </a:lnTo>
                  <a:lnTo>
                    <a:pt x="595" y="566"/>
                  </a:lnTo>
                  <a:lnTo>
                    <a:pt x="595" y="567"/>
                  </a:lnTo>
                  <a:lnTo>
                    <a:pt x="594" y="567"/>
                  </a:lnTo>
                  <a:lnTo>
                    <a:pt x="594" y="569"/>
                  </a:lnTo>
                  <a:lnTo>
                    <a:pt x="592" y="569"/>
                  </a:lnTo>
                  <a:lnTo>
                    <a:pt x="590" y="571"/>
                  </a:lnTo>
                  <a:lnTo>
                    <a:pt x="589" y="571"/>
                  </a:lnTo>
                  <a:lnTo>
                    <a:pt x="587" y="572"/>
                  </a:lnTo>
                  <a:lnTo>
                    <a:pt x="585" y="572"/>
                  </a:lnTo>
                  <a:lnTo>
                    <a:pt x="585" y="572"/>
                  </a:lnTo>
                  <a:lnTo>
                    <a:pt x="584" y="572"/>
                  </a:lnTo>
                  <a:lnTo>
                    <a:pt x="582" y="574"/>
                  </a:lnTo>
                  <a:lnTo>
                    <a:pt x="580" y="574"/>
                  </a:lnTo>
                  <a:lnTo>
                    <a:pt x="579" y="576"/>
                  </a:lnTo>
                  <a:lnTo>
                    <a:pt x="577" y="576"/>
                  </a:lnTo>
                  <a:lnTo>
                    <a:pt x="575" y="577"/>
                  </a:lnTo>
                  <a:lnTo>
                    <a:pt x="574" y="579"/>
                  </a:lnTo>
                  <a:lnTo>
                    <a:pt x="574" y="581"/>
                  </a:lnTo>
                  <a:lnTo>
                    <a:pt x="574" y="582"/>
                  </a:lnTo>
                  <a:lnTo>
                    <a:pt x="574" y="584"/>
                  </a:lnTo>
                  <a:lnTo>
                    <a:pt x="574" y="586"/>
                  </a:lnTo>
                  <a:lnTo>
                    <a:pt x="574" y="587"/>
                  </a:lnTo>
                  <a:lnTo>
                    <a:pt x="575" y="587"/>
                  </a:lnTo>
                  <a:lnTo>
                    <a:pt x="575" y="589"/>
                  </a:lnTo>
                  <a:lnTo>
                    <a:pt x="575" y="589"/>
                  </a:lnTo>
                  <a:lnTo>
                    <a:pt x="575" y="591"/>
                  </a:lnTo>
                  <a:lnTo>
                    <a:pt x="575" y="592"/>
                  </a:lnTo>
                  <a:lnTo>
                    <a:pt x="575" y="594"/>
                  </a:lnTo>
                  <a:lnTo>
                    <a:pt x="575" y="596"/>
                  </a:lnTo>
                  <a:lnTo>
                    <a:pt x="577" y="596"/>
                  </a:lnTo>
                  <a:lnTo>
                    <a:pt x="577" y="597"/>
                  </a:lnTo>
                  <a:lnTo>
                    <a:pt x="577" y="599"/>
                  </a:lnTo>
                  <a:lnTo>
                    <a:pt x="575" y="602"/>
                  </a:lnTo>
                  <a:lnTo>
                    <a:pt x="574" y="604"/>
                  </a:lnTo>
                  <a:lnTo>
                    <a:pt x="572" y="606"/>
                  </a:lnTo>
                  <a:lnTo>
                    <a:pt x="569" y="607"/>
                  </a:lnTo>
                  <a:lnTo>
                    <a:pt x="567" y="611"/>
                  </a:lnTo>
                  <a:lnTo>
                    <a:pt x="566" y="612"/>
                  </a:lnTo>
                  <a:lnTo>
                    <a:pt x="564" y="616"/>
                  </a:lnTo>
                  <a:lnTo>
                    <a:pt x="562" y="617"/>
                  </a:lnTo>
                  <a:lnTo>
                    <a:pt x="561" y="621"/>
                  </a:lnTo>
                  <a:lnTo>
                    <a:pt x="559" y="622"/>
                  </a:lnTo>
                  <a:lnTo>
                    <a:pt x="557" y="624"/>
                  </a:lnTo>
                  <a:lnTo>
                    <a:pt x="556" y="626"/>
                  </a:lnTo>
                  <a:lnTo>
                    <a:pt x="554" y="629"/>
                  </a:lnTo>
                  <a:lnTo>
                    <a:pt x="552" y="631"/>
                  </a:lnTo>
                  <a:lnTo>
                    <a:pt x="551" y="634"/>
                  </a:lnTo>
                  <a:lnTo>
                    <a:pt x="547" y="636"/>
                  </a:lnTo>
                  <a:lnTo>
                    <a:pt x="546" y="639"/>
                  </a:lnTo>
                  <a:lnTo>
                    <a:pt x="544" y="639"/>
                  </a:lnTo>
                  <a:lnTo>
                    <a:pt x="542" y="642"/>
                  </a:lnTo>
                  <a:lnTo>
                    <a:pt x="541" y="644"/>
                  </a:lnTo>
                  <a:lnTo>
                    <a:pt x="539" y="647"/>
                  </a:lnTo>
                  <a:lnTo>
                    <a:pt x="537" y="649"/>
                  </a:lnTo>
                  <a:lnTo>
                    <a:pt x="536" y="652"/>
                  </a:lnTo>
                  <a:lnTo>
                    <a:pt x="534" y="654"/>
                  </a:lnTo>
                  <a:lnTo>
                    <a:pt x="532" y="656"/>
                  </a:lnTo>
                  <a:lnTo>
                    <a:pt x="531" y="657"/>
                  </a:lnTo>
                  <a:lnTo>
                    <a:pt x="529" y="661"/>
                  </a:lnTo>
                  <a:lnTo>
                    <a:pt x="527" y="662"/>
                  </a:lnTo>
                  <a:lnTo>
                    <a:pt x="526" y="666"/>
                  </a:lnTo>
                  <a:lnTo>
                    <a:pt x="522" y="667"/>
                  </a:lnTo>
                  <a:lnTo>
                    <a:pt x="521" y="671"/>
                  </a:lnTo>
                  <a:lnTo>
                    <a:pt x="519" y="672"/>
                  </a:lnTo>
                  <a:lnTo>
                    <a:pt x="516" y="672"/>
                  </a:lnTo>
                  <a:lnTo>
                    <a:pt x="512" y="672"/>
                  </a:lnTo>
                  <a:lnTo>
                    <a:pt x="509" y="672"/>
                  </a:lnTo>
                  <a:lnTo>
                    <a:pt x="506" y="672"/>
                  </a:lnTo>
                  <a:lnTo>
                    <a:pt x="501" y="674"/>
                  </a:lnTo>
                  <a:lnTo>
                    <a:pt x="496" y="674"/>
                  </a:lnTo>
                  <a:lnTo>
                    <a:pt x="492" y="674"/>
                  </a:lnTo>
                  <a:lnTo>
                    <a:pt x="487" y="674"/>
                  </a:lnTo>
                  <a:lnTo>
                    <a:pt x="484" y="674"/>
                  </a:lnTo>
                  <a:lnTo>
                    <a:pt x="479" y="674"/>
                  </a:lnTo>
                  <a:lnTo>
                    <a:pt x="476" y="672"/>
                  </a:lnTo>
                  <a:lnTo>
                    <a:pt x="471" y="672"/>
                  </a:lnTo>
                  <a:lnTo>
                    <a:pt x="467" y="672"/>
                  </a:lnTo>
                  <a:lnTo>
                    <a:pt x="464" y="672"/>
                  </a:lnTo>
                  <a:lnTo>
                    <a:pt x="459" y="671"/>
                  </a:lnTo>
                  <a:lnTo>
                    <a:pt x="456" y="671"/>
                  </a:lnTo>
                  <a:lnTo>
                    <a:pt x="452" y="669"/>
                  </a:lnTo>
                  <a:lnTo>
                    <a:pt x="449" y="667"/>
                  </a:lnTo>
                  <a:lnTo>
                    <a:pt x="446" y="666"/>
                  </a:lnTo>
                  <a:lnTo>
                    <a:pt x="443" y="664"/>
                  </a:lnTo>
                  <a:lnTo>
                    <a:pt x="439" y="661"/>
                  </a:lnTo>
                  <a:lnTo>
                    <a:pt x="436" y="659"/>
                  </a:lnTo>
                  <a:lnTo>
                    <a:pt x="434" y="656"/>
                  </a:lnTo>
                  <a:lnTo>
                    <a:pt x="433" y="656"/>
                  </a:lnTo>
                  <a:lnTo>
                    <a:pt x="431" y="652"/>
                  </a:lnTo>
                  <a:lnTo>
                    <a:pt x="428" y="649"/>
                  </a:lnTo>
                  <a:lnTo>
                    <a:pt x="426" y="646"/>
                  </a:lnTo>
                  <a:lnTo>
                    <a:pt x="424" y="641"/>
                  </a:lnTo>
                  <a:lnTo>
                    <a:pt x="423" y="639"/>
                  </a:lnTo>
                  <a:lnTo>
                    <a:pt x="423" y="634"/>
                  </a:lnTo>
                  <a:lnTo>
                    <a:pt x="421" y="629"/>
                  </a:lnTo>
                  <a:lnTo>
                    <a:pt x="421" y="624"/>
                  </a:lnTo>
                  <a:lnTo>
                    <a:pt x="423" y="624"/>
                  </a:lnTo>
                  <a:lnTo>
                    <a:pt x="424" y="624"/>
                  </a:lnTo>
                  <a:lnTo>
                    <a:pt x="426" y="624"/>
                  </a:lnTo>
                  <a:lnTo>
                    <a:pt x="428" y="622"/>
                  </a:lnTo>
                  <a:lnTo>
                    <a:pt x="431" y="622"/>
                  </a:lnTo>
                  <a:lnTo>
                    <a:pt x="433" y="622"/>
                  </a:lnTo>
                  <a:lnTo>
                    <a:pt x="434" y="621"/>
                  </a:lnTo>
                  <a:lnTo>
                    <a:pt x="439" y="619"/>
                  </a:lnTo>
                  <a:lnTo>
                    <a:pt x="443" y="617"/>
                  </a:lnTo>
                  <a:lnTo>
                    <a:pt x="447" y="616"/>
                  </a:lnTo>
                  <a:lnTo>
                    <a:pt x="451" y="612"/>
                  </a:lnTo>
                  <a:lnTo>
                    <a:pt x="456" y="611"/>
                  </a:lnTo>
                  <a:lnTo>
                    <a:pt x="461" y="609"/>
                  </a:lnTo>
                  <a:lnTo>
                    <a:pt x="466" y="606"/>
                  </a:lnTo>
                  <a:lnTo>
                    <a:pt x="471" y="606"/>
                  </a:lnTo>
                  <a:lnTo>
                    <a:pt x="474" y="602"/>
                  </a:lnTo>
                  <a:lnTo>
                    <a:pt x="479" y="601"/>
                  </a:lnTo>
                  <a:lnTo>
                    <a:pt x="484" y="597"/>
                  </a:lnTo>
                  <a:lnTo>
                    <a:pt x="489" y="594"/>
                  </a:lnTo>
                  <a:lnTo>
                    <a:pt x="494" y="592"/>
                  </a:lnTo>
                  <a:lnTo>
                    <a:pt x="499" y="589"/>
                  </a:lnTo>
                  <a:lnTo>
                    <a:pt x="502" y="587"/>
                  </a:lnTo>
                  <a:lnTo>
                    <a:pt x="507" y="584"/>
                  </a:lnTo>
                  <a:lnTo>
                    <a:pt x="511" y="581"/>
                  </a:lnTo>
                  <a:lnTo>
                    <a:pt x="516" y="577"/>
                  </a:lnTo>
                  <a:lnTo>
                    <a:pt x="517" y="574"/>
                  </a:lnTo>
                  <a:lnTo>
                    <a:pt x="519" y="572"/>
                  </a:lnTo>
                  <a:lnTo>
                    <a:pt x="522" y="569"/>
                  </a:lnTo>
                  <a:lnTo>
                    <a:pt x="524" y="566"/>
                  </a:lnTo>
                  <a:lnTo>
                    <a:pt x="527" y="562"/>
                  </a:lnTo>
                  <a:lnTo>
                    <a:pt x="527" y="559"/>
                  </a:lnTo>
                  <a:lnTo>
                    <a:pt x="529" y="556"/>
                  </a:lnTo>
                  <a:lnTo>
                    <a:pt x="531" y="552"/>
                  </a:lnTo>
                  <a:lnTo>
                    <a:pt x="532" y="547"/>
                  </a:lnTo>
                  <a:lnTo>
                    <a:pt x="534" y="542"/>
                  </a:lnTo>
                  <a:lnTo>
                    <a:pt x="536" y="537"/>
                  </a:lnTo>
                  <a:lnTo>
                    <a:pt x="537" y="531"/>
                  </a:lnTo>
                  <a:lnTo>
                    <a:pt x="539" y="526"/>
                  </a:lnTo>
                  <a:lnTo>
                    <a:pt x="542" y="519"/>
                  </a:lnTo>
                  <a:lnTo>
                    <a:pt x="544" y="512"/>
                  </a:lnTo>
                  <a:lnTo>
                    <a:pt x="547" y="506"/>
                  </a:lnTo>
                  <a:lnTo>
                    <a:pt x="549" y="499"/>
                  </a:lnTo>
                  <a:lnTo>
                    <a:pt x="552" y="492"/>
                  </a:lnTo>
                  <a:lnTo>
                    <a:pt x="554" y="486"/>
                  </a:lnTo>
                  <a:lnTo>
                    <a:pt x="557" y="479"/>
                  </a:lnTo>
                  <a:lnTo>
                    <a:pt x="559" y="471"/>
                  </a:lnTo>
                  <a:lnTo>
                    <a:pt x="562" y="466"/>
                  </a:lnTo>
                  <a:lnTo>
                    <a:pt x="564" y="457"/>
                  </a:lnTo>
                  <a:lnTo>
                    <a:pt x="567" y="452"/>
                  </a:lnTo>
                  <a:lnTo>
                    <a:pt x="569" y="446"/>
                  </a:lnTo>
                  <a:lnTo>
                    <a:pt x="571" y="439"/>
                  </a:lnTo>
                  <a:lnTo>
                    <a:pt x="574" y="434"/>
                  </a:lnTo>
                  <a:lnTo>
                    <a:pt x="575" y="427"/>
                  </a:lnTo>
                  <a:lnTo>
                    <a:pt x="577" y="421"/>
                  </a:lnTo>
                  <a:lnTo>
                    <a:pt x="579" y="417"/>
                  </a:lnTo>
                  <a:lnTo>
                    <a:pt x="580" y="412"/>
                  </a:lnTo>
                  <a:lnTo>
                    <a:pt x="582" y="409"/>
                  </a:lnTo>
                  <a:lnTo>
                    <a:pt x="584" y="404"/>
                  </a:lnTo>
                  <a:lnTo>
                    <a:pt x="585" y="402"/>
                  </a:lnTo>
                  <a:lnTo>
                    <a:pt x="585" y="400"/>
                  </a:lnTo>
                  <a:lnTo>
                    <a:pt x="585" y="399"/>
                  </a:lnTo>
                  <a:lnTo>
                    <a:pt x="587" y="397"/>
                  </a:lnTo>
                  <a:lnTo>
                    <a:pt x="590" y="387"/>
                  </a:lnTo>
                  <a:lnTo>
                    <a:pt x="595" y="380"/>
                  </a:lnTo>
                  <a:lnTo>
                    <a:pt x="597" y="370"/>
                  </a:lnTo>
                  <a:lnTo>
                    <a:pt x="602" y="364"/>
                  </a:lnTo>
                  <a:lnTo>
                    <a:pt x="605" y="354"/>
                  </a:lnTo>
                  <a:lnTo>
                    <a:pt x="610" y="347"/>
                  </a:lnTo>
                  <a:lnTo>
                    <a:pt x="614" y="339"/>
                  </a:lnTo>
                  <a:lnTo>
                    <a:pt x="619" y="330"/>
                  </a:lnTo>
                  <a:lnTo>
                    <a:pt x="622" y="322"/>
                  </a:lnTo>
                  <a:lnTo>
                    <a:pt x="627" y="314"/>
                  </a:lnTo>
                  <a:lnTo>
                    <a:pt x="630" y="305"/>
                  </a:lnTo>
                  <a:lnTo>
                    <a:pt x="635" y="299"/>
                  </a:lnTo>
                  <a:lnTo>
                    <a:pt x="639" y="289"/>
                  </a:lnTo>
                  <a:lnTo>
                    <a:pt x="644" y="282"/>
                  </a:lnTo>
                  <a:lnTo>
                    <a:pt x="647" y="272"/>
                  </a:lnTo>
                  <a:lnTo>
                    <a:pt x="652" y="265"/>
                  </a:lnTo>
                  <a:lnTo>
                    <a:pt x="655" y="255"/>
                  </a:lnTo>
                  <a:lnTo>
                    <a:pt x="660" y="249"/>
                  </a:lnTo>
                  <a:lnTo>
                    <a:pt x="664" y="240"/>
                  </a:lnTo>
                  <a:lnTo>
                    <a:pt x="669" y="232"/>
                  </a:lnTo>
                  <a:lnTo>
                    <a:pt x="672" y="224"/>
                  </a:lnTo>
                  <a:lnTo>
                    <a:pt x="677" y="215"/>
                  </a:lnTo>
                  <a:lnTo>
                    <a:pt x="679" y="207"/>
                  </a:lnTo>
                  <a:lnTo>
                    <a:pt x="684" y="200"/>
                  </a:lnTo>
                  <a:lnTo>
                    <a:pt x="687" y="190"/>
                  </a:lnTo>
                  <a:lnTo>
                    <a:pt x="692" y="184"/>
                  </a:lnTo>
                  <a:lnTo>
                    <a:pt x="695" y="174"/>
                  </a:lnTo>
                  <a:lnTo>
                    <a:pt x="700" y="167"/>
                  </a:lnTo>
                  <a:lnTo>
                    <a:pt x="703" y="157"/>
                  </a:lnTo>
                  <a:lnTo>
                    <a:pt x="708" y="150"/>
                  </a:lnTo>
                  <a:lnTo>
                    <a:pt x="712" y="142"/>
                  </a:lnTo>
                  <a:lnTo>
                    <a:pt x="717" y="134"/>
                  </a:lnTo>
                  <a:close/>
                </a:path>
              </a:pathLst>
            </a:custGeom>
            <a:solidFill>
              <a:srgbClr val="FF8F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25" name="Freeform 21"/>
            <p:cNvSpPr>
              <a:spLocks/>
            </p:cNvSpPr>
            <p:nvPr/>
          </p:nvSpPr>
          <p:spPr bwMode="auto">
            <a:xfrm>
              <a:off x="2697" y="1922"/>
              <a:ext cx="352" cy="507"/>
            </a:xfrm>
            <a:custGeom>
              <a:avLst/>
              <a:gdLst/>
              <a:ahLst/>
              <a:cxnLst>
                <a:cxn ang="0">
                  <a:pos x="248" y="2"/>
                </a:cxn>
                <a:cxn ang="0">
                  <a:pos x="239" y="7"/>
                </a:cxn>
                <a:cxn ang="0">
                  <a:pos x="226" y="13"/>
                </a:cxn>
                <a:cxn ang="0">
                  <a:pos x="209" y="22"/>
                </a:cxn>
                <a:cxn ang="0">
                  <a:pos x="194" y="32"/>
                </a:cxn>
                <a:cxn ang="0">
                  <a:pos x="176" y="40"/>
                </a:cxn>
                <a:cxn ang="0">
                  <a:pos x="158" y="50"/>
                </a:cxn>
                <a:cxn ang="0">
                  <a:pos x="143" y="60"/>
                </a:cxn>
                <a:cxn ang="0">
                  <a:pos x="131" y="68"/>
                </a:cxn>
                <a:cxn ang="0">
                  <a:pos x="121" y="77"/>
                </a:cxn>
                <a:cxn ang="0">
                  <a:pos x="118" y="83"/>
                </a:cxn>
                <a:cxn ang="0">
                  <a:pos x="110" y="97"/>
                </a:cxn>
                <a:cxn ang="0">
                  <a:pos x="100" y="113"/>
                </a:cxn>
                <a:cxn ang="0">
                  <a:pos x="88" y="133"/>
                </a:cxn>
                <a:cxn ang="0">
                  <a:pos x="75" y="157"/>
                </a:cxn>
                <a:cxn ang="0">
                  <a:pos x="61" y="182"/>
                </a:cxn>
                <a:cxn ang="0">
                  <a:pos x="48" y="205"/>
                </a:cxn>
                <a:cxn ang="0">
                  <a:pos x="38" y="228"/>
                </a:cxn>
                <a:cxn ang="0">
                  <a:pos x="28" y="252"/>
                </a:cxn>
                <a:cxn ang="0">
                  <a:pos x="21" y="268"/>
                </a:cxn>
                <a:cxn ang="0">
                  <a:pos x="17" y="285"/>
                </a:cxn>
                <a:cxn ang="0">
                  <a:pos x="15" y="300"/>
                </a:cxn>
                <a:cxn ang="0">
                  <a:pos x="13" y="320"/>
                </a:cxn>
                <a:cxn ang="0">
                  <a:pos x="10" y="347"/>
                </a:cxn>
                <a:cxn ang="0">
                  <a:pos x="8" y="374"/>
                </a:cxn>
                <a:cxn ang="0">
                  <a:pos x="7" y="402"/>
                </a:cxn>
                <a:cxn ang="0">
                  <a:pos x="5" y="432"/>
                </a:cxn>
                <a:cxn ang="0">
                  <a:pos x="3" y="457"/>
                </a:cxn>
                <a:cxn ang="0">
                  <a:pos x="2" y="479"/>
                </a:cxn>
                <a:cxn ang="0">
                  <a:pos x="0" y="495"/>
                </a:cxn>
                <a:cxn ang="0">
                  <a:pos x="0" y="505"/>
                </a:cxn>
                <a:cxn ang="0">
                  <a:pos x="3" y="504"/>
                </a:cxn>
                <a:cxn ang="0">
                  <a:pos x="12" y="499"/>
                </a:cxn>
                <a:cxn ang="0">
                  <a:pos x="23" y="490"/>
                </a:cxn>
                <a:cxn ang="0">
                  <a:pos x="36" y="480"/>
                </a:cxn>
                <a:cxn ang="0">
                  <a:pos x="51" y="467"/>
                </a:cxn>
                <a:cxn ang="0">
                  <a:pos x="70" y="454"/>
                </a:cxn>
                <a:cxn ang="0">
                  <a:pos x="90" y="439"/>
                </a:cxn>
                <a:cxn ang="0">
                  <a:pos x="110" y="422"/>
                </a:cxn>
                <a:cxn ang="0">
                  <a:pos x="130" y="407"/>
                </a:cxn>
                <a:cxn ang="0">
                  <a:pos x="151" y="392"/>
                </a:cxn>
                <a:cxn ang="0">
                  <a:pos x="171" y="377"/>
                </a:cxn>
                <a:cxn ang="0">
                  <a:pos x="194" y="359"/>
                </a:cxn>
                <a:cxn ang="0">
                  <a:pos x="218" y="335"/>
                </a:cxn>
                <a:cxn ang="0">
                  <a:pos x="243" y="314"/>
                </a:cxn>
                <a:cxn ang="0">
                  <a:pos x="268" y="290"/>
                </a:cxn>
                <a:cxn ang="0">
                  <a:pos x="287" y="268"/>
                </a:cxn>
                <a:cxn ang="0">
                  <a:pos x="309" y="247"/>
                </a:cxn>
                <a:cxn ang="0">
                  <a:pos x="327" y="228"/>
                </a:cxn>
                <a:cxn ang="0">
                  <a:pos x="341" y="213"/>
                </a:cxn>
                <a:cxn ang="0">
                  <a:pos x="349" y="203"/>
                </a:cxn>
                <a:cxn ang="0">
                  <a:pos x="347" y="197"/>
                </a:cxn>
                <a:cxn ang="0">
                  <a:pos x="332" y="182"/>
                </a:cxn>
                <a:cxn ang="0">
                  <a:pos x="319" y="165"/>
                </a:cxn>
                <a:cxn ang="0">
                  <a:pos x="307" y="148"/>
                </a:cxn>
                <a:cxn ang="0">
                  <a:pos x="297" y="130"/>
                </a:cxn>
                <a:cxn ang="0">
                  <a:pos x="289" y="110"/>
                </a:cxn>
                <a:cxn ang="0">
                  <a:pos x="282" y="90"/>
                </a:cxn>
                <a:cxn ang="0">
                  <a:pos x="276" y="70"/>
                </a:cxn>
                <a:cxn ang="0">
                  <a:pos x="269" y="50"/>
                </a:cxn>
                <a:cxn ang="0">
                  <a:pos x="263" y="28"/>
                </a:cxn>
                <a:cxn ang="0">
                  <a:pos x="256" y="7"/>
                </a:cxn>
              </a:cxnLst>
              <a:rect l="0" t="0" r="r" b="b"/>
              <a:pathLst>
                <a:path w="352" h="507">
                  <a:moveTo>
                    <a:pt x="253" y="0"/>
                  </a:moveTo>
                  <a:lnTo>
                    <a:pt x="251" y="0"/>
                  </a:lnTo>
                  <a:lnTo>
                    <a:pt x="248" y="2"/>
                  </a:lnTo>
                  <a:lnTo>
                    <a:pt x="246" y="3"/>
                  </a:lnTo>
                  <a:lnTo>
                    <a:pt x="243" y="5"/>
                  </a:lnTo>
                  <a:lnTo>
                    <a:pt x="239" y="7"/>
                  </a:lnTo>
                  <a:lnTo>
                    <a:pt x="234" y="8"/>
                  </a:lnTo>
                  <a:lnTo>
                    <a:pt x="229" y="12"/>
                  </a:lnTo>
                  <a:lnTo>
                    <a:pt x="226" y="13"/>
                  </a:lnTo>
                  <a:lnTo>
                    <a:pt x="219" y="17"/>
                  </a:lnTo>
                  <a:lnTo>
                    <a:pt x="214" y="18"/>
                  </a:lnTo>
                  <a:lnTo>
                    <a:pt x="209" y="22"/>
                  </a:lnTo>
                  <a:lnTo>
                    <a:pt x="204" y="25"/>
                  </a:lnTo>
                  <a:lnTo>
                    <a:pt x="199" y="28"/>
                  </a:lnTo>
                  <a:lnTo>
                    <a:pt x="194" y="32"/>
                  </a:lnTo>
                  <a:lnTo>
                    <a:pt x="188" y="33"/>
                  </a:lnTo>
                  <a:lnTo>
                    <a:pt x="181" y="37"/>
                  </a:lnTo>
                  <a:lnTo>
                    <a:pt x="176" y="40"/>
                  </a:lnTo>
                  <a:lnTo>
                    <a:pt x="169" y="45"/>
                  </a:lnTo>
                  <a:lnTo>
                    <a:pt x="164" y="48"/>
                  </a:lnTo>
                  <a:lnTo>
                    <a:pt x="158" y="50"/>
                  </a:lnTo>
                  <a:lnTo>
                    <a:pt x="153" y="53"/>
                  </a:lnTo>
                  <a:lnTo>
                    <a:pt x="148" y="57"/>
                  </a:lnTo>
                  <a:lnTo>
                    <a:pt x="143" y="60"/>
                  </a:lnTo>
                  <a:lnTo>
                    <a:pt x="138" y="63"/>
                  </a:lnTo>
                  <a:lnTo>
                    <a:pt x="135" y="67"/>
                  </a:lnTo>
                  <a:lnTo>
                    <a:pt x="131" y="68"/>
                  </a:lnTo>
                  <a:lnTo>
                    <a:pt x="128" y="72"/>
                  </a:lnTo>
                  <a:lnTo>
                    <a:pt x="125" y="73"/>
                  </a:lnTo>
                  <a:lnTo>
                    <a:pt x="121" y="77"/>
                  </a:lnTo>
                  <a:lnTo>
                    <a:pt x="120" y="78"/>
                  </a:lnTo>
                  <a:lnTo>
                    <a:pt x="120" y="82"/>
                  </a:lnTo>
                  <a:lnTo>
                    <a:pt x="118" y="83"/>
                  </a:lnTo>
                  <a:lnTo>
                    <a:pt x="116" y="87"/>
                  </a:lnTo>
                  <a:lnTo>
                    <a:pt x="113" y="92"/>
                  </a:lnTo>
                  <a:lnTo>
                    <a:pt x="110" y="97"/>
                  </a:lnTo>
                  <a:lnTo>
                    <a:pt x="106" y="100"/>
                  </a:lnTo>
                  <a:lnTo>
                    <a:pt x="103" y="107"/>
                  </a:lnTo>
                  <a:lnTo>
                    <a:pt x="100" y="113"/>
                  </a:lnTo>
                  <a:lnTo>
                    <a:pt x="96" y="118"/>
                  </a:lnTo>
                  <a:lnTo>
                    <a:pt x="91" y="127"/>
                  </a:lnTo>
                  <a:lnTo>
                    <a:pt x="88" y="133"/>
                  </a:lnTo>
                  <a:lnTo>
                    <a:pt x="83" y="140"/>
                  </a:lnTo>
                  <a:lnTo>
                    <a:pt x="78" y="150"/>
                  </a:lnTo>
                  <a:lnTo>
                    <a:pt x="75" y="157"/>
                  </a:lnTo>
                  <a:lnTo>
                    <a:pt x="70" y="165"/>
                  </a:lnTo>
                  <a:lnTo>
                    <a:pt x="66" y="172"/>
                  </a:lnTo>
                  <a:lnTo>
                    <a:pt x="61" y="182"/>
                  </a:lnTo>
                  <a:lnTo>
                    <a:pt x="56" y="188"/>
                  </a:lnTo>
                  <a:lnTo>
                    <a:pt x="53" y="197"/>
                  </a:lnTo>
                  <a:lnTo>
                    <a:pt x="48" y="205"/>
                  </a:lnTo>
                  <a:lnTo>
                    <a:pt x="45" y="213"/>
                  </a:lnTo>
                  <a:lnTo>
                    <a:pt x="40" y="220"/>
                  </a:lnTo>
                  <a:lnTo>
                    <a:pt x="38" y="228"/>
                  </a:lnTo>
                  <a:lnTo>
                    <a:pt x="35" y="235"/>
                  </a:lnTo>
                  <a:lnTo>
                    <a:pt x="31" y="243"/>
                  </a:lnTo>
                  <a:lnTo>
                    <a:pt x="28" y="252"/>
                  </a:lnTo>
                  <a:lnTo>
                    <a:pt x="26" y="257"/>
                  </a:lnTo>
                  <a:lnTo>
                    <a:pt x="23" y="263"/>
                  </a:lnTo>
                  <a:lnTo>
                    <a:pt x="21" y="268"/>
                  </a:lnTo>
                  <a:lnTo>
                    <a:pt x="20" y="275"/>
                  </a:lnTo>
                  <a:lnTo>
                    <a:pt x="18" y="280"/>
                  </a:lnTo>
                  <a:lnTo>
                    <a:pt x="17" y="285"/>
                  </a:lnTo>
                  <a:lnTo>
                    <a:pt x="17" y="289"/>
                  </a:lnTo>
                  <a:lnTo>
                    <a:pt x="15" y="294"/>
                  </a:lnTo>
                  <a:lnTo>
                    <a:pt x="15" y="300"/>
                  </a:lnTo>
                  <a:lnTo>
                    <a:pt x="15" y="305"/>
                  </a:lnTo>
                  <a:lnTo>
                    <a:pt x="13" y="314"/>
                  </a:lnTo>
                  <a:lnTo>
                    <a:pt x="13" y="320"/>
                  </a:lnTo>
                  <a:lnTo>
                    <a:pt x="12" y="330"/>
                  </a:lnTo>
                  <a:lnTo>
                    <a:pt x="12" y="337"/>
                  </a:lnTo>
                  <a:lnTo>
                    <a:pt x="10" y="347"/>
                  </a:lnTo>
                  <a:lnTo>
                    <a:pt x="10" y="355"/>
                  </a:lnTo>
                  <a:lnTo>
                    <a:pt x="8" y="365"/>
                  </a:lnTo>
                  <a:lnTo>
                    <a:pt x="8" y="374"/>
                  </a:lnTo>
                  <a:lnTo>
                    <a:pt x="8" y="384"/>
                  </a:lnTo>
                  <a:lnTo>
                    <a:pt x="7" y="394"/>
                  </a:lnTo>
                  <a:lnTo>
                    <a:pt x="7" y="402"/>
                  </a:lnTo>
                  <a:lnTo>
                    <a:pt x="5" y="412"/>
                  </a:lnTo>
                  <a:lnTo>
                    <a:pt x="5" y="422"/>
                  </a:lnTo>
                  <a:lnTo>
                    <a:pt x="5" y="432"/>
                  </a:lnTo>
                  <a:lnTo>
                    <a:pt x="3" y="439"/>
                  </a:lnTo>
                  <a:lnTo>
                    <a:pt x="3" y="449"/>
                  </a:lnTo>
                  <a:lnTo>
                    <a:pt x="3" y="457"/>
                  </a:lnTo>
                  <a:lnTo>
                    <a:pt x="2" y="465"/>
                  </a:lnTo>
                  <a:lnTo>
                    <a:pt x="2" y="472"/>
                  </a:lnTo>
                  <a:lnTo>
                    <a:pt x="2" y="479"/>
                  </a:lnTo>
                  <a:lnTo>
                    <a:pt x="2" y="485"/>
                  </a:lnTo>
                  <a:lnTo>
                    <a:pt x="0" y="490"/>
                  </a:lnTo>
                  <a:lnTo>
                    <a:pt x="0" y="495"/>
                  </a:lnTo>
                  <a:lnTo>
                    <a:pt x="0" y="500"/>
                  </a:lnTo>
                  <a:lnTo>
                    <a:pt x="0" y="504"/>
                  </a:lnTo>
                  <a:lnTo>
                    <a:pt x="0" y="505"/>
                  </a:lnTo>
                  <a:lnTo>
                    <a:pt x="0" y="507"/>
                  </a:lnTo>
                  <a:lnTo>
                    <a:pt x="2" y="505"/>
                  </a:lnTo>
                  <a:lnTo>
                    <a:pt x="3" y="504"/>
                  </a:lnTo>
                  <a:lnTo>
                    <a:pt x="7" y="504"/>
                  </a:lnTo>
                  <a:lnTo>
                    <a:pt x="8" y="502"/>
                  </a:lnTo>
                  <a:lnTo>
                    <a:pt x="12" y="499"/>
                  </a:lnTo>
                  <a:lnTo>
                    <a:pt x="15" y="497"/>
                  </a:lnTo>
                  <a:lnTo>
                    <a:pt x="18" y="494"/>
                  </a:lnTo>
                  <a:lnTo>
                    <a:pt x="23" y="490"/>
                  </a:lnTo>
                  <a:lnTo>
                    <a:pt x="26" y="487"/>
                  </a:lnTo>
                  <a:lnTo>
                    <a:pt x="31" y="484"/>
                  </a:lnTo>
                  <a:lnTo>
                    <a:pt x="36" y="480"/>
                  </a:lnTo>
                  <a:lnTo>
                    <a:pt x="40" y="475"/>
                  </a:lnTo>
                  <a:lnTo>
                    <a:pt x="45" y="470"/>
                  </a:lnTo>
                  <a:lnTo>
                    <a:pt x="51" y="467"/>
                  </a:lnTo>
                  <a:lnTo>
                    <a:pt x="56" y="462"/>
                  </a:lnTo>
                  <a:lnTo>
                    <a:pt x="63" y="457"/>
                  </a:lnTo>
                  <a:lnTo>
                    <a:pt x="70" y="454"/>
                  </a:lnTo>
                  <a:lnTo>
                    <a:pt x="76" y="449"/>
                  </a:lnTo>
                  <a:lnTo>
                    <a:pt x="83" y="444"/>
                  </a:lnTo>
                  <a:lnTo>
                    <a:pt x="90" y="439"/>
                  </a:lnTo>
                  <a:lnTo>
                    <a:pt x="96" y="434"/>
                  </a:lnTo>
                  <a:lnTo>
                    <a:pt x="103" y="429"/>
                  </a:lnTo>
                  <a:lnTo>
                    <a:pt x="110" y="422"/>
                  </a:lnTo>
                  <a:lnTo>
                    <a:pt x="118" y="419"/>
                  </a:lnTo>
                  <a:lnTo>
                    <a:pt x="123" y="414"/>
                  </a:lnTo>
                  <a:lnTo>
                    <a:pt x="130" y="407"/>
                  </a:lnTo>
                  <a:lnTo>
                    <a:pt x="136" y="402"/>
                  </a:lnTo>
                  <a:lnTo>
                    <a:pt x="145" y="399"/>
                  </a:lnTo>
                  <a:lnTo>
                    <a:pt x="151" y="392"/>
                  </a:lnTo>
                  <a:lnTo>
                    <a:pt x="158" y="387"/>
                  </a:lnTo>
                  <a:lnTo>
                    <a:pt x="164" y="384"/>
                  </a:lnTo>
                  <a:lnTo>
                    <a:pt x="171" y="377"/>
                  </a:lnTo>
                  <a:lnTo>
                    <a:pt x="179" y="370"/>
                  </a:lnTo>
                  <a:lnTo>
                    <a:pt x="188" y="365"/>
                  </a:lnTo>
                  <a:lnTo>
                    <a:pt x="194" y="359"/>
                  </a:lnTo>
                  <a:lnTo>
                    <a:pt x="201" y="352"/>
                  </a:lnTo>
                  <a:lnTo>
                    <a:pt x="209" y="344"/>
                  </a:lnTo>
                  <a:lnTo>
                    <a:pt x="218" y="335"/>
                  </a:lnTo>
                  <a:lnTo>
                    <a:pt x="226" y="330"/>
                  </a:lnTo>
                  <a:lnTo>
                    <a:pt x="234" y="320"/>
                  </a:lnTo>
                  <a:lnTo>
                    <a:pt x="243" y="314"/>
                  </a:lnTo>
                  <a:lnTo>
                    <a:pt x="251" y="305"/>
                  </a:lnTo>
                  <a:lnTo>
                    <a:pt x="259" y="299"/>
                  </a:lnTo>
                  <a:lnTo>
                    <a:pt x="268" y="290"/>
                  </a:lnTo>
                  <a:lnTo>
                    <a:pt x="274" y="284"/>
                  </a:lnTo>
                  <a:lnTo>
                    <a:pt x="282" y="275"/>
                  </a:lnTo>
                  <a:lnTo>
                    <a:pt x="287" y="268"/>
                  </a:lnTo>
                  <a:lnTo>
                    <a:pt x="296" y="260"/>
                  </a:lnTo>
                  <a:lnTo>
                    <a:pt x="302" y="252"/>
                  </a:lnTo>
                  <a:lnTo>
                    <a:pt x="309" y="247"/>
                  </a:lnTo>
                  <a:lnTo>
                    <a:pt x="316" y="240"/>
                  </a:lnTo>
                  <a:lnTo>
                    <a:pt x="321" y="235"/>
                  </a:lnTo>
                  <a:lnTo>
                    <a:pt x="327" y="228"/>
                  </a:lnTo>
                  <a:lnTo>
                    <a:pt x="332" y="222"/>
                  </a:lnTo>
                  <a:lnTo>
                    <a:pt x="336" y="218"/>
                  </a:lnTo>
                  <a:lnTo>
                    <a:pt x="341" y="213"/>
                  </a:lnTo>
                  <a:lnTo>
                    <a:pt x="344" y="210"/>
                  </a:lnTo>
                  <a:lnTo>
                    <a:pt x="347" y="207"/>
                  </a:lnTo>
                  <a:lnTo>
                    <a:pt x="349" y="203"/>
                  </a:lnTo>
                  <a:lnTo>
                    <a:pt x="351" y="202"/>
                  </a:lnTo>
                  <a:lnTo>
                    <a:pt x="352" y="202"/>
                  </a:lnTo>
                  <a:lnTo>
                    <a:pt x="347" y="197"/>
                  </a:lnTo>
                  <a:lnTo>
                    <a:pt x="342" y="190"/>
                  </a:lnTo>
                  <a:lnTo>
                    <a:pt x="337" y="185"/>
                  </a:lnTo>
                  <a:lnTo>
                    <a:pt x="332" y="182"/>
                  </a:lnTo>
                  <a:lnTo>
                    <a:pt x="327" y="175"/>
                  </a:lnTo>
                  <a:lnTo>
                    <a:pt x="324" y="170"/>
                  </a:lnTo>
                  <a:lnTo>
                    <a:pt x="319" y="165"/>
                  </a:lnTo>
                  <a:lnTo>
                    <a:pt x="316" y="158"/>
                  </a:lnTo>
                  <a:lnTo>
                    <a:pt x="312" y="152"/>
                  </a:lnTo>
                  <a:lnTo>
                    <a:pt x="307" y="148"/>
                  </a:lnTo>
                  <a:lnTo>
                    <a:pt x="304" y="142"/>
                  </a:lnTo>
                  <a:lnTo>
                    <a:pt x="301" y="135"/>
                  </a:lnTo>
                  <a:lnTo>
                    <a:pt x="297" y="130"/>
                  </a:lnTo>
                  <a:lnTo>
                    <a:pt x="294" y="122"/>
                  </a:lnTo>
                  <a:lnTo>
                    <a:pt x="292" y="117"/>
                  </a:lnTo>
                  <a:lnTo>
                    <a:pt x="289" y="110"/>
                  </a:lnTo>
                  <a:lnTo>
                    <a:pt x="286" y="103"/>
                  </a:lnTo>
                  <a:lnTo>
                    <a:pt x="284" y="97"/>
                  </a:lnTo>
                  <a:lnTo>
                    <a:pt x="282" y="90"/>
                  </a:lnTo>
                  <a:lnTo>
                    <a:pt x="281" y="83"/>
                  </a:lnTo>
                  <a:lnTo>
                    <a:pt x="277" y="77"/>
                  </a:lnTo>
                  <a:lnTo>
                    <a:pt x="276" y="70"/>
                  </a:lnTo>
                  <a:lnTo>
                    <a:pt x="273" y="63"/>
                  </a:lnTo>
                  <a:lnTo>
                    <a:pt x="271" y="55"/>
                  </a:lnTo>
                  <a:lnTo>
                    <a:pt x="269" y="50"/>
                  </a:lnTo>
                  <a:lnTo>
                    <a:pt x="266" y="42"/>
                  </a:lnTo>
                  <a:lnTo>
                    <a:pt x="264" y="35"/>
                  </a:lnTo>
                  <a:lnTo>
                    <a:pt x="263" y="28"/>
                  </a:lnTo>
                  <a:lnTo>
                    <a:pt x="259" y="20"/>
                  </a:lnTo>
                  <a:lnTo>
                    <a:pt x="258" y="13"/>
                  </a:lnTo>
                  <a:lnTo>
                    <a:pt x="256" y="7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FF8F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26" name="Freeform 22"/>
            <p:cNvSpPr>
              <a:spLocks/>
            </p:cNvSpPr>
            <p:nvPr/>
          </p:nvSpPr>
          <p:spPr bwMode="auto">
            <a:xfrm>
              <a:off x="3605" y="2284"/>
              <a:ext cx="181" cy="667"/>
            </a:xfrm>
            <a:custGeom>
              <a:avLst/>
              <a:gdLst/>
              <a:ahLst/>
              <a:cxnLst>
                <a:cxn ang="0">
                  <a:pos x="14" y="52"/>
                </a:cxn>
                <a:cxn ang="0">
                  <a:pos x="24" y="102"/>
                </a:cxn>
                <a:cxn ang="0">
                  <a:pos x="29" y="152"/>
                </a:cxn>
                <a:cxn ang="0">
                  <a:pos x="31" y="202"/>
                </a:cxn>
                <a:cxn ang="0">
                  <a:pos x="31" y="252"/>
                </a:cxn>
                <a:cxn ang="0">
                  <a:pos x="34" y="305"/>
                </a:cxn>
                <a:cxn ang="0">
                  <a:pos x="39" y="340"/>
                </a:cxn>
                <a:cxn ang="0">
                  <a:pos x="44" y="352"/>
                </a:cxn>
                <a:cxn ang="0">
                  <a:pos x="53" y="374"/>
                </a:cxn>
                <a:cxn ang="0">
                  <a:pos x="63" y="399"/>
                </a:cxn>
                <a:cxn ang="0">
                  <a:pos x="73" y="425"/>
                </a:cxn>
                <a:cxn ang="0">
                  <a:pos x="79" y="445"/>
                </a:cxn>
                <a:cxn ang="0">
                  <a:pos x="84" y="459"/>
                </a:cxn>
                <a:cxn ang="0">
                  <a:pos x="86" y="469"/>
                </a:cxn>
                <a:cxn ang="0">
                  <a:pos x="88" y="484"/>
                </a:cxn>
                <a:cxn ang="0">
                  <a:pos x="89" y="499"/>
                </a:cxn>
                <a:cxn ang="0">
                  <a:pos x="89" y="515"/>
                </a:cxn>
                <a:cxn ang="0">
                  <a:pos x="91" y="527"/>
                </a:cxn>
                <a:cxn ang="0">
                  <a:pos x="93" y="535"/>
                </a:cxn>
                <a:cxn ang="0">
                  <a:pos x="96" y="544"/>
                </a:cxn>
                <a:cxn ang="0">
                  <a:pos x="101" y="552"/>
                </a:cxn>
                <a:cxn ang="0">
                  <a:pos x="104" y="562"/>
                </a:cxn>
                <a:cxn ang="0">
                  <a:pos x="111" y="572"/>
                </a:cxn>
                <a:cxn ang="0">
                  <a:pos x="118" y="580"/>
                </a:cxn>
                <a:cxn ang="0">
                  <a:pos x="123" y="589"/>
                </a:cxn>
                <a:cxn ang="0">
                  <a:pos x="126" y="599"/>
                </a:cxn>
                <a:cxn ang="0">
                  <a:pos x="126" y="616"/>
                </a:cxn>
                <a:cxn ang="0">
                  <a:pos x="126" y="634"/>
                </a:cxn>
                <a:cxn ang="0">
                  <a:pos x="124" y="651"/>
                </a:cxn>
                <a:cxn ang="0">
                  <a:pos x="124" y="662"/>
                </a:cxn>
                <a:cxn ang="0">
                  <a:pos x="181" y="661"/>
                </a:cxn>
                <a:cxn ang="0">
                  <a:pos x="172" y="641"/>
                </a:cxn>
                <a:cxn ang="0">
                  <a:pos x="161" y="621"/>
                </a:cxn>
                <a:cxn ang="0">
                  <a:pos x="149" y="599"/>
                </a:cxn>
                <a:cxn ang="0">
                  <a:pos x="134" y="577"/>
                </a:cxn>
                <a:cxn ang="0">
                  <a:pos x="121" y="559"/>
                </a:cxn>
                <a:cxn ang="0">
                  <a:pos x="109" y="540"/>
                </a:cxn>
                <a:cxn ang="0">
                  <a:pos x="103" y="527"/>
                </a:cxn>
                <a:cxn ang="0">
                  <a:pos x="103" y="517"/>
                </a:cxn>
                <a:cxn ang="0">
                  <a:pos x="101" y="504"/>
                </a:cxn>
                <a:cxn ang="0">
                  <a:pos x="99" y="492"/>
                </a:cxn>
                <a:cxn ang="0">
                  <a:pos x="99" y="479"/>
                </a:cxn>
                <a:cxn ang="0">
                  <a:pos x="98" y="472"/>
                </a:cxn>
                <a:cxn ang="0">
                  <a:pos x="94" y="437"/>
                </a:cxn>
                <a:cxn ang="0">
                  <a:pos x="79" y="405"/>
                </a:cxn>
                <a:cxn ang="0">
                  <a:pos x="69" y="377"/>
                </a:cxn>
                <a:cxn ang="0">
                  <a:pos x="61" y="349"/>
                </a:cxn>
                <a:cxn ang="0">
                  <a:pos x="56" y="322"/>
                </a:cxn>
                <a:cxn ang="0">
                  <a:pos x="51" y="290"/>
                </a:cxn>
                <a:cxn ang="0">
                  <a:pos x="49" y="254"/>
                </a:cxn>
                <a:cxn ang="0">
                  <a:pos x="51" y="212"/>
                </a:cxn>
                <a:cxn ang="0">
                  <a:pos x="51" y="173"/>
                </a:cxn>
                <a:cxn ang="0">
                  <a:pos x="48" y="133"/>
                </a:cxn>
                <a:cxn ang="0">
                  <a:pos x="43" y="95"/>
                </a:cxn>
                <a:cxn ang="0">
                  <a:pos x="36" y="57"/>
                </a:cxn>
                <a:cxn ang="0">
                  <a:pos x="28" y="17"/>
                </a:cxn>
              </a:cxnLst>
              <a:rect l="0" t="0" r="r" b="b"/>
              <a:pathLst>
                <a:path w="181" h="667">
                  <a:moveTo>
                    <a:pt x="0" y="12"/>
                  </a:moveTo>
                  <a:lnTo>
                    <a:pt x="5" y="22"/>
                  </a:lnTo>
                  <a:lnTo>
                    <a:pt x="8" y="32"/>
                  </a:lnTo>
                  <a:lnTo>
                    <a:pt x="11" y="42"/>
                  </a:lnTo>
                  <a:lnTo>
                    <a:pt x="14" y="52"/>
                  </a:lnTo>
                  <a:lnTo>
                    <a:pt x="18" y="62"/>
                  </a:lnTo>
                  <a:lnTo>
                    <a:pt x="19" y="73"/>
                  </a:lnTo>
                  <a:lnTo>
                    <a:pt x="21" y="82"/>
                  </a:lnTo>
                  <a:lnTo>
                    <a:pt x="23" y="92"/>
                  </a:lnTo>
                  <a:lnTo>
                    <a:pt x="24" y="102"/>
                  </a:lnTo>
                  <a:lnTo>
                    <a:pt x="24" y="112"/>
                  </a:lnTo>
                  <a:lnTo>
                    <a:pt x="26" y="122"/>
                  </a:lnTo>
                  <a:lnTo>
                    <a:pt x="28" y="132"/>
                  </a:lnTo>
                  <a:lnTo>
                    <a:pt x="28" y="142"/>
                  </a:lnTo>
                  <a:lnTo>
                    <a:pt x="29" y="152"/>
                  </a:lnTo>
                  <a:lnTo>
                    <a:pt x="29" y="160"/>
                  </a:lnTo>
                  <a:lnTo>
                    <a:pt x="29" y="172"/>
                  </a:lnTo>
                  <a:lnTo>
                    <a:pt x="29" y="182"/>
                  </a:lnTo>
                  <a:lnTo>
                    <a:pt x="31" y="192"/>
                  </a:lnTo>
                  <a:lnTo>
                    <a:pt x="31" y="202"/>
                  </a:lnTo>
                  <a:lnTo>
                    <a:pt x="31" y="210"/>
                  </a:lnTo>
                  <a:lnTo>
                    <a:pt x="31" y="222"/>
                  </a:lnTo>
                  <a:lnTo>
                    <a:pt x="31" y="232"/>
                  </a:lnTo>
                  <a:lnTo>
                    <a:pt x="31" y="242"/>
                  </a:lnTo>
                  <a:lnTo>
                    <a:pt x="31" y="252"/>
                  </a:lnTo>
                  <a:lnTo>
                    <a:pt x="33" y="262"/>
                  </a:lnTo>
                  <a:lnTo>
                    <a:pt x="33" y="274"/>
                  </a:lnTo>
                  <a:lnTo>
                    <a:pt x="33" y="284"/>
                  </a:lnTo>
                  <a:lnTo>
                    <a:pt x="34" y="294"/>
                  </a:lnTo>
                  <a:lnTo>
                    <a:pt x="34" y="305"/>
                  </a:lnTo>
                  <a:lnTo>
                    <a:pt x="36" y="317"/>
                  </a:lnTo>
                  <a:lnTo>
                    <a:pt x="38" y="327"/>
                  </a:lnTo>
                  <a:lnTo>
                    <a:pt x="38" y="339"/>
                  </a:lnTo>
                  <a:lnTo>
                    <a:pt x="39" y="339"/>
                  </a:lnTo>
                  <a:lnTo>
                    <a:pt x="39" y="340"/>
                  </a:lnTo>
                  <a:lnTo>
                    <a:pt x="39" y="342"/>
                  </a:lnTo>
                  <a:lnTo>
                    <a:pt x="41" y="342"/>
                  </a:lnTo>
                  <a:lnTo>
                    <a:pt x="41" y="345"/>
                  </a:lnTo>
                  <a:lnTo>
                    <a:pt x="43" y="349"/>
                  </a:lnTo>
                  <a:lnTo>
                    <a:pt x="44" y="352"/>
                  </a:lnTo>
                  <a:lnTo>
                    <a:pt x="46" y="355"/>
                  </a:lnTo>
                  <a:lnTo>
                    <a:pt x="46" y="360"/>
                  </a:lnTo>
                  <a:lnTo>
                    <a:pt x="48" y="364"/>
                  </a:lnTo>
                  <a:lnTo>
                    <a:pt x="51" y="369"/>
                  </a:lnTo>
                  <a:lnTo>
                    <a:pt x="53" y="374"/>
                  </a:lnTo>
                  <a:lnTo>
                    <a:pt x="54" y="377"/>
                  </a:lnTo>
                  <a:lnTo>
                    <a:pt x="56" y="382"/>
                  </a:lnTo>
                  <a:lnTo>
                    <a:pt x="58" y="389"/>
                  </a:lnTo>
                  <a:lnTo>
                    <a:pt x="61" y="394"/>
                  </a:lnTo>
                  <a:lnTo>
                    <a:pt x="63" y="399"/>
                  </a:lnTo>
                  <a:lnTo>
                    <a:pt x="64" y="404"/>
                  </a:lnTo>
                  <a:lnTo>
                    <a:pt x="66" y="410"/>
                  </a:lnTo>
                  <a:lnTo>
                    <a:pt x="68" y="414"/>
                  </a:lnTo>
                  <a:lnTo>
                    <a:pt x="71" y="419"/>
                  </a:lnTo>
                  <a:lnTo>
                    <a:pt x="73" y="425"/>
                  </a:lnTo>
                  <a:lnTo>
                    <a:pt x="74" y="429"/>
                  </a:lnTo>
                  <a:lnTo>
                    <a:pt x="76" y="434"/>
                  </a:lnTo>
                  <a:lnTo>
                    <a:pt x="78" y="439"/>
                  </a:lnTo>
                  <a:lnTo>
                    <a:pt x="79" y="442"/>
                  </a:lnTo>
                  <a:lnTo>
                    <a:pt x="79" y="445"/>
                  </a:lnTo>
                  <a:lnTo>
                    <a:pt x="81" y="449"/>
                  </a:lnTo>
                  <a:lnTo>
                    <a:pt x="83" y="452"/>
                  </a:lnTo>
                  <a:lnTo>
                    <a:pt x="83" y="455"/>
                  </a:lnTo>
                  <a:lnTo>
                    <a:pt x="84" y="457"/>
                  </a:lnTo>
                  <a:lnTo>
                    <a:pt x="84" y="459"/>
                  </a:lnTo>
                  <a:lnTo>
                    <a:pt x="84" y="460"/>
                  </a:lnTo>
                  <a:lnTo>
                    <a:pt x="84" y="462"/>
                  </a:lnTo>
                  <a:lnTo>
                    <a:pt x="84" y="464"/>
                  </a:lnTo>
                  <a:lnTo>
                    <a:pt x="84" y="467"/>
                  </a:lnTo>
                  <a:lnTo>
                    <a:pt x="86" y="469"/>
                  </a:lnTo>
                  <a:lnTo>
                    <a:pt x="86" y="472"/>
                  </a:lnTo>
                  <a:lnTo>
                    <a:pt x="86" y="475"/>
                  </a:lnTo>
                  <a:lnTo>
                    <a:pt x="86" y="477"/>
                  </a:lnTo>
                  <a:lnTo>
                    <a:pt x="86" y="480"/>
                  </a:lnTo>
                  <a:lnTo>
                    <a:pt x="88" y="484"/>
                  </a:lnTo>
                  <a:lnTo>
                    <a:pt x="88" y="487"/>
                  </a:lnTo>
                  <a:lnTo>
                    <a:pt x="88" y="490"/>
                  </a:lnTo>
                  <a:lnTo>
                    <a:pt x="88" y="494"/>
                  </a:lnTo>
                  <a:lnTo>
                    <a:pt x="88" y="495"/>
                  </a:lnTo>
                  <a:lnTo>
                    <a:pt x="89" y="499"/>
                  </a:lnTo>
                  <a:lnTo>
                    <a:pt x="89" y="504"/>
                  </a:lnTo>
                  <a:lnTo>
                    <a:pt x="89" y="507"/>
                  </a:lnTo>
                  <a:lnTo>
                    <a:pt x="89" y="510"/>
                  </a:lnTo>
                  <a:lnTo>
                    <a:pt x="89" y="512"/>
                  </a:lnTo>
                  <a:lnTo>
                    <a:pt x="89" y="515"/>
                  </a:lnTo>
                  <a:lnTo>
                    <a:pt x="91" y="519"/>
                  </a:lnTo>
                  <a:lnTo>
                    <a:pt x="91" y="520"/>
                  </a:lnTo>
                  <a:lnTo>
                    <a:pt x="91" y="524"/>
                  </a:lnTo>
                  <a:lnTo>
                    <a:pt x="91" y="527"/>
                  </a:lnTo>
                  <a:lnTo>
                    <a:pt x="91" y="527"/>
                  </a:lnTo>
                  <a:lnTo>
                    <a:pt x="91" y="529"/>
                  </a:lnTo>
                  <a:lnTo>
                    <a:pt x="91" y="530"/>
                  </a:lnTo>
                  <a:lnTo>
                    <a:pt x="91" y="532"/>
                  </a:lnTo>
                  <a:lnTo>
                    <a:pt x="91" y="534"/>
                  </a:lnTo>
                  <a:lnTo>
                    <a:pt x="93" y="535"/>
                  </a:lnTo>
                  <a:lnTo>
                    <a:pt x="93" y="537"/>
                  </a:lnTo>
                  <a:lnTo>
                    <a:pt x="93" y="539"/>
                  </a:lnTo>
                  <a:lnTo>
                    <a:pt x="94" y="540"/>
                  </a:lnTo>
                  <a:lnTo>
                    <a:pt x="94" y="542"/>
                  </a:lnTo>
                  <a:lnTo>
                    <a:pt x="96" y="544"/>
                  </a:lnTo>
                  <a:lnTo>
                    <a:pt x="96" y="544"/>
                  </a:lnTo>
                  <a:lnTo>
                    <a:pt x="98" y="545"/>
                  </a:lnTo>
                  <a:lnTo>
                    <a:pt x="98" y="547"/>
                  </a:lnTo>
                  <a:lnTo>
                    <a:pt x="99" y="549"/>
                  </a:lnTo>
                  <a:lnTo>
                    <a:pt x="101" y="552"/>
                  </a:lnTo>
                  <a:lnTo>
                    <a:pt x="101" y="554"/>
                  </a:lnTo>
                  <a:lnTo>
                    <a:pt x="103" y="555"/>
                  </a:lnTo>
                  <a:lnTo>
                    <a:pt x="103" y="559"/>
                  </a:lnTo>
                  <a:lnTo>
                    <a:pt x="104" y="560"/>
                  </a:lnTo>
                  <a:lnTo>
                    <a:pt x="104" y="562"/>
                  </a:lnTo>
                  <a:lnTo>
                    <a:pt x="106" y="564"/>
                  </a:lnTo>
                  <a:lnTo>
                    <a:pt x="108" y="565"/>
                  </a:lnTo>
                  <a:lnTo>
                    <a:pt x="109" y="569"/>
                  </a:lnTo>
                  <a:lnTo>
                    <a:pt x="109" y="570"/>
                  </a:lnTo>
                  <a:lnTo>
                    <a:pt x="111" y="572"/>
                  </a:lnTo>
                  <a:lnTo>
                    <a:pt x="113" y="575"/>
                  </a:lnTo>
                  <a:lnTo>
                    <a:pt x="114" y="577"/>
                  </a:lnTo>
                  <a:lnTo>
                    <a:pt x="114" y="577"/>
                  </a:lnTo>
                  <a:lnTo>
                    <a:pt x="116" y="579"/>
                  </a:lnTo>
                  <a:lnTo>
                    <a:pt x="118" y="580"/>
                  </a:lnTo>
                  <a:lnTo>
                    <a:pt x="118" y="582"/>
                  </a:lnTo>
                  <a:lnTo>
                    <a:pt x="119" y="584"/>
                  </a:lnTo>
                  <a:lnTo>
                    <a:pt x="121" y="586"/>
                  </a:lnTo>
                  <a:lnTo>
                    <a:pt x="123" y="587"/>
                  </a:lnTo>
                  <a:lnTo>
                    <a:pt x="123" y="589"/>
                  </a:lnTo>
                  <a:lnTo>
                    <a:pt x="124" y="591"/>
                  </a:lnTo>
                  <a:lnTo>
                    <a:pt x="124" y="592"/>
                  </a:lnTo>
                  <a:lnTo>
                    <a:pt x="124" y="594"/>
                  </a:lnTo>
                  <a:lnTo>
                    <a:pt x="124" y="596"/>
                  </a:lnTo>
                  <a:lnTo>
                    <a:pt x="126" y="599"/>
                  </a:lnTo>
                  <a:lnTo>
                    <a:pt x="126" y="602"/>
                  </a:lnTo>
                  <a:lnTo>
                    <a:pt x="126" y="606"/>
                  </a:lnTo>
                  <a:lnTo>
                    <a:pt x="126" y="609"/>
                  </a:lnTo>
                  <a:lnTo>
                    <a:pt x="126" y="611"/>
                  </a:lnTo>
                  <a:lnTo>
                    <a:pt x="126" y="616"/>
                  </a:lnTo>
                  <a:lnTo>
                    <a:pt x="126" y="619"/>
                  </a:lnTo>
                  <a:lnTo>
                    <a:pt x="126" y="622"/>
                  </a:lnTo>
                  <a:lnTo>
                    <a:pt x="126" y="627"/>
                  </a:lnTo>
                  <a:lnTo>
                    <a:pt x="126" y="629"/>
                  </a:lnTo>
                  <a:lnTo>
                    <a:pt x="126" y="634"/>
                  </a:lnTo>
                  <a:lnTo>
                    <a:pt x="126" y="637"/>
                  </a:lnTo>
                  <a:lnTo>
                    <a:pt x="126" y="641"/>
                  </a:lnTo>
                  <a:lnTo>
                    <a:pt x="126" y="644"/>
                  </a:lnTo>
                  <a:lnTo>
                    <a:pt x="126" y="647"/>
                  </a:lnTo>
                  <a:lnTo>
                    <a:pt x="124" y="651"/>
                  </a:lnTo>
                  <a:lnTo>
                    <a:pt x="124" y="654"/>
                  </a:lnTo>
                  <a:lnTo>
                    <a:pt x="124" y="656"/>
                  </a:lnTo>
                  <a:lnTo>
                    <a:pt x="124" y="659"/>
                  </a:lnTo>
                  <a:lnTo>
                    <a:pt x="124" y="661"/>
                  </a:lnTo>
                  <a:lnTo>
                    <a:pt x="124" y="662"/>
                  </a:lnTo>
                  <a:lnTo>
                    <a:pt x="124" y="664"/>
                  </a:lnTo>
                  <a:lnTo>
                    <a:pt x="124" y="666"/>
                  </a:lnTo>
                  <a:lnTo>
                    <a:pt x="124" y="667"/>
                  </a:lnTo>
                  <a:lnTo>
                    <a:pt x="138" y="601"/>
                  </a:lnTo>
                  <a:lnTo>
                    <a:pt x="181" y="661"/>
                  </a:lnTo>
                  <a:lnTo>
                    <a:pt x="179" y="657"/>
                  </a:lnTo>
                  <a:lnTo>
                    <a:pt x="177" y="652"/>
                  </a:lnTo>
                  <a:lnTo>
                    <a:pt x="176" y="647"/>
                  </a:lnTo>
                  <a:lnTo>
                    <a:pt x="174" y="646"/>
                  </a:lnTo>
                  <a:lnTo>
                    <a:pt x="172" y="641"/>
                  </a:lnTo>
                  <a:lnTo>
                    <a:pt x="171" y="637"/>
                  </a:lnTo>
                  <a:lnTo>
                    <a:pt x="169" y="632"/>
                  </a:lnTo>
                  <a:lnTo>
                    <a:pt x="166" y="627"/>
                  </a:lnTo>
                  <a:lnTo>
                    <a:pt x="164" y="624"/>
                  </a:lnTo>
                  <a:lnTo>
                    <a:pt x="161" y="621"/>
                  </a:lnTo>
                  <a:lnTo>
                    <a:pt x="159" y="616"/>
                  </a:lnTo>
                  <a:lnTo>
                    <a:pt x="156" y="611"/>
                  </a:lnTo>
                  <a:lnTo>
                    <a:pt x="154" y="609"/>
                  </a:lnTo>
                  <a:lnTo>
                    <a:pt x="151" y="604"/>
                  </a:lnTo>
                  <a:lnTo>
                    <a:pt x="149" y="599"/>
                  </a:lnTo>
                  <a:lnTo>
                    <a:pt x="146" y="594"/>
                  </a:lnTo>
                  <a:lnTo>
                    <a:pt x="142" y="592"/>
                  </a:lnTo>
                  <a:lnTo>
                    <a:pt x="141" y="587"/>
                  </a:lnTo>
                  <a:lnTo>
                    <a:pt x="138" y="582"/>
                  </a:lnTo>
                  <a:lnTo>
                    <a:pt x="134" y="577"/>
                  </a:lnTo>
                  <a:lnTo>
                    <a:pt x="133" y="575"/>
                  </a:lnTo>
                  <a:lnTo>
                    <a:pt x="129" y="570"/>
                  </a:lnTo>
                  <a:lnTo>
                    <a:pt x="126" y="565"/>
                  </a:lnTo>
                  <a:lnTo>
                    <a:pt x="124" y="562"/>
                  </a:lnTo>
                  <a:lnTo>
                    <a:pt x="121" y="559"/>
                  </a:lnTo>
                  <a:lnTo>
                    <a:pt x="119" y="555"/>
                  </a:lnTo>
                  <a:lnTo>
                    <a:pt x="116" y="550"/>
                  </a:lnTo>
                  <a:lnTo>
                    <a:pt x="114" y="545"/>
                  </a:lnTo>
                  <a:lnTo>
                    <a:pt x="111" y="544"/>
                  </a:lnTo>
                  <a:lnTo>
                    <a:pt x="109" y="540"/>
                  </a:lnTo>
                  <a:lnTo>
                    <a:pt x="106" y="535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03" y="529"/>
                  </a:lnTo>
                  <a:lnTo>
                    <a:pt x="103" y="527"/>
                  </a:lnTo>
                  <a:lnTo>
                    <a:pt x="103" y="525"/>
                  </a:lnTo>
                  <a:lnTo>
                    <a:pt x="103" y="524"/>
                  </a:lnTo>
                  <a:lnTo>
                    <a:pt x="103" y="522"/>
                  </a:lnTo>
                  <a:lnTo>
                    <a:pt x="103" y="519"/>
                  </a:lnTo>
                  <a:lnTo>
                    <a:pt x="103" y="517"/>
                  </a:lnTo>
                  <a:lnTo>
                    <a:pt x="101" y="514"/>
                  </a:lnTo>
                  <a:lnTo>
                    <a:pt x="101" y="510"/>
                  </a:lnTo>
                  <a:lnTo>
                    <a:pt x="101" y="510"/>
                  </a:lnTo>
                  <a:lnTo>
                    <a:pt x="101" y="507"/>
                  </a:lnTo>
                  <a:lnTo>
                    <a:pt x="101" y="504"/>
                  </a:lnTo>
                  <a:lnTo>
                    <a:pt x="99" y="500"/>
                  </a:lnTo>
                  <a:lnTo>
                    <a:pt x="99" y="499"/>
                  </a:lnTo>
                  <a:lnTo>
                    <a:pt x="99" y="495"/>
                  </a:lnTo>
                  <a:lnTo>
                    <a:pt x="99" y="494"/>
                  </a:lnTo>
                  <a:lnTo>
                    <a:pt x="99" y="492"/>
                  </a:lnTo>
                  <a:lnTo>
                    <a:pt x="99" y="489"/>
                  </a:lnTo>
                  <a:lnTo>
                    <a:pt x="99" y="487"/>
                  </a:lnTo>
                  <a:lnTo>
                    <a:pt x="99" y="484"/>
                  </a:lnTo>
                  <a:lnTo>
                    <a:pt x="99" y="482"/>
                  </a:lnTo>
                  <a:lnTo>
                    <a:pt x="99" y="479"/>
                  </a:lnTo>
                  <a:lnTo>
                    <a:pt x="99" y="477"/>
                  </a:lnTo>
                  <a:lnTo>
                    <a:pt x="99" y="477"/>
                  </a:lnTo>
                  <a:lnTo>
                    <a:pt x="99" y="475"/>
                  </a:lnTo>
                  <a:lnTo>
                    <a:pt x="99" y="474"/>
                  </a:lnTo>
                  <a:lnTo>
                    <a:pt x="98" y="472"/>
                  </a:lnTo>
                  <a:lnTo>
                    <a:pt x="98" y="470"/>
                  </a:lnTo>
                  <a:lnTo>
                    <a:pt x="126" y="479"/>
                  </a:lnTo>
                  <a:lnTo>
                    <a:pt x="101" y="450"/>
                  </a:lnTo>
                  <a:lnTo>
                    <a:pt x="98" y="444"/>
                  </a:lnTo>
                  <a:lnTo>
                    <a:pt x="94" y="437"/>
                  </a:lnTo>
                  <a:lnTo>
                    <a:pt x="91" y="430"/>
                  </a:lnTo>
                  <a:lnTo>
                    <a:pt x="88" y="424"/>
                  </a:lnTo>
                  <a:lnTo>
                    <a:pt x="84" y="417"/>
                  </a:lnTo>
                  <a:lnTo>
                    <a:pt x="83" y="410"/>
                  </a:lnTo>
                  <a:lnTo>
                    <a:pt x="79" y="405"/>
                  </a:lnTo>
                  <a:lnTo>
                    <a:pt x="78" y="400"/>
                  </a:lnTo>
                  <a:lnTo>
                    <a:pt x="74" y="394"/>
                  </a:lnTo>
                  <a:lnTo>
                    <a:pt x="73" y="389"/>
                  </a:lnTo>
                  <a:lnTo>
                    <a:pt x="71" y="382"/>
                  </a:lnTo>
                  <a:lnTo>
                    <a:pt x="69" y="377"/>
                  </a:lnTo>
                  <a:lnTo>
                    <a:pt x="68" y="372"/>
                  </a:lnTo>
                  <a:lnTo>
                    <a:pt x="66" y="365"/>
                  </a:lnTo>
                  <a:lnTo>
                    <a:pt x="64" y="360"/>
                  </a:lnTo>
                  <a:lnTo>
                    <a:pt x="63" y="355"/>
                  </a:lnTo>
                  <a:lnTo>
                    <a:pt x="61" y="349"/>
                  </a:lnTo>
                  <a:lnTo>
                    <a:pt x="59" y="344"/>
                  </a:lnTo>
                  <a:lnTo>
                    <a:pt x="58" y="339"/>
                  </a:lnTo>
                  <a:lnTo>
                    <a:pt x="58" y="332"/>
                  </a:lnTo>
                  <a:lnTo>
                    <a:pt x="56" y="325"/>
                  </a:lnTo>
                  <a:lnTo>
                    <a:pt x="56" y="322"/>
                  </a:lnTo>
                  <a:lnTo>
                    <a:pt x="54" y="315"/>
                  </a:lnTo>
                  <a:lnTo>
                    <a:pt x="54" y="309"/>
                  </a:lnTo>
                  <a:lnTo>
                    <a:pt x="53" y="302"/>
                  </a:lnTo>
                  <a:lnTo>
                    <a:pt x="53" y="295"/>
                  </a:lnTo>
                  <a:lnTo>
                    <a:pt x="51" y="290"/>
                  </a:lnTo>
                  <a:lnTo>
                    <a:pt x="51" y="282"/>
                  </a:lnTo>
                  <a:lnTo>
                    <a:pt x="51" y="275"/>
                  </a:lnTo>
                  <a:lnTo>
                    <a:pt x="49" y="269"/>
                  </a:lnTo>
                  <a:lnTo>
                    <a:pt x="49" y="260"/>
                  </a:lnTo>
                  <a:lnTo>
                    <a:pt x="49" y="254"/>
                  </a:lnTo>
                  <a:lnTo>
                    <a:pt x="49" y="243"/>
                  </a:lnTo>
                  <a:lnTo>
                    <a:pt x="49" y="237"/>
                  </a:lnTo>
                  <a:lnTo>
                    <a:pt x="51" y="227"/>
                  </a:lnTo>
                  <a:lnTo>
                    <a:pt x="51" y="220"/>
                  </a:lnTo>
                  <a:lnTo>
                    <a:pt x="51" y="212"/>
                  </a:lnTo>
                  <a:lnTo>
                    <a:pt x="51" y="203"/>
                  </a:lnTo>
                  <a:lnTo>
                    <a:pt x="51" y="195"/>
                  </a:lnTo>
                  <a:lnTo>
                    <a:pt x="51" y="188"/>
                  </a:lnTo>
                  <a:lnTo>
                    <a:pt x="51" y="180"/>
                  </a:lnTo>
                  <a:lnTo>
                    <a:pt x="51" y="173"/>
                  </a:lnTo>
                  <a:lnTo>
                    <a:pt x="49" y="163"/>
                  </a:lnTo>
                  <a:lnTo>
                    <a:pt x="49" y="157"/>
                  </a:lnTo>
                  <a:lnTo>
                    <a:pt x="49" y="148"/>
                  </a:lnTo>
                  <a:lnTo>
                    <a:pt x="48" y="142"/>
                  </a:lnTo>
                  <a:lnTo>
                    <a:pt x="48" y="133"/>
                  </a:lnTo>
                  <a:lnTo>
                    <a:pt x="46" y="125"/>
                  </a:lnTo>
                  <a:lnTo>
                    <a:pt x="46" y="118"/>
                  </a:lnTo>
                  <a:lnTo>
                    <a:pt x="44" y="110"/>
                  </a:lnTo>
                  <a:lnTo>
                    <a:pt x="44" y="103"/>
                  </a:lnTo>
                  <a:lnTo>
                    <a:pt x="43" y="95"/>
                  </a:lnTo>
                  <a:lnTo>
                    <a:pt x="41" y="87"/>
                  </a:lnTo>
                  <a:lnTo>
                    <a:pt x="41" y="78"/>
                  </a:lnTo>
                  <a:lnTo>
                    <a:pt x="39" y="72"/>
                  </a:lnTo>
                  <a:lnTo>
                    <a:pt x="38" y="63"/>
                  </a:lnTo>
                  <a:lnTo>
                    <a:pt x="36" y="57"/>
                  </a:lnTo>
                  <a:lnTo>
                    <a:pt x="34" y="48"/>
                  </a:lnTo>
                  <a:lnTo>
                    <a:pt x="33" y="40"/>
                  </a:lnTo>
                  <a:lnTo>
                    <a:pt x="31" y="32"/>
                  </a:lnTo>
                  <a:lnTo>
                    <a:pt x="29" y="23"/>
                  </a:lnTo>
                  <a:lnTo>
                    <a:pt x="28" y="17"/>
                  </a:lnTo>
                  <a:lnTo>
                    <a:pt x="24" y="7"/>
                  </a:lnTo>
                  <a:lnTo>
                    <a:pt x="23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9B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27" name="Freeform 23"/>
            <p:cNvSpPr>
              <a:spLocks/>
            </p:cNvSpPr>
            <p:nvPr/>
          </p:nvSpPr>
          <p:spPr bwMode="auto">
            <a:xfrm>
              <a:off x="3363" y="2219"/>
              <a:ext cx="446" cy="602"/>
            </a:xfrm>
            <a:custGeom>
              <a:avLst/>
              <a:gdLst/>
              <a:ahLst/>
              <a:cxnLst>
                <a:cxn ang="0">
                  <a:pos x="411" y="25"/>
                </a:cxn>
                <a:cxn ang="0">
                  <a:pos x="373" y="10"/>
                </a:cxn>
                <a:cxn ang="0">
                  <a:pos x="333" y="0"/>
                </a:cxn>
                <a:cxn ang="0">
                  <a:pos x="296" y="12"/>
                </a:cxn>
                <a:cxn ang="0">
                  <a:pos x="252" y="48"/>
                </a:cxn>
                <a:cxn ang="0">
                  <a:pos x="205" y="93"/>
                </a:cxn>
                <a:cxn ang="0">
                  <a:pos x="163" y="132"/>
                </a:cxn>
                <a:cxn ang="0">
                  <a:pos x="148" y="138"/>
                </a:cxn>
                <a:cxn ang="0">
                  <a:pos x="133" y="143"/>
                </a:cxn>
                <a:cxn ang="0">
                  <a:pos x="119" y="150"/>
                </a:cxn>
                <a:cxn ang="0">
                  <a:pos x="122" y="152"/>
                </a:cxn>
                <a:cxn ang="0">
                  <a:pos x="135" y="150"/>
                </a:cxn>
                <a:cxn ang="0">
                  <a:pos x="142" y="153"/>
                </a:cxn>
                <a:cxn ang="0">
                  <a:pos x="128" y="170"/>
                </a:cxn>
                <a:cxn ang="0">
                  <a:pos x="112" y="182"/>
                </a:cxn>
                <a:cxn ang="0">
                  <a:pos x="94" y="190"/>
                </a:cxn>
                <a:cxn ang="0">
                  <a:pos x="115" y="187"/>
                </a:cxn>
                <a:cxn ang="0">
                  <a:pos x="143" y="168"/>
                </a:cxn>
                <a:cxn ang="0">
                  <a:pos x="163" y="148"/>
                </a:cxn>
                <a:cxn ang="0">
                  <a:pos x="185" y="138"/>
                </a:cxn>
                <a:cxn ang="0">
                  <a:pos x="167" y="190"/>
                </a:cxn>
                <a:cxn ang="0">
                  <a:pos x="153" y="240"/>
                </a:cxn>
                <a:cxn ang="0">
                  <a:pos x="142" y="290"/>
                </a:cxn>
                <a:cxn ang="0">
                  <a:pos x="125" y="334"/>
                </a:cxn>
                <a:cxn ang="0">
                  <a:pos x="90" y="350"/>
                </a:cxn>
                <a:cxn ang="0">
                  <a:pos x="44" y="369"/>
                </a:cxn>
                <a:cxn ang="0">
                  <a:pos x="0" y="407"/>
                </a:cxn>
                <a:cxn ang="0">
                  <a:pos x="20" y="390"/>
                </a:cxn>
                <a:cxn ang="0">
                  <a:pos x="45" y="375"/>
                </a:cxn>
                <a:cxn ang="0">
                  <a:pos x="74" y="367"/>
                </a:cxn>
                <a:cxn ang="0">
                  <a:pos x="84" y="374"/>
                </a:cxn>
                <a:cxn ang="0">
                  <a:pos x="69" y="394"/>
                </a:cxn>
                <a:cxn ang="0">
                  <a:pos x="54" y="414"/>
                </a:cxn>
                <a:cxn ang="0">
                  <a:pos x="40" y="435"/>
                </a:cxn>
                <a:cxn ang="0">
                  <a:pos x="65" y="409"/>
                </a:cxn>
                <a:cxn ang="0">
                  <a:pos x="95" y="380"/>
                </a:cxn>
                <a:cxn ang="0">
                  <a:pos x="125" y="354"/>
                </a:cxn>
                <a:cxn ang="0">
                  <a:pos x="152" y="360"/>
                </a:cxn>
                <a:cxn ang="0">
                  <a:pos x="160" y="435"/>
                </a:cxn>
                <a:cxn ang="0">
                  <a:pos x="163" y="509"/>
                </a:cxn>
                <a:cxn ang="0">
                  <a:pos x="162" y="585"/>
                </a:cxn>
                <a:cxn ang="0">
                  <a:pos x="167" y="595"/>
                </a:cxn>
                <a:cxn ang="0">
                  <a:pos x="175" y="590"/>
                </a:cxn>
                <a:cxn ang="0">
                  <a:pos x="178" y="512"/>
                </a:cxn>
                <a:cxn ang="0">
                  <a:pos x="178" y="437"/>
                </a:cxn>
                <a:cxn ang="0">
                  <a:pos x="172" y="360"/>
                </a:cxn>
                <a:cxn ang="0">
                  <a:pos x="170" y="285"/>
                </a:cxn>
                <a:cxn ang="0">
                  <a:pos x="198" y="187"/>
                </a:cxn>
                <a:cxn ang="0">
                  <a:pos x="250" y="88"/>
                </a:cxn>
                <a:cxn ang="0">
                  <a:pos x="328" y="30"/>
                </a:cxn>
                <a:cxn ang="0">
                  <a:pos x="361" y="33"/>
                </a:cxn>
                <a:cxn ang="0">
                  <a:pos x="396" y="50"/>
                </a:cxn>
                <a:cxn ang="0">
                  <a:pos x="428" y="70"/>
                </a:cxn>
                <a:cxn ang="0">
                  <a:pos x="444" y="75"/>
                </a:cxn>
                <a:cxn ang="0">
                  <a:pos x="441" y="63"/>
                </a:cxn>
                <a:cxn ang="0">
                  <a:pos x="436" y="50"/>
                </a:cxn>
                <a:cxn ang="0">
                  <a:pos x="431" y="37"/>
                </a:cxn>
              </a:cxnLst>
              <a:rect l="0" t="0" r="r" b="b"/>
              <a:pathLst>
                <a:path w="446" h="602">
                  <a:moveTo>
                    <a:pt x="429" y="35"/>
                  </a:moveTo>
                  <a:lnTo>
                    <a:pt x="428" y="35"/>
                  </a:lnTo>
                  <a:lnTo>
                    <a:pt x="426" y="33"/>
                  </a:lnTo>
                  <a:lnTo>
                    <a:pt x="426" y="32"/>
                  </a:lnTo>
                  <a:lnTo>
                    <a:pt x="424" y="32"/>
                  </a:lnTo>
                  <a:lnTo>
                    <a:pt x="421" y="30"/>
                  </a:lnTo>
                  <a:lnTo>
                    <a:pt x="418" y="28"/>
                  </a:lnTo>
                  <a:lnTo>
                    <a:pt x="414" y="27"/>
                  </a:lnTo>
                  <a:lnTo>
                    <a:pt x="411" y="25"/>
                  </a:lnTo>
                  <a:lnTo>
                    <a:pt x="408" y="23"/>
                  </a:lnTo>
                  <a:lnTo>
                    <a:pt x="404" y="22"/>
                  </a:lnTo>
                  <a:lnTo>
                    <a:pt x="399" y="22"/>
                  </a:lnTo>
                  <a:lnTo>
                    <a:pt x="394" y="18"/>
                  </a:lnTo>
                  <a:lnTo>
                    <a:pt x="391" y="17"/>
                  </a:lnTo>
                  <a:lnTo>
                    <a:pt x="386" y="15"/>
                  </a:lnTo>
                  <a:lnTo>
                    <a:pt x="381" y="13"/>
                  </a:lnTo>
                  <a:lnTo>
                    <a:pt x="376" y="12"/>
                  </a:lnTo>
                  <a:lnTo>
                    <a:pt x="373" y="10"/>
                  </a:lnTo>
                  <a:lnTo>
                    <a:pt x="368" y="7"/>
                  </a:lnTo>
                  <a:lnTo>
                    <a:pt x="363" y="5"/>
                  </a:lnTo>
                  <a:lnTo>
                    <a:pt x="358" y="5"/>
                  </a:lnTo>
                  <a:lnTo>
                    <a:pt x="353" y="5"/>
                  </a:lnTo>
                  <a:lnTo>
                    <a:pt x="348" y="3"/>
                  </a:lnTo>
                  <a:lnTo>
                    <a:pt x="345" y="2"/>
                  </a:lnTo>
                  <a:lnTo>
                    <a:pt x="341" y="2"/>
                  </a:lnTo>
                  <a:lnTo>
                    <a:pt x="338" y="2"/>
                  </a:lnTo>
                  <a:lnTo>
                    <a:pt x="333" y="0"/>
                  </a:lnTo>
                  <a:lnTo>
                    <a:pt x="330" y="0"/>
                  </a:lnTo>
                  <a:lnTo>
                    <a:pt x="326" y="0"/>
                  </a:lnTo>
                  <a:lnTo>
                    <a:pt x="323" y="2"/>
                  </a:lnTo>
                  <a:lnTo>
                    <a:pt x="320" y="2"/>
                  </a:lnTo>
                  <a:lnTo>
                    <a:pt x="315" y="3"/>
                  </a:lnTo>
                  <a:lnTo>
                    <a:pt x="310" y="5"/>
                  </a:lnTo>
                  <a:lnTo>
                    <a:pt x="305" y="7"/>
                  </a:lnTo>
                  <a:lnTo>
                    <a:pt x="301" y="10"/>
                  </a:lnTo>
                  <a:lnTo>
                    <a:pt x="296" y="12"/>
                  </a:lnTo>
                  <a:lnTo>
                    <a:pt x="291" y="17"/>
                  </a:lnTo>
                  <a:lnTo>
                    <a:pt x="286" y="20"/>
                  </a:lnTo>
                  <a:lnTo>
                    <a:pt x="281" y="22"/>
                  </a:lnTo>
                  <a:lnTo>
                    <a:pt x="276" y="27"/>
                  </a:lnTo>
                  <a:lnTo>
                    <a:pt x="271" y="32"/>
                  </a:lnTo>
                  <a:lnTo>
                    <a:pt x="265" y="35"/>
                  </a:lnTo>
                  <a:lnTo>
                    <a:pt x="261" y="38"/>
                  </a:lnTo>
                  <a:lnTo>
                    <a:pt x="256" y="43"/>
                  </a:lnTo>
                  <a:lnTo>
                    <a:pt x="252" y="48"/>
                  </a:lnTo>
                  <a:lnTo>
                    <a:pt x="247" y="55"/>
                  </a:lnTo>
                  <a:lnTo>
                    <a:pt x="242" y="58"/>
                  </a:lnTo>
                  <a:lnTo>
                    <a:pt x="237" y="63"/>
                  </a:lnTo>
                  <a:lnTo>
                    <a:pt x="232" y="68"/>
                  </a:lnTo>
                  <a:lnTo>
                    <a:pt x="225" y="73"/>
                  </a:lnTo>
                  <a:lnTo>
                    <a:pt x="220" y="78"/>
                  </a:lnTo>
                  <a:lnTo>
                    <a:pt x="215" y="83"/>
                  </a:lnTo>
                  <a:lnTo>
                    <a:pt x="210" y="88"/>
                  </a:lnTo>
                  <a:lnTo>
                    <a:pt x="205" y="93"/>
                  </a:lnTo>
                  <a:lnTo>
                    <a:pt x="200" y="98"/>
                  </a:lnTo>
                  <a:lnTo>
                    <a:pt x="195" y="103"/>
                  </a:lnTo>
                  <a:lnTo>
                    <a:pt x="190" y="107"/>
                  </a:lnTo>
                  <a:lnTo>
                    <a:pt x="185" y="112"/>
                  </a:lnTo>
                  <a:lnTo>
                    <a:pt x="182" y="117"/>
                  </a:lnTo>
                  <a:lnTo>
                    <a:pt x="178" y="120"/>
                  </a:lnTo>
                  <a:lnTo>
                    <a:pt x="173" y="123"/>
                  </a:lnTo>
                  <a:lnTo>
                    <a:pt x="168" y="127"/>
                  </a:lnTo>
                  <a:lnTo>
                    <a:pt x="163" y="132"/>
                  </a:lnTo>
                  <a:lnTo>
                    <a:pt x="162" y="132"/>
                  </a:lnTo>
                  <a:lnTo>
                    <a:pt x="160" y="133"/>
                  </a:lnTo>
                  <a:lnTo>
                    <a:pt x="158" y="133"/>
                  </a:lnTo>
                  <a:lnTo>
                    <a:pt x="157" y="135"/>
                  </a:lnTo>
                  <a:lnTo>
                    <a:pt x="155" y="135"/>
                  </a:lnTo>
                  <a:lnTo>
                    <a:pt x="153" y="137"/>
                  </a:lnTo>
                  <a:lnTo>
                    <a:pt x="152" y="137"/>
                  </a:lnTo>
                  <a:lnTo>
                    <a:pt x="150" y="138"/>
                  </a:lnTo>
                  <a:lnTo>
                    <a:pt x="148" y="138"/>
                  </a:lnTo>
                  <a:lnTo>
                    <a:pt x="147" y="138"/>
                  </a:lnTo>
                  <a:lnTo>
                    <a:pt x="145" y="138"/>
                  </a:lnTo>
                  <a:lnTo>
                    <a:pt x="143" y="140"/>
                  </a:lnTo>
                  <a:lnTo>
                    <a:pt x="142" y="140"/>
                  </a:lnTo>
                  <a:lnTo>
                    <a:pt x="140" y="140"/>
                  </a:lnTo>
                  <a:lnTo>
                    <a:pt x="138" y="142"/>
                  </a:lnTo>
                  <a:lnTo>
                    <a:pt x="137" y="142"/>
                  </a:lnTo>
                  <a:lnTo>
                    <a:pt x="135" y="143"/>
                  </a:lnTo>
                  <a:lnTo>
                    <a:pt x="133" y="143"/>
                  </a:lnTo>
                  <a:lnTo>
                    <a:pt x="132" y="145"/>
                  </a:lnTo>
                  <a:lnTo>
                    <a:pt x="130" y="145"/>
                  </a:lnTo>
                  <a:lnTo>
                    <a:pt x="128" y="147"/>
                  </a:lnTo>
                  <a:lnTo>
                    <a:pt x="127" y="147"/>
                  </a:lnTo>
                  <a:lnTo>
                    <a:pt x="125" y="148"/>
                  </a:lnTo>
                  <a:lnTo>
                    <a:pt x="124" y="148"/>
                  </a:lnTo>
                  <a:lnTo>
                    <a:pt x="122" y="150"/>
                  </a:lnTo>
                  <a:lnTo>
                    <a:pt x="120" y="150"/>
                  </a:lnTo>
                  <a:lnTo>
                    <a:pt x="119" y="150"/>
                  </a:lnTo>
                  <a:lnTo>
                    <a:pt x="117" y="152"/>
                  </a:lnTo>
                  <a:lnTo>
                    <a:pt x="115" y="152"/>
                  </a:lnTo>
                  <a:lnTo>
                    <a:pt x="114" y="153"/>
                  </a:lnTo>
                  <a:lnTo>
                    <a:pt x="115" y="153"/>
                  </a:lnTo>
                  <a:lnTo>
                    <a:pt x="117" y="153"/>
                  </a:lnTo>
                  <a:lnTo>
                    <a:pt x="119" y="153"/>
                  </a:lnTo>
                  <a:lnTo>
                    <a:pt x="120" y="153"/>
                  </a:lnTo>
                  <a:lnTo>
                    <a:pt x="120" y="152"/>
                  </a:lnTo>
                  <a:lnTo>
                    <a:pt x="122" y="152"/>
                  </a:lnTo>
                  <a:lnTo>
                    <a:pt x="124" y="152"/>
                  </a:lnTo>
                  <a:lnTo>
                    <a:pt x="125" y="152"/>
                  </a:lnTo>
                  <a:lnTo>
                    <a:pt x="127" y="152"/>
                  </a:lnTo>
                  <a:lnTo>
                    <a:pt x="128" y="152"/>
                  </a:lnTo>
                  <a:lnTo>
                    <a:pt x="130" y="152"/>
                  </a:lnTo>
                  <a:lnTo>
                    <a:pt x="130" y="150"/>
                  </a:lnTo>
                  <a:lnTo>
                    <a:pt x="132" y="150"/>
                  </a:lnTo>
                  <a:lnTo>
                    <a:pt x="133" y="150"/>
                  </a:lnTo>
                  <a:lnTo>
                    <a:pt x="135" y="150"/>
                  </a:lnTo>
                  <a:lnTo>
                    <a:pt x="137" y="150"/>
                  </a:lnTo>
                  <a:lnTo>
                    <a:pt x="138" y="150"/>
                  </a:lnTo>
                  <a:lnTo>
                    <a:pt x="140" y="150"/>
                  </a:lnTo>
                  <a:lnTo>
                    <a:pt x="140" y="148"/>
                  </a:lnTo>
                  <a:lnTo>
                    <a:pt x="142" y="148"/>
                  </a:lnTo>
                  <a:lnTo>
                    <a:pt x="143" y="148"/>
                  </a:lnTo>
                  <a:lnTo>
                    <a:pt x="145" y="148"/>
                  </a:lnTo>
                  <a:lnTo>
                    <a:pt x="143" y="150"/>
                  </a:lnTo>
                  <a:lnTo>
                    <a:pt x="142" y="153"/>
                  </a:lnTo>
                  <a:lnTo>
                    <a:pt x="142" y="155"/>
                  </a:lnTo>
                  <a:lnTo>
                    <a:pt x="140" y="157"/>
                  </a:lnTo>
                  <a:lnTo>
                    <a:pt x="138" y="158"/>
                  </a:lnTo>
                  <a:lnTo>
                    <a:pt x="137" y="160"/>
                  </a:lnTo>
                  <a:lnTo>
                    <a:pt x="135" y="162"/>
                  </a:lnTo>
                  <a:lnTo>
                    <a:pt x="133" y="165"/>
                  </a:lnTo>
                  <a:lnTo>
                    <a:pt x="132" y="167"/>
                  </a:lnTo>
                  <a:lnTo>
                    <a:pt x="130" y="168"/>
                  </a:lnTo>
                  <a:lnTo>
                    <a:pt x="128" y="170"/>
                  </a:lnTo>
                  <a:lnTo>
                    <a:pt x="127" y="172"/>
                  </a:lnTo>
                  <a:lnTo>
                    <a:pt x="125" y="173"/>
                  </a:lnTo>
                  <a:lnTo>
                    <a:pt x="124" y="173"/>
                  </a:lnTo>
                  <a:lnTo>
                    <a:pt x="122" y="175"/>
                  </a:lnTo>
                  <a:lnTo>
                    <a:pt x="120" y="177"/>
                  </a:lnTo>
                  <a:lnTo>
                    <a:pt x="119" y="177"/>
                  </a:lnTo>
                  <a:lnTo>
                    <a:pt x="117" y="178"/>
                  </a:lnTo>
                  <a:lnTo>
                    <a:pt x="114" y="180"/>
                  </a:lnTo>
                  <a:lnTo>
                    <a:pt x="112" y="182"/>
                  </a:lnTo>
                  <a:lnTo>
                    <a:pt x="110" y="183"/>
                  </a:lnTo>
                  <a:lnTo>
                    <a:pt x="109" y="183"/>
                  </a:lnTo>
                  <a:lnTo>
                    <a:pt x="105" y="185"/>
                  </a:lnTo>
                  <a:lnTo>
                    <a:pt x="104" y="187"/>
                  </a:lnTo>
                  <a:lnTo>
                    <a:pt x="102" y="188"/>
                  </a:lnTo>
                  <a:lnTo>
                    <a:pt x="100" y="188"/>
                  </a:lnTo>
                  <a:lnTo>
                    <a:pt x="99" y="190"/>
                  </a:lnTo>
                  <a:lnTo>
                    <a:pt x="97" y="190"/>
                  </a:lnTo>
                  <a:lnTo>
                    <a:pt x="94" y="190"/>
                  </a:lnTo>
                  <a:lnTo>
                    <a:pt x="92" y="192"/>
                  </a:lnTo>
                  <a:lnTo>
                    <a:pt x="90" y="193"/>
                  </a:lnTo>
                  <a:lnTo>
                    <a:pt x="87" y="193"/>
                  </a:lnTo>
                  <a:lnTo>
                    <a:pt x="94" y="193"/>
                  </a:lnTo>
                  <a:lnTo>
                    <a:pt x="99" y="192"/>
                  </a:lnTo>
                  <a:lnTo>
                    <a:pt x="102" y="190"/>
                  </a:lnTo>
                  <a:lnTo>
                    <a:pt x="107" y="190"/>
                  </a:lnTo>
                  <a:lnTo>
                    <a:pt x="112" y="188"/>
                  </a:lnTo>
                  <a:lnTo>
                    <a:pt x="115" y="187"/>
                  </a:lnTo>
                  <a:lnTo>
                    <a:pt x="120" y="185"/>
                  </a:lnTo>
                  <a:lnTo>
                    <a:pt x="124" y="183"/>
                  </a:lnTo>
                  <a:lnTo>
                    <a:pt x="127" y="180"/>
                  </a:lnTo>
                  <a:lnTo>
                    <a:pt x="130" y="178"/>
                  </a:lnTo>
                  <a:lnTo>
                    <a:pt x="132" y="177"/>
                  </a:lnTo>
                  <a:lnTo>
                    <a:pt x="135" y="173"/>
                  </a:lnTo>
                  <a:lnTo>
                    <a:pt x="138" y="173"/>
                  </a:lnTo>
                  <a:lnTo>
                    <a:pt x="140" y="172"/>
                  </a:lnTo>
                  <a:lnTo>
                    <a:pt x="143" y="168"/>
                  </a:lnTo>
                  <a:lnTo>
                    <a:pt x="145" y="167"/>
                  </a:lnTo>
                  <a:lnTo>
                    <a:pt x="147" y="163"/>
                  </a:lnTo>
                  <a:lnTo>
                    <a:pt x="150" y="162"/>
                  </a:lnTo>
                  <a:lnTo>
                    <a:pt x="152" y="158"/>
                  </a:lnTo>
                  <a:lnTo>
                    <a:pt x="153" y="157"/>
                  </a:lnTo>
                  <a:lnTo>
                    <a:pt x="157" y="157"/>
                  </a:lnTo>
                  <a:lnTo>
                    <a:pt x="158" y="153"/>
                  </a:lnTo>
                  <a:lnTo>
                    <a:pt x="160" y="152"/>
                  </a:lnTo>
                  <a:lnTo>
                    <a:pt x="163" y="148"/>
                  </a:lnTo>
                  <a:lnTo>
                    <a:pt x="165" y="147"/>
                  </a:lnTo>
                  <a:lnTo>
                    <a:pt x="168" y="143"/>
                  </a:lnTo>
                  <a:lnTo>
                    <a:pt x="172" y="142"/>
                  </a:lnTo>
                  <a:lnTo>
                    <a:pt x="175" y="140"/>
                  </a:lnTo>
                  <a:lnTo>
                    <a:pt x="178" y="138"/>
                  </a:lnTo>
                  <a:lnTo>
                    <a:pt x="182" y="137"/>
                  </a:lnTo>
                  <a:lnTo>
                    <a:pt x="183" y="135"/>
                  </a:lnTo>
                  <a:lnTo>
                    <a:pt x="187" y="133"/>
                  </a:lnTo>
                  <a:lnTo>
                    <a:pt x="185" y="138"/>
                  </a:lnTo>
                  <a:lnTo>
                    <a:pt x="183" y="143"/>
                  </a:lnTo>
                  <a:lnTo>
                    <a:pt x="182" y="150"/>
                  </a:lnTo>
                  <a:lnTo>
                    <a:pt x="180" y="157"/>
                  </a:lnTo>
                  <a:lnTo>
                    <a:pt x="177" y="160"/>
                  </a:lnTo>
                  <a:lnTo>
                    <a:pt x="175" y="167"/>
                  </a:lnTo>
                  <a:lnTo>
                    <a:pt x="173" y="173"/>
                  </a:lnTo>
                  <a:lnTo>
                    <a:pt x="172" y="177"/>
                  </a:lnTo>
                  <a:lnTo>
                    <a:pt x="168" y="183"/>
                  </a:lnTo>
                  <a:lnTo>
                    <a:pt x="167" y="190"/>
                  </a:lnTo>
                  <a:lnTo>
                    <a:pt x="165" y="193"/>
                  </a:lnTo>
                  <a:lnTo>
                    <a:pt x="163" y="200"/>
                  </a:lnTo>
                  <a:lnTo>
                    <a:pt x="162" y="207"/>
                  </a:lnTo>
                  <a:lnTo>
                    <a:pt x="160" y="210"/>
                  </a:lnTo>
                  <a:lnTo>
                    <a:pt x="158" y="217"/>
                  </a:lnTo>
                  <a:lnTo>
                    <a:pt x="157" y="223"/>
                  </a:lnTo>
                  <a:lnTo>
                    <a:pt x="157" y="227"/>
                  </a:lnTo>
                  <a:lnTo>
                    <a:pt x="155" y="233"/>
                  </a:lnTo>
                  <a:lnTo>
                    <a:pt x="153" y="240"/>
                  </a:lnTo>
                  <a:lnTo>
                    <a:pt x="152" y="245"/>
                  </a:lnTo>
                  <a:lnTo>
                    <a:pt x="150" y="250"/>
                  </a:lnTo>
                  <a:lnTo>
                    <a:pt x="148" y="257"/>
                  </a:lnTo>
                  <a:lnTo>
                    <a:pt x="148" y="262"/>
                  </a:lnTo>
                  <a:lnTo>
                    <a:pt x="147" y="268"/>
                  </a:lnTo>
                  <a:lnTo>
                    <a:pt x="145" y="273"/>
                  </a:lnTo>
                  <a:lnTo>
                    <a:pt x="143" y="278"/>
                  </a:lnTo>
                  <a:lnTo>
                    <a:pt x="143" y="285"/>
                  </a:lnTo>
                  <a:lnTo>
                    <a:pt x="142" y="290"/>
                  </a:lnTo>
                  <a:lnTo>
                    <a:pt x="140" y="297"/>
                  </a:lnTo>
                  <a:lnTo>
                    <a:pt x="138" y="303"/>
                  </a:lnTo>
                  <a:lnTo>
                    <a:pt x="138" y="308"/>
                  </a:lnTo>
                  <a:lnTo>
                    <a:pt x="137" y="315"/>
                  </a:lnTo>
                  <a:lnTo>
                    <a:pt x="135" y="320"/>
                  </a:lnTo>
                  <a:lnTo>
                    <a:pt x="133" y="324"/>
                  </a:lnTo>
                  <a:lnTo>
                    <a:pt x="132" y="325"/>
                  </a:lnTo>
                  <a:lnTo>
                    <a:pt x="128" y="330"/>
                  </a:lnTo>
                  <a:lnTo>
                    <a:pt x="125" y="334"/>
                  </a:lnTo>
                  <a:lnTo>
                    <a:pt x="124" y="335"/>
                  </a:lnTo>
                  <a:lnTo>
                    <a:pt x="119" y="339"/>
                  </a:lnTo>
                  <a:lnTo>
                    <a:pt x="115" y="340"/>
                  </a:lnTo>
                  <a:lnTo>
                    <a:pt x="112" y="342"/>
                  </a:lnTo>
                  <a:lnTo>
                    <a:pt x="107" y="344"/>
                  </a:lnTo>
                  <a:lnTo>
                    <a:pt x="104" y="345"/>
                  </a:lnTo>
                  <a:lnTo>
                    <a:pt x="100" y="347"/>
                  </a:lnTo>
                  <a:lnTo>
                    <a:pt x="95" y="349"/>
                  </a:lnTo>
                  <a:lnTo>
                    <a:pt x="90" y="350"/>
                  </a:lnTo>
                  <a:lnTo>
                    <a:pt x="85" y="352"/>
                  </a:lnTo>
                  <a:lnTo>
                    <a:pt x="80" y="354"/>
                  </a:lnTo>
                  <a:lnTo>
                    <a:pt x="75" y="355"/>
                  </a:lnTo>
                  <a:lnTo>
                    <a:pt x="70" y="357"/>
                  </a:lnTo>
                  <a:lnTo>
                    <a:pt x="65" y="359"/>
                  </a:lnTo>
                  <a:lnTo>
                    <a:pt x="59" y="360"/>
                  </a:lnTo>
                  <a:lnTo>
                    <a:pt x="54" y="362"/>
                  </a:lnTo>
                  <a:lnTo>
                    <a:pt x="49" y="365"/>
                  </a:lnTo>
                  <a:lnTo>
                    <a:pt x="44" y="369"/>
                  </a:lnTo>
                  <a:lnTo>
                    <a:pt x="37" y="370"/>
                  </a:lnTo>
                  <a:lnTo>
                    <a:pt x="32" y="374"/>
                  </a:lnTo>
                  <a:lnTo>
                    <a:pt x="27" y="377"/>
                  </a:lnTo>
                  <a:lnTo>
                    <a:pt x="22" y="380"/>
                  </a:lnTo>
                  <a:lnTo>
                    <a:pt x="19" y="385"/>
                  </a:lnTo>
                  <a:lnTo>
                    <a:pt x="14" y="390"/>
                  </a:lnTo>
                  <a:lnTo>
                    <a:pt x="9" y="395"/>
                  </a:lnTo>
                  <a:lnTo>
                    <a:pt x="4" y="400"/>
                  </a:lnTo>
                  <a:lnTo>
                    <a:pt x="0" y="407"/>
                  </a:lnTo>
                  <a:lnTo>
                    <a:pt x="2" y="405"/>
                  </a:lnTo>
                  <a:lnTo>
                    <a:pt x="5" y="404"/>
                  </a:lnTo>
                  <a:lnTo>
                    <a:pt x="7" y="400"/>
                  </a:lnTo>
                  <a:lnTo>
                    <a:pt x="10" y="399"/>
                  </a:lnTo>
                  <a:lnTo>
                    <a:pt x="12" y="397"/>
                  </a:lnTo>
                  <a:lnTo>
                    <a:pt x="15" y="395"/>
                  </a:lnTo>
                  <a:lnTo>
                    <a:pt x="17" y="392"/>
                  </a:lnTo>
                  <a:lnTo>
                    <a:pt x="20" y="390"/>
                  </a:lnTo>
                  <a:lnTo>
                    <a:pt x="20" y="390"/>
                  </a:lnTo>
                  <a:lnTo>
                    <a:pt x="24" y="389"/>
                  </a:lnTo>
                  <a:lnTo>
                    <a:pt x="27" y="387"/>
                  </a:lnTo>
                  <a:lnTo>
                    <a:pt x="29" y="385"/>
                  </a:lnTo>
                  <a:lnTo>
                    <a:pt x="32" y="384"/>
                  </a:lnTo>
                  <a:lnTo>
                    <a:pt x="34" y="382"/>
                  </a:lnTo>
                  <a:lnTo>
                    <a:pt x="37" y="380"/>
                  </a:lnTo>
                  <a:lnTo>
                    <a:pt x="40" y="379"/>
                  </a:lnTo>
                  <a:lnTo>
                    <a:pt x="44" y="377"/>
                  </a:lnTo>
                  <a:lnTo>
                    <a:pt x="45" y="375"/>
                  </a:lnTo>
                  <a:lnTo>
                    <a:pt x="49" y="374"/>
                  </a:lnTo>
                  <a:lnTo>
                    <a:pt x="52" y="374"/>
                  </a:lnTo>
                  <a:lnTo>
                    <a:pt x="54" y="374"/>
                  </a:lnTo>
                  <a:lnTo>
                    <a:pt x="57" y="372"/>
                  </a:lnTo>
                  <a:lnTo>
                    <a:pt x="60" y="370"/>
                  </a:lnTo>
                  <a:lnTo>
                    <a:pt x="64" y="370"/>
                  </a:lnTo>
                  <a:lnTo>
                    <a:pt x="67" y="369"/>
                  </a:lnTo>
                  <a:lnTo>
                    <a:pt x="70" y="369"/>
                  </a:lnTo>
                  <a:lnTo>
                    <a:pt x="74" y="367"/>
                  </a:lnTo>
                  <a:lnTo>
                    <a:pt x="77" y="367"/>
                  </a:lnTo>
                  <a:lnTo>
                    <a:pt x="79" y="367"/>
                  </a:lnTo>
                  <a:lnTo>
                    <a:pt x="82" y="365"/>
                  </a:lnTo>
                  <a:lnTo>
                    <a:pt x="85" y="365"/>
                  </a:lnTo>
                  <a:lnTo>
                    <a:pt x="90" y="365"/>
                  </a:lnTo>
                  <a:lnTo>
                    <a:pt x="89" y="367"/>
                  </a:lnTo>
                  <a:lnTo>
                    <a:pt x="87" y="370"/>
                  </a:lnTo>
                  <a:lnTo>
                    <a:pt x="85" y="372"/>
                  </a:lnTo>
                  <a:lnTo>
                    <a:pt x="84" y="374"/>
                  </a:lnTo>
                  <a:lnTo>
                    <a:pt x="82" y="375"/>
                  </a:lnTo>
                  <a:lnTo>
                    <a:pt x="80" y="379"/>
                  </a:lnTo>
                  <a:lnTo>
                    <a:pt x="79" y="380"/>
                  </a:lnTo>
                  <a:lnTo>
                    <a:pt x="77" y="384"/>
                  </a:lnTo>
                  <a:lnTo>
                    <a:pt x="75" y="385"/>
                  </a:lnTo>
                  <a:lnTo>
                    <a:pt x="74" y="389"/>
                  </a:lnTo>
                  <a:lnTo>
                    <a:pt x="72" y="390"/>
                  </a:lnTo>
                  <a:lnTo>
                    <a:pt x="70" y="390"/>
                  </a:lnTo>
                  <a:lnTo>
                    <a:pt x="69" y="394"/>
                  </a:lnTo>
                  <a:lnTo>
                    <a:pt x="67" y="395"/>
                  </a:lnTo>
                  <a:lnTo>
                    <a:pt x="65" y="399"/>
                  </a:lnTo>
                  <a:lnTo>
                    <a:pt x="64" y="400"/>
                  </a:lnTo>
                  <a:lnTo>
                    <a:pt x="62" y="404"/>
                  </a:lnTo>
                  <a:lnTo>
                    <a:pt x="60" y="405"/>
                  </a:lnTo>
                  <a:lnTo>
                    <a:pt x="59" y="407"/>
                  </a:lnTo>
                  <a:lnTo>
                    <a:pt x="57" y="409"/>
                  </a:lnTo>
                  <a:lnTo>
                    <a:pt x="55" y="412"/>
                  </a:lnTo>
                  <a:lnTo>
                    <a:pt x="54" y="414"/>
                  </a:lnTo>
                  <a:lnTo>
                    <a:pt x="52" y="417"/>
                  </a:lnTo>
                  <a:lnTo>
                    <a:pt x="50" y="419"/>
                  </a:lnTo>
                  <a:lnTo>
                    <a:pt x="49" y="422"/>
                  </a:lnTo>
                  <a:lnTo>
                    <a:pt x="49" y="424"/>
                  </a:lnTo>
                  <a:lnTo>
                    <a:pt x="47" y="425"/>
                  </a:lnTo>
                  <a:lnTo>
                    <a:pt x="45" y="427"/>
                  </a:lnTo>
                  <a:lnTo>
                    <a:pt x="44" y="430"/>
                  </a:lnTo>
                  <a:lnTo>
                    <a:pt x="42" y="432"/>
                  </a:lnTo>
                  <a:lnTo>
                    <a:pt x="40" y="435"/>
                  </a:lnTo>
                  <a:lnTo>
                    <a:pt x="39" y="437"/>
                  </a:lnTo>
                  <a:lnTo>
                    <a:pt x="42" y="434"/>
                  </a:lnTo>
                  <a:lnTo>
                    <a:pt x="45" y="430"/>
                  </a:lnTo>
                  <a:lnTo>
                    <a:pt x="49" y="427"/>
                  </a:lnTo>
                  <a:lnTo>
                    <a:pt x="52" y="424"/>
                  </a:lnTo>
                  <a:lnTo>
                    <a:pt x="55" y="420"/>
                  </a:lnTo>
                  <a:lnTo>
                    <a:pt x="59" y="417"/>
                  </a:lnTo>
                  <a:lnTo>
                    <a:pt x="62" y="412"/>
                  </a:lnTo>
                  <a:lnTo>
                    <a:pt x="65" y="409"/>
                  </a:lnTo>
                  <a:lnTo>
                    <a:pt x="69" y="407"/>
                  </a:lnTo>
                  <a:lnTo>
                    <a:pt x="72" y="404"/>
                  </a:lnTo>
                  <a:lnTo>
                    <a:pt x="75" y="400"/>
                  </a:lnTo>
                  <a:lnTo>
                    <a:pt x="79" y="397"/>
                  </a:lnTo>
                  <a:lnTo>
                    <a:pt x="82" y="394"/>
                  </a:lnTo>
                  <a:lnTo>
                    <a:pt x="85" y="390"/>
                  </a:lnTo>
                  <a:lnTo>
                    <a:pt x="89" y="387"/>
                  </a:lnTo>
                  <a:lnTo>
                    <a:pt x="92" y="384"/>
                  </a:lnTo>
                  <a:lnTo>
                    <a:pt x="95" y="380"/>
                  </a:lnTo>
                  <a:lnTo>
                    <a:pt x="99" y="377"/>
                  </a:lnTo>
                  <a:lnTo>
                    <a:pt x="102" y="374"/>
                  </a:lnTo>
                  <a:lnTo>
                    <a:pt x="104" y="372"/>
                  </a:lnTo>
                  <a:lnTo>
                    <a:pt x="107" y="369"/>
                  </a:lnTo>
                  <a:lnTo>
                    <a:pt x="110" y="365"/>
                  </a:lnTo>
                  <a:lnTo>
                    <a:pt x="114" y="362"/>
                  </a:lnTo>
                  <a:lnTo>
                    <a:pt x="117" y="359"/>
                  </a:lnTo>
                  <a:lnTo>
                    <a:pt x="120" y="357"/>
                  </a:lnTo>
                  <a:lnTo>
                    <a:pt x="125" y="354"/>
                  </a:lnTo>
                  <a:lnTo>
                    <a:pt x="128" y="350"/>
                  </a:lnTo>
                  <a:lnTo>
                    <a:pt x="132" y="347"/>
                  </a:lnTo>
                  <a:lnTo>
                    <a:pt x="135" y="345"/>
                  </a:lnTo>
                  <a:lnTo>
                    <a:pt x="140" y="342"/>
                  </a:lnTo>
                  <a:lnTo>
                    <a:pt x="143" y="340"/>
                  </a:lnTo>
                  <a:lnTo>
                    <a:pt x="147" y="337"/>
                  </a:lnTo>
                  <a:lnTo>
                    <a:pt x="148" y="344"/>
                  </a:lnTo>
                  <a:lnTo>
                    <a:pt x="150" y="354"/>
                  </a:lnTo>
                  <a:lnTo>
                    <a:pt x="152" y="360"/>
                  </a:lnTo>
                  <a:lnTo>
                    <a:pt x="153" y="370"/>
                  </a:lnTo>
                  <a:lnTo>
                    <a:pt x="155" y="377"/>
                  </a:lnTo>
                  <a:lnTo>
                    <a:pt x="155" y="387"/>
                  </a:lnTo>
                  <a:lnTo>
                    <a:pt x="157" y="394"/>
                  </a:lnTo>
                  <a:lnTo>
                    <a:pt x="158" y="402"/>
                  </a:lnTo>
                  <a:lnTo>
                    <a:pt x="158" y="410"/>
                  </a:lnTo>
                  <a:lnTo>
                    <a:pt x="160" y="419"/>
                  </a:lnTo>
                  <a:lnTo>
                    <a:pt x="160" y="427"/>
                  </a:lnTo>
                  <a:lnTo>
                    <a:pt x="160" y="435"/>
                  </a:lnTo>
                  <a:lnTo>
                    <a:pt x="162" y="444"/>
                  </a:lnTo>
                  <a:lnTo>
                    <a:pt x="162" y="452"/>
                  </a:lnTo>
                  <a:lnTo>
                    <a:pt x="162" y="460"/>
                  </a:lnTo>
                  <a:lnTo>
                    <a:pt x="163" y="469"/>
                  </a:lnTo>
                  <a:lnTo>
                    <a:pt x="163" y="475"/>
                  </a:lnTo>
                  <a:lnTo>
                    <a:pt x="163" y="485"/>
                  </a:lnTo>
                  <a:lnTo>
                    <a:pt x="163" y="492"/>
                  </a:lnTo>
                  <a:lnTo>
                    <a:pt x="163" y="502"/>
                  </a:lnTo>
                  <a:lnTo>
                    <a:pt x="163" y="509"/>
                  </a:lnTo>
                  <a:lnTo>
                    <a:pt x="163" y="519"/>
                  </a:lnTo>
                  <a:lnTo>
                    <a:pt x="163" y="525"/>
                  </a:lnTo>
                  <a:lnTo>
                    <a:pt x="163" y="535"/>
                  </a:lnTo>
                  <a:lnTo>
                    <a:pt x="163" y="542"/>
                  </a:lnTo>
                  <a:lnTo>
                    <a:pt x="163" y="552"/>
                  </a:lnTo>
                  <a:lnTo>
                    <a:pt x="163" y="559"/>
                  </a:lnTo>
                  <a:lnTo>
                    <a:pt x="163" y="569"/>
                  </a:lnTo>
                  <a:lnTo>
                    <a:pt x="162" y="575"/>
                  </a:lnTo>
                  <a:lnTo>
                    <a:pt x="162" y="585"/>
                  </a:lnTo>
                  <a:lnTo>
                    <a:pt x="162" y="592"/>
                  </a:lnTo>
                  <a:lnTo>
                    <a:pt x="162" y="602"/>
                  </a:lnTo>
                  <a:lnTo>
                    <a:pt x="162" y="600"/>
                  </a:lnTo>
                  <a:lnTo>
                    <a:pt x="163" y="600"/>
                  </a:lnTo>
                  <a:lnTo>
                    <a:pt x="163" y="599"/>
                  </a:lnTo>
                  <a:lnTo>
                    <a:pt x="165" y="599"/>
                  </a:lnTo>
                  <a:lnTo>
                    <a:pt x="165" y="597"/>
                  </a:lnTo>
                  <a:lnTo>
                    <a:pt x="167" y="597"/>
                  </a:lnTo>
                  <a:lnTo>
                    <a:pt x="167" y="595"/>
                  </a:lnTo>
                  <a:lnTo>
                    <a:pt x="168" y="595"/>
                  </a:lnTo>
                  <a:lnTo>
                    <a:pt x="168" y="594"/>
                  </a:lnTo>
                  <a:lnTo>
                    <a:pt x="170" y="594"/>
                  </a:lnTo>
                  <a:lnTo>
                    <a:pt x="170" y="592"/>
                  </a:lnTo>
                  <a:lnTo>
                    <a:pt x="172" y="592"/>
                  </a:lnTo>
                  <a:lnTo>
                    <a:pt x="172" y="592"/>
                  </a:lnTo>
                  <a:lnTo>
                    <a:pt x="173" y="592"/>
                  </a:lnTo>
                  <a:lnTo>
                    <a:pt x="173" y="590"/>
                  </a:lnTo>
                  <a:lnTo>
                    <a:pt x="175" y="590"/>
                  </a:lnTo>
                  <a:lnTo>
                    <a:pt x="177" y="580"/>
                  </a:lnTo>
                  <a:lnTo>
                    <a:pt x="177" y="574"/>
                  </a:lnTo>
                  <a:lnTo>
                    <a:pt x="177" y="564"/>
                  </a:lnTo>
                  <a:lnTo>
                    <a:pt x="177" y="555"/>
                  </a:lnTo>
                  <a:lnTo>
                    <a:pt x="177" y="547"/>
                  </a:lnTo>
                  <a:lnTo>
                    <a:pt x="177" y="539"/>
                  </a:lnTo>
                  <a:lnTo>
                    <a:pt x="178" y="530"/>
                  </a:lnTo>
                  <a:lnTo>
                    <a:pt x="178" y="522"/>
                  </a:lnTo>
                  <a:lnTo>
                    <a:pt x="178" y="512"/>
                  </a:lnTo>
                  <a:lnTo>
                    <a:pt x="178" y="505"/>
                  </a:lnTo>
                  <a:lnTo>
                    <a:pt x="178" y="495"/>
                  </a:lnTo>
                  <a:lnTo>
                    <a:pt x="178" y="489"/>
                  </a:lnTo>
                  <a:lnTo>
                    <a:pt x="178" y="479"/>
                  </a:lnTo>
                  <a:lnTo>
                    <a:pt x="178" y="470"/>
                  </a:lnTo>
                  <a:lnTo>
                    <a:pt x="178" y="462"/>
                  </a:lnTo>
                  <a:lnTo>
                    <a:pt x="178" y="454"/>
                  </a:lnTo>
                  <a:lnTo>
                    <a:pt x="178" y="444"/>
                  </a:lnTo>
                  <a:lnTo>
                    <a:pt x="178" y="437"/>
                  </a:lnTo>
                  <a:lnTo>
                    <a:pt x="178" y="427"/>
                  </a:lnTo>
                  <a:lnTo>
                    <a:pt x="177" y="420"/>
                  </a:lnTo>
                  <a:lnTo>
                    <a:pt x="177" y="410"/>
                  </a:lnTo>
                  <a:lnTo>
                    <a:pt x="177" y="404"/>
                  </a:lnTo>
                  <a:lnTo>
                    <a:pt x="175" y="394"/>
                  </a:lnTo>
                  <a:lnTo>
                    <a:pt x="175" y="385"/>
                  </a:lnTo>
                  <a:lnTo>
                    <a:pt x="173" y="377"/>
                  </a:lnTo>
                  <a:lnTo>
                    <a:pt x="173" y="369"/>
                  </a:lnTo>
                  <a:lnTo>
                    <a:pt x="172" y="360"/>
                  </a:lnTo>
                  <a:lnTo>
                    <a:pt x="170" y="352"/>
                  </a:lnTo>
                  <a:lnTo>
                    <a:pt x="168" y="344"/>
                  </a:lnTo>
                  <a:lnTo>
                    <a:pt x="167" y="335"/>
                  </a:lnTo>
                  <a:lnTo>
                    <a:pt x="165" y="327"/>
                  </a:lnTo>
                  <a:lnTo>
                    <a:pt x="163" y="319"/>
                  </a:lnTo>
                  <a:lnTo>
                    <a:pt x="165" y="310"/>
                  </a:lnTo>
                  <a:lnTo>
                    <a:pt x="167" y="303"/>
                  </a:lnTo>
                  <a:lnTo>
                    <a:pt x="168" y="293"/>
                  </a:lnTo>
                  <a:lnTo>
                    <a:pt x="170" y="285"/>
                  </a:lnTo>
                  <a:lnTo>
                    <a:pt x="173" y="273"/>
                  </a:lnTo>
                  <a:lnTo>
                    <a:pt x="175" y="265"/>
                  </a:lnTo>
                  <a:lnTo>
                    <a:pt x="178" y="255"/>
                  </a:lnTo>
                  <a:lnTo>
                    <a:pt x="180" y="243"/>
                  </a:lnTo>
                  <a:lnTo>
                    <a:pt x="183" y="232"/>
                  </a:lnTo>
                  <a:lnTo>
                    <a:pt x="185" y="222"/>
                  </a:lnTo>
                  <a:lnTo>
                    <a:pt x="190" y="208"/>
                  </a:lnTo>
                  <a:lnTo>
                    <a:pt x="193" y="198"/>
                  </a:lnTo>
                  <a:lnTo>
                    <a:pt x="198" y="187"/>
                  </a:lnTo>
                  <a:lnTo>
                    <a:pt x="202" y="173"/>
                  </a:lnTo>
                  <a:lnTo>
                    <a:pt x="207" y="163"/>
                  </a:lnTo>
                  <a:lnTo>
                    <a:pt x="213" y="152"/>
                  </a:lnTo>
                  <a:lnTo>
                    <a:pt x="218" y="140"/>
                  </a:lnTo>
                  <a:lnTo>
                    <a:pt x="223" y="130"/>
                  </a:lnTo>
                  <a:lnTo>
                    <a:pt x="230" y="120"/>
                  </a:lnTo>
                  <a:lnTo>
                    <a:pt x="237" y="108"/>
                  </a:lnTo>
                  <a:lnTo>
                    <a:pt x="243" y="98"/>
                  </a:lnTo>
                  <a:lnTo>
                    <a:pt x="250" y="88"/>
                  </a:lnTo>
                  <a:lnTo>
                    <a:pt x="258" y="80"/>
                  </a:lnTo>
                  <a:lnTo>
                    <a:pt x="263" y="72"/>
                  </a:lnTo>
                  <a:lnTo>
                    <a:pt x="271" y="63"/>
                  </a:lnTo>
                  <a:lnTo>
                    <a:pt x="280" y="55"/>
                  </a:lnTo>
                  <a:lnTo>
                    <a:pt x="288" y="48"/>
                  </a:lnTo>
                  <a:lnTo>
                    <a:pt x="298" y="43"/>
                  </a:lnTo>
                  <a:lnTo>
                    <a:pt x="308" y="38"/>
                  </a:lnTo>
                  <a:lnTo>
                    <a:pt x="318" y="33"/>
                  </a:lnTo>
                  <a:lnTo>
                    <a:pt x="328" y="30"/>
                  </a:lnTo>
                  <a:lnTo>
                    <a:pt x="338" y="27"/>
                  </a:lnTo>
                  <a:lnTo>
                    <a:pt x="341" y="28"/>
                  </a:lnTo>
                  <a:lnTo>
                    <a:pt x="343" y="28"/>
                  </a:lnTo>
                  <a:lnTo>
                    <a:pt x="345" y="28"/>
                  </a:lnTo>
                  <a:lnTo>
                    <a:pt x="348" y="30"/>
                  </a:lnTo>
                  <a:lnTo>
                    <a:pt x="351" y="30"/>
                  </a:lnTo>
                  <a:lnTo>
                    <a:pt x="355" y="32"/>
                  </a:lnTo>
                  <a:lnTo>
                    <a:pt x="358" y="33"/>
                  </a:lnTo>
                  <a:lnTo>
                    <a:pt x="361" y="33"/>
                  </a:lnTo>
                  <a:lnTo>
                    <a:pt x="365" y="35"/>
                  </a:lnTo>
                  <a:lnTo>
                    <a:pt x="370" y="37"/>
                  </a:lnTo>
                  <a:lnTo>
                    <a:pt x="373" y="38"/>
                  </a:lnTo>
                  <a:lnTo>
                    <a:pt x="376" y="40"/>
                  </a:lnTo>
                  <a:lnTo>
                    <a:pt x="381" y="42"/>
                  </a:lnTo>
                  <a:lnTo>
                    <a:pt x="384" y="43"/>
                  </a:lnTo>
                  <a:lnTo>
                    <a:pt x="388" y="47"/>
                  </a:lnTo>
                  <a:lnTo>
                    <a:pt x="393" y="48"/>
                  </a:lnTo>
                  <a:lnTo>
                    <a:pt x="396" y="50"/>
                  </a:lnTo>
                  <a:lnTo>
                    <a:pt x="399" y="53"/>
                  </a:lnTo>
                  <a:lnTo>
                    <a:pt x="404" y="55"/>
                  </a:lnTo>
                  <a:lnTo>
                    <a:pt x="408" y="57"/>
                  </a:lnTo>
                  <a:lnTo>
                    <a:pt x="411" y="58"/>
                  </a:lnTo>
                  <a:lnTo>
                    <a:pt x="416" y="60"/>
                  </a:lnTo>
                  <a:lnTo>
                    <a:pt x="419" y="63"/>
                  </a:lnTo>
                  <a:lnTo>
                    <a:pt x="423" y="65"/>
                  </a:lnTo>
                  <a:lnTo>
                    <a:pt x="426" y="68"/>
                  </a:lnTo>
                  <a:lnTo>
                    <a:pt x="428" y="70"/>
                  </a:lnTo>
                  <a:lnTo>
                    <a:pt x="431" y="72"/>
                  </a:lnTo>
                  <a:lnTo>
                    <a:pt x="434" y="73"/>
                  </a:lnTo>
                  <a:lnTo>
                    <a:pt x="438" y="75"/>
                  </a:lnTo>
                  <a:lnTo>
                    <a:pt x="439" y="77"/>
                  </a:lnTo>
                  <a:lnTo>
                    <a:pt x="443" y="78"/>
                  </a:lnTo>
                  <a:lnTo>
                    <a:pt x="446" y="80"/>
                  </a:lnTo>
                  <a:lnTo>
                    <a:pt x="444" y="78"/>
                  </a:lnTo>
                  <a:lnTo>
                    <a:pt x="444" y="77"/>
                  </a:lnTo>
                  <a:lnTo>
                    <a:pt x="444" y="75"/>
                  </a:lnTo>
                  <a:lnTo>
                    <a:pt x="444" y="73"/>
                  </a:lnTo>
                  <a:lnTo>
                    <a:pt x="444" y="72"/>
                  </a:lnTo>
                  <a:lnTo>
                    <a:pt x="444" y="72"/>
                  </a:lnTo>
                  <a:lnTo>
                    <a:pt x="443" y="70"/>
                  </a:lnTo>
                  <a:lnTo>
                    <a:pt x="443" y="68"/>
                  </a:lnTo>
                  <a:lnTo>
                    <a:pt x="443" y="67"/>
                  </a:lnTo>
                  <a:lnTo>
                    <a:pt x="443" y="65"/>
                  </a:lnTo>
                  <a:lnTo>
                    <a:pt x="441" y="65"/>
                  </a:lnTo>
                  <a:lnTo>
                    <a:pt x="441" y="63"/>
                  </a:lnTo>
                  <a:lnTo>
                    <a:pt x="441" y="62"/>
                  </a:lnTo>
                  <a:lnTo>
                    <a:pt x="441" y="60"/>
                  </a:lnTo>
                  <a:lnTo>
                    <a:pt x="439" y="58"/>
                  </a:lnTo>
                  <a:lnTo>
                    <a:pt x="439" y="57"/>
                  </a:lnTo>
                  <a:lnTo>
                    <a:pt x="439" y="55"/>
                  </a:lnTo>
                  <a:lnTo>
                    <a:pt x="438" y="55"/>
                  </a:lnTo>
                  <a:lnTo>
                    <a:pt x="438" y="53"/>
                  </a:lnTo>
                  <a:lnTo>
                    <a:pt x="438" y="52"/>
                  </a:lnTo>
                  <a:lnTo>
                    <a:pt x="436" y="50"/>
                  </a:lnTo>
                  <a:lnTo>
                    <a:pt x="436" y="48"/>
                  </a:lnTo>
                  <a:lnTo>
                    <a:pt x="436" y="47"/>
                  </a:lnTo>
                  <a:lnTo>
                    <a:pt x="434" y="45"/>
                  </a:lnTo>
                  <a:lnTo>
                    <a:pt x="434" y="43"/>
                  </a:lnTo>
                  <a:lnTo>
                    <a:pt x="433" y="42"/>
                  </a:lnTo>
                  <a:lnTo>
                    <a:pt x="433" y="40"/>
                  </a:lnTo>
                  <a:lnTo>
                    <a:pt x="433" y="38"/>
                  </a:lnTo>
                  <a:lnTo>
                    <a:pt x="431" y="38"/>
                  </a:lnTo>
                  <a:lnTo>
                    <a:pt x="431" y="37"/>
                  </a:lnTo>
                  <a:lnTo>
                    <a:pt x="429" y="35"/>
                  </a:lnTo>
                  <a:close/>
                </a:path>
              </a:pathLst>
            </a:custGeom>
            <a:solidFill>
              <a:srgbClr val="009B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28" name="Freeform 24"/>
            <p:cNvSpPr>
              <a:spLocks/>
            </p:cNvSpPr>
            <p:nvPr/>
          </p:nvSpPr>
          <p:spPr bwMode="auto">
            <a:xfrm>
              <a:off x="3021" y="2199"/>
              <a:ext cx="234" cy="215"/>
            </a:xfrm>
            <a:custGeom>
              <a:avLst/>
              <a:gdLst/>
              <a:ahLst/>
              <a:cxnLst>
                <a:cxn ang="0">
                  <a:pos x="7" y="30"/>
                </a:cxn>
                <a:cxn ang="0">
                  <a:pos x="18" y="47"/>
                </a:cxn>
                <a:cxn ang="0">
                  <a:pos x="30" y="62"/>
                </a:cxn>
                <a:cxn ang="0">
                  <a:pos x="40" y="75"/>
                </a:cxn>
                <a:cxn ang="0">
                  <a:pos x="52" y="90"/>
                </a:cxn>
                <a:cxn ang="0">
                  <a:pos x="65" y="102"/>
                </a:cxn>
                <a:cxn ang="0">
                  <a:pos x="77" y="115"/>
                </a:cxn>
                <a:cxn ang="0">
                  <a:pos x="88" y="130"/>
                </a:cxn>
                <a:cxn ang="0">
                  <a:pos x="93" y="142"/>
                </a:cxn>
                <a:cxn ang="0">
                  <a:pos x="95" y="152"/>
                </a:cxn>
                <a:cxn ang="0">
                  <a:pos x="96" y="162"/>
                </a:cxn>
                <a:cxn ang="0">
                  <a:pos x="96" y="173"/>
                </a:cxn>
                <a:cxn ang="0">
                  <a:pos x="98" y="182"/>
                </a:cxn>
                <a:cxn ang="0">
                  <a:pos x="100" y="193"/>
                </a:cxn>
                <a:cxn ang="0">
                  <a:pos x="101" y="202"/>
                </a:cxn>
                <a:cxn ang="0">
                  <a:pos x="103" y="212"/>
                </a:cxn>
                <a:cxn ang="0">
                  <a:pos x="105" y="205"/>
                </a:cxn>
                <a:cxn ang="0">
                  <a:pos x="106" y="193"/>
                </a:cxn>
                <a:cxn ang="0">
                  <a:pos x="106" y="183"/>
                </a:cxn>
                <a:cxn ang="0">
                  <a:pos x="106" y="173"/>
                </a:cxn>
                <a:cxn ang="0">
                  <a:pos x="106" y="162"/>
                </a:cxn>
                <a:cxn ang="0">
                  <a:pos x="106" y="153"/>
                </a:cxn>
                <a:cxn ang="0">
                  <a:pos x="105" y="142"/>
                </a:cxn>
                <a:cxn ang="0">
                  <a:pos x="103" y="128"/>
                </a:cxn>
                <a:cxn ang="0">
                  <a:pos x="113" y="135"/>
                </a:cxn>
                <a:cxn ang="0">
                  <a:pos x="128" y="145"/>
                </a:cxn>
                <a:cxn ang="0">
                  <a:pos x="145" y="153"/>
                </a:cxn>
                <a:cxn ang="0">
                  <a:pos x="161" y="160"/>
                </a:cxn>
                <a:cxn ang="0">
                  <a:pos x="178" y="167"/>
                </a:cxn>
                <a:cxn ang="0">
                  <a:pos x="195" y="173"/>
                </a:cxn>
                <a:cxn ang="0">
                  <a:pos x="211" y="178"/>
                </a:cxn>
                <a:cxn ang="0">
                  <a:pos x="231" y="185"/>
                </a:cxn>
                <a:cxn ang="0">
                  <a:pos x="229" y="183"/>
                </a:cxn>
                <a:cxn ang="0">
                  <a:pos x="218" y="178"/>
                </a:cxn>
                <a:cxn ang="0">
                  <a:pos x="203" y="173"/>
                </a:cxn>
                <a:cxn ang="0">
                  <a:pos x="186" y="165"/>
                </a:cxn>
                <a:cxn ang="0">
                  <a:pos x="170" y="158"/>
                </a:cxn>
                <a:cxn ang="0">
                  <a:pos x="155" y="150"/>
                </a:cxn>
                <a:cxn ang="0">
                  <a:pos x="143" y="142"/>
                </a:cxn>
                <a:cxn ang="0">
                  <a:pos x="131" y="133"/>
                </a:cxn>
                <a:cxn ang="0">
                  <a:pos x="108" y="115"/>
                </a:cxn>
                <a:cxn ang="0">
                  <a:pos x="88" y="98"/>
                </a:cxn>
                <a:cxn ang="0">
                  <a:pos x="72" y="82"/>
                </a:cxn>
                <a:cxn ang="0">
                  <a:pos x="57" y="65"/>
                </a:cxn>
                <a:cxn ang="0">
                  <a:pos x="43" y="48"/>
                </a:cxn>
                <a:cxn ang="0">
                  <a:pos x="33" y="32"/>
                </a:cxn>
                <a:cxn ang="0">
                  <a:pos x="20" y="13"/>
                </a:cxn>
                <a:cxn ang="0">
                  <a:pos x="8" y="0"/>
                </a:cxn>
                <a:cxn ang="0">
                  <a:pos x="7" y="5"/>
                </a:cxn>
                <a:cxn ang="0">
                  <a:pos x="3" y="8"/>
                </a:cxn>
                <a:cxn ang="0">
                  <a:pos x="0" y="13"/>
                </a:cxn>
              </a:cxnLst>
              <a:rect l="0" t="0" r="r" b="b"/>
              <a:pathLst>
                <a:path w="234" h="215">
                  <a:moveTo>
                    <a:pt x="0" y="15"/>
                  </a:moveTo>
                  <a:lnTo>
                    <a:pt x="2" y="22"/>
                  </a:lnTo>
                  <a:lnTo>
                    <a:pt x="5" y="25"/>
                  </a:lnTo>
                  <a:lnTo>
                    <a:pt x="7" y="30"/>
                  </a:lnTo>
                  <a:lnTo>
                    <a:pt x="10" y="35"/>
                  </a:lnTo>
                  <a:lnTo>
                    <a:pt x="13" y="40"/>
                  </a:lnTo>
                  <a:lnTo>
                    <a:pt x="15" y="43"/>
                  </a:lnTo>
                  <a:lnTo>
                    <a:pt x="18" y="47"/>
                  </a:lnTo>
                  <a:lnTo>
                    <a:pt x="22" y="52"/>
                  </a:lnTo>
                  <a:lnTo>
                    <a:pt x="23" y="55"/>
                  </a:lnTo>
                  <a:lnTo>
                    <a:pt x="27" y="58"/>
                  </a:lnTo>
                  <a:lnTo>
                    <a:pt x="30" y="62"/>
                  </a:lnTo>
                  <a:lnTo>
                    <a:pt x="32" y="67"/>
                  </a:lnTo>
                  <a:lnTo>
                    <a:pt x="35" y="70"/>
                  </a:lnTo>
                  <a:lnTo>
                    <a:pt x="38" y="73"/>
                  </a:lnTo>
                  <a:lnTo>
                    <a:pt x="40" y="75"/>
                  </a:lnTo>
                  <a:lnTo>
                    <a:pt x="43" y="78"/>
                  </a:lnTo>
                  <a:lnTo>
                    <a:pt x="47" y="83"/>
                  </a:lnTo>
                  <a:lnTo>
                    <a:pt x="48" y="87"/>
                  </a:lnTo>
                  <a:lnTo>
                    <a:pt x="52" y="90"/>
                  </a:lnTo>
                  <a:lnTo>
                    <a:pt x="55" y="92"/>
                  </a:lnTo>
                  <a:lnTo>
                    <a:pt x="58" y="95"/>
                  </a:lnTo>
                  <a:lnTo>
                    <a:pt x="62" y="98"/>
                  </a:lnTo>
                  <a:lnTo>
                    <a:pt x="65" y="102"/>
                  </a:lnTo>
                  <a:lnTo>
                    <a:pt x="68" y="107"/>
                  </a:lnTo>
                  <a:lnTo>
                    <a:pt x="70" y="108"/>
                  </a:lnTo>
                  <a:lnTo>
                    <a:pt x="73" y="112"/>
                  </a:lnTo>
                  <a:lnTo>
                    <a:pt x="77" y="115"/>
                  </a:lnTo>
                  <a:lnTo>
                    <a:pt x="80" y="120"/>
                  </a:lnTo>
                  <a:lnTo>
                    <a:pt x="83" y="123"/>
                  </a:lnTo>
                  <a:lnTo>
                    <a:pt x="86" y="127"/>
                  </a:lnTo>
                  <a:lnTo>
                    <a:pt x="88" y="130"/>
                  </a:lnTo>
                  <a:lnTo>
                    <a:pt x="91" y="135"/>
                  </a:lnTo>
                  <a:lnTo>
                    <a:pt x="91" y="137"/>
                  </a:lnTo>
                  <a:lnTo>
                    <a:pt x="93" y="140"/>
                  </a:lnTo>
                  <a:lnTo>
                    <a:pt x="93" y="142"/>
                  </a:lnTo>
                  <a:lnTo>
                    <a:pt x="93" y="143"/>
                  </a:lnTo>
                  <a:lnTo>
                    <a:pt x="93" y="147"/>
                  </a:lnTo>
                  <a:lnTo>
                    <a:pt x="93" y="150"/>
                  </a:lnTo>
                  <a:lnTo>
                    <a:pt x="95" y="152"/>
                  </a:lnTo>
                  <a:lnTo>
                    <a:pt x="95" y="155"/>
                  </a:lnTo>
                  <a:lnTo>
                    <a:pt x="95" y="158"/>
                  </a:lnTo>
                  <a:lnTo>
                    <a:pt x="95" y="158"/>
                  </a:lnTo>
                  <a:lnTo>
                    <a:pt x="96" y="162"/>
                  </a:lnTo>
                  <a:lnTo>
                    <a:pt x="96" y="165"/>
                  </a:lnTo>
                  <a:lnTo>
                    <a:pt x="96" y="167"/>
                  </a:lnTo>
                  <a:lnTo>
                    <a:pt x="96" y="170"/>
                  </a:lnTo>
                  <a:lnTo>
                    <a:pt x="96" y="173"/>
                  </a:lnTo>
                  <a:lnTo>
                    <a:pt x="98" y="175"/>
                  </a:lnTo>
                  <a:lnTo>
                    <a:pt x="98" y="177"/>
                  </a:lnTo>
                  <a:lnTo>
                    <a:pt x="98" y="178"/>
                  </a:lnTo>
                  <a:lnTo>
                    <a:pt x="98" y="182"/>
                  </a:lnTo>
                  <a:lnTo>
                    <a:pt x="98" y="185"/>
                  </a:lnTo>
                  <a:lnTo>
                    <a:pt x="100" y="187"/>
                  </a:lnTo>
                  <a:lnTo>
                    <a:pt x="100" y="190"/>
                  </a:lnTo>
                  <a:lnTo>
                    <a:pt x="100" y="193"/>
                  </a:lnTo>
                  <a:lnTo>
                    <a:pt x="100" y="193"/>
                  </a:lnTo>
                  <a:lnTo>
                    <a:pt x="100" y="197"/>
                  </a:lnTo>
                  <a:lnTo>
                    <a:pt x="101" y="200"/>
                  </a:lnTo>
                  <a:lnTo>
                    <a:pt x="101" y="202"/>
                  </a:lnTo>
                  <a:lnTo>
                    <a:pt x="101" y="205"/>
                  </a:lnTo>
                  <a:lnTo>
                    <a:pt x="101" y="208"/>
                  </a:lnTo>
                  <a:lnTo>
                    <a:pt x="101" y="210"/>
                  </a:lnTo>
                  <a:lnTo>
                    <a:pt x="103" y="212"/>
                  </a:lnTo>
                  <a:lnTo>
                    <a:pt x="103" y="215"/>
                  </a:lnTo>
                  <a:lnTo>
                    <a:pt x="103" y="210"/>
                  </a:lnTo>
                  <a:lnTo>
                    <a:pt x="103" y="208"/>
                  </a:lnTo>
                  <a:lnTo>
                    <a:pt x="105" y="205"/>
                  </a:lnTo>
                  <a:lnTo>
                    <a:pt x="105" y="202"/>
                  </a:lnTo>
                  <a:lnTo>
                    <a:pt x="105" y="198"/>
                  </a:lnTo>
                  <a:lnTo>
                    <a:pt x="105" y="195"/>
                  </a:lnTo>
                  <a:lnTo>
                    <a:pt x="106" y="193"/>
                  </a:lnTo>
                  <a:lnTo>
                    <a:pt x="106" y="192"/>
                  </a:lnTo>
                  <a:lnTo>
                    <a:pt x="106" y="188"/>
                  </a:lnTo>
                  <a:lnTo>
                    <a:pt x="106" y="185"/>
                  </a:lnTo>
                  <a:lnTo>
                    <a:pt x="106" y="183"/>
                  </a:lnTo>
                  <a:lnTo>
                    <a:pt x="106" y="180"/>
                  </a:lnTo>
                  <a:lnTo>
                    <a:pt x="106" y="177"/>
                  </a:lnTo>
                  <a:lnTo>
                    <a:pt x="106" y="177"/>
                  </a:lnTo>
                  <a:lnTo>
                    <a:pt x="106" y="173"/>
                  </a:lnTo>
                  <a:lnTo>
                    <a:pt x="106" y="170"/>
                  </a:lnTo>
                  <a:lnTo>
                    <a:pt x="106" y="168"/>
                  </a:lnTo>
                  <a:lnTo>
                    <a:pt x="106" y="165"/>
                  </a:lnTo>
                  <a:lnTo>
                    <a:pt x="106" y="162"/>
                  </a:lnTo>
                  <a:lnTo>
                    <a:pt x="106" y="160"/>
                  </a:lnTo>
                  <a:lnTo>
                    <a:pt x="106" y="158"/>
                  </a:lnTo>
                  <a:lnTo>
                    <a:pt x="106" y="155"/>
                  </a:lnTo>
                  <a:lnTo>
                    <a:pt x="106" y="153"/>
                  </a:lnTo>
                  <a:lnTo>
                    <a:pt x="105" y="150"/>
                  </a:lnTo>
                  <a:lnTo>
                    <a:pt x="105" y="147"/>
                  </a:lnTo>
                  <a:lnTo>
                    <a:pt x="105" y="143"/>
                  </a:lnTo>
                  <a:lnTo>
                    <a:pt x="105" y="142"/>
                  </a:lnTo>
                  <a:lnTo>
                    <a:pt x="105" y="138"/>
                  </a:lnTo>
                  <a:lnTo>
                    <a:pt x="103" y="135"/>
                  </a:lnTo>
                  <a:lnTo>
                    <a:pt x="103" y="132"/>
                  </a:lnTo>
                  <a:lnTo>
                    <a:pt x="103" y="128"/>
                  </a:lnTo>
                  <a:lnTo>
                    <a:pt x="101" y="125"/>
                  </a:lnTo>
                  <a:lnTo>
                    <a:pt x="106" y="128"/>
                  </a:lnTo>
                  <a:lnTo>
                    <a:pt x="110" y="132"/>
                  </a:lnTo>
                  <a:lnTo>
                    <a:pt x="113" y="135"/>
                  </a:lnTo>
                  <a:lnTo>
                    <a:pt x="118" y="138"/>
                  </a:lnTo>
                  <a:lnTo>
                    <a:pt x="120" y="140"/>
                  </a:lnTo>
                  <a:lnTo>
                    <a:pt x="123" y="142"/>
                  </a:lnTo>
                  <a:lnTo>
                    <a:pt x="128" y="145"/>
                  </a:lnTo>
                  <a:lnTo>
                    <a:pt x="131" y="147"/>
                  </a:lnTo>
                  <a:lnTo>
                    <a:pt x="136" y="148"/>
                  </a:lnTo>
                  <a:lnTo>
                    <a:pt x="140" y="152"/>
                  </a:lnTo>
                  <a:lnTo>
                    <a:pt x="145" y="153"/>
                  </a:lnTo>
                  <a:lnTo>
                    <a:pt x="148" y="155"/>
                  </a:lnTo>
                  <a:lnTo>
                    <a:pt x="153" y="158"/>
                  </a:lnTo>
                  <a:lnTo>
                    <a:pt x="156" y="158"/>
                  </a:lnTo>
                  <a:lnTo>
                    <a:pt x="161" y="160"/>
                  </a:lnTo>
                  <a:lnTo>
                    <a:pt x="165" y="162"/>
                  </a:lnTo>
                  <a:lnTo>
                    <a:pt x="170" y="163"/>
                  </a:lnTo>
                  <a:lnTo>
                    <a:pt x="173" y="165"/>
                  </a:lnTo>
                  <a:lnTo>
                    <a:pt x="178" y="167"/>
                  </a:lnTo>
                  <a:lnTo>
                    <a:pt x="181" y="168"/>
                  </a:lnTo>
                  <a:lnTo>
                    <a:pt x="186" y="170"/>
                  </a:lnTo>
                  <a:lnTo>
                    <a:pt x="191" y="172"/>
                  </a:lnTo>
                  <a:lnTo>
                    <a:pt x="195" y="173"/>
                  </a:lnTo>
                  <a:lnTo>
                    <a:pt x="200" y="175"/>
                  </a:lnTo>
                  <a:lnTo>
                    <a:pt x="203" y="177"/>
                  </a:lnTo>
                  <a:lnTo>
                    <a:pt x="208" y="177"/>
                  </a:lnTo>
                  <a:lnTo>
                    <a:pt x="211" y="178"/>
                  </a:lnTo>
                  <a:lnTo>
                    <a:pt x="216" y="180"/>
                  </a:lnTo>
                  <a:lnTo>
                    <a:pt x="221" y="182"/>
                  </a:lnTo>
                  <a:lnTo>
                    <a:pt x="226" y="183"/>
                  </a:lnTo>
                  <a:lnTo>
                    <a:pt x="231" y="185"/>
                  </a:lnTo>
                  <a:lnTo>
                    <a:pt x="234" y="187"/>
                  </a:lnTo>
                  <a:lnTo>
                    <a:pt x="233" y="185"/>
                  </a:lnTo>
                  <a:lnTo>
                    <a:pt x="231" y="185"/>
                  </a:lnTo>
                  <a:lnTo>
                    <a:pt x="229" y="183"/>
                  </a:lnTo>
                  <a:lnTo>
                    <a:pt x="228" y="183"/>
                  </a:lnTo>
                  <a:lnTo>
                    <a:pt x="224" y="182"/>
                  </a:lnTo>
                  <a:lnTo>
                    <a:pt x="221" y="180"/>
                  </a:lnTo>
                  <a:lnTo>
                    <a:pt x="218" y="178"/>
                  </a:lnTo>
                  <a:lnTo>
                    <a:pt x="214" y="178"/>
                  </a:lnTo>
                  <a:lnTo>
                    <a:pt x="211" y="177"/>
                  </a:lnTo>
                  <a:lnTo>
                    <a:pt x="206" y="175"/>
                  </a:lnTo>
                  <a:lnTo>
                    <a:pt x="203" y="173"/>
                  </a:lnTo>
                  <a:lnTo>
                    <a:pt x="200" y="172"/>
                  </a:lnTo>
                  <a:lnTo>
                    <a:pt x="196" y="170"/>
                  </a:lnTo>
                  <a:lnTo>
                    <a:pt x="191" y="168"/>
                  </a:lnTo>
                  <a:lnTo>
                    <a:pt x="186" y="165"/>
                  </a:lnTo>
                  <a:lnTo>
                    <a:pt x="183" y="163"/>
                  </a:lnTo>
                  <a:lnTo>
                    <a:pt x="178" y="162"/>
                  </a:lnTo>
                  <a:lnTo>
                    <a:pt x="173" y="158"/>
                  </a:lnTo>
                  <a:lnTo>
                    <a:pt x="170" y="158"/>
                  </a:lnTo>
                  <a:lnTo>
                    <a:pt x="165" y="157"/>
                  </a:lnTo>
                  <a:lnTo>
                    <a:pt x="161" y="153"/>
                  </a:lnTo>
                  <a:lnTo>
                    <a:pt x="158" y="152"/>
                  </a:lnTo>
                  <a:lnTo>
                    <a:pt x="155" y="150"/>
                  </a:lnTo>
                  <a:lnTo>
                    <a:pt x="151" y="147"/>
                  </a:lnTo>
                  <a:lnTo>
                    <a:pt x="148" y="145"/>
                  </a:lnTo>
                  <a:lnTo>
                    <a:pt x="145" y="143"/>
                  </a:lnTo>
                  <a:lnTo>
                    <a:pt x="143" y="142"/>
                  </a:lnTo>
                  <a:lnTo>
                    <a:pt x="140" y="142"/>
                  </a:lnTo>
                  <a:lnTo>
                    <a:pt x="138" y="140"/>
                  </a:lnTo>
                  <a:lnTo>
                    <a:pt x="138" y="138"/>
                  </a:lnTo>
                  <a:lnTo>
                    <a:pt x="131" y="133"/>
                  </a:lnTo>
                  <a:lnTo>
                    <a:pt x="125" y="128"/>
                  </a:lnTo>
                  <a:lnTo>
                    <a:pt x="120" y="125"/>
                  </a:lnTo>
                  <a:lnTo>
                    <a:pt x="113" y="120"/>
                  </a:lnTo>
                  <a:lnTo>
                    <a:pt x="108" y="115"/>
                  </a:lnTo>
                  <a:lnTo>
                    <a:pt x="103" y="110"/>
                  </a:lnTo>
                  <a:lnTo>
                    <a:pt x="98" y="107"/>
                  </a:lnTo>
                  <a:lnTo>
                    <a:pt x="93" y="102"/>
                  </a:lnTo>
                  <a:lnTo>
                    <a:pt x="88" y="98"/>
                  </a:lnTo>
                  <a:lnTo>
                    <a:pt x="83" y="93"/>
                  </a:lnTo>
                  <a:lnTo>
                    <a:pt x="80" y="90"/>
                  </a:lnTo>
                  <a:lnTo>
                    <a:pt x="75" y="87"/>
                  </a:lnTo>
                  <a:lnTo>
                    <a:pt x="72" y="82"/>
                  </a:lnTo>
                  <a:lnTo>
                    <a:pt x="68" y="77"/>
                  </a:lnTo>
                  <a:lnTo>
                    <a:pt x="63" y="75"/>
                  </a:lnTo>
                  <a:lnTo>
                    <a:pt x="60" y="70"/>
                  </a:lnTo>
                  <a:lnTo>
                    <a:pt x="57" y="65"/>
                  </a:lnTo>
                  <a:lnTo>
                    <a:pt x="53" y="60"/>
                  </a:lnTo>
                  <a:lnTo>
                    <a:pt x="50" y="58"/>
                  </a:lnTo>
                  <a:lnTo>
                    <a:pt x="47" y="53"/>
                  </a:lnTo>
                  <a:lnTo>
                    <a:pt x="43" y="48"/>
                  </a:lnTo>
                  <a:lnTo>
                    <a:pt x="40" y="43"/>
                  </a:lnTo>
                  <a:lnTo>
                    <a:pt x="38" y="42"/>
                  </a:lnTo>
                  <a:lnTo>
                    <a:pt x="37" y="37"/>
                  </a:lnTo>
                  <a:lnTo>
                    <a:pt x="33" y="32"/>
                  </a:lnTo>
                  <a:lnTo>
                    <a:pt x="30" y="27"/>
                  </a:lnTo>
                  <a:lnTo>
                    <a:pt x="27" y="23"/>
                  </a:lnTo>
                  <a:lnTo>
                    <a:pt x="23" y="18"/>
                  </a:lnTo>
                  <a:lnTo>
                    <a:pt x="20" y="13"/>
                  </a:lnTo>
                  <a:lnTo>
                    <a:pt x="17" y="8"/>
                  </a:lnTo>
                  <a:lnTo>
                    <a:pt x="13" y="5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3" y="8"/>
                  </a:lnTo>
                  <a:lnTo>
                    <a:pt x="3" y="10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9B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29" name="Freeform 25"/>
            <p:cNvSpPr>
              <a:spLocks/>
            </p:cNvSpPr>
            <p:nvPr/>
          </p:nvSpPr>
          <p:spPr bwMode="auto">
            <a:xfrm>
              <a:off x="2743" y="2407"/>
              <a:ext cx="399" cy="272"/>
            </a:xfrm>
            <a:custGeom>
              <a:avLst/>
              <a:gdLst/>
              <a:ahLst/>
              <a:cxnLst>
                <a:cxn ang="0">
                  <a:pos x="12" y="42"/>
                </a:cxn>
                <a:cxn ang="0">
                  <a:pos x="27" y="69"/>
                </a:cxn>
                <a:cxn ang="0">
                  <a:pos x="42" y="95"/>
                </a:cxn>
                <a:cxn ang="0">
                  <a:pos x="57" y="122"/>
                </a:cxn>
                <a:cxn ang="0">
                  <a:pos x="72" y="149"/>
                </a:cxn>
                <a:cxn ang="0">
                  <a:pos x="85" y="176"/>
                </a:cxn>
                <a:cxn ang="0">
                  <a:pos x="97" y="191"/>
                </a:cxn>
                <a:cxn ang="0">
                  <a:pos x="105" y="191"/>
                </a:cxn>
                <a:cxn ang="0">
                  <a:pos x="115" y="191"/>
                </a:cxn>
                <a:cxn ang="0">
                  <a:pos x="125" y="191"/>
                </a:cxn>
                <a:cxn ang="0">
                  <a:pos x="137" y="194"/>
                </a:cxn>
                <a:cxn ang="0">
                  <a:pos x="153" y="202"/>
                </a:cxn>
                <a:cxn ang="0">
                  <a:pos x="187" y="222"/>
                </a:cxn>
                <a:cxn ang="0">
                  <a:pos x="213" y="241"/>
                </a:cxn>
                <a:cxn ang="0">
                  <a:pos x="236" y="254"/>
                </a:cxn>
                <a:cxn ang="0">
                  <a:pos x="263" y="259"/>
                </a:cxn>
                <a:cxn ang="0">
                  <a:pos x="300" y="262"/>
                </a:cxn>
                <a:cxn ang="0">
                  <a:pos x="350" y="257"/>
                </a:cxn>
                <a:cxn ang="0">
                  <a:pos x="366" y="259"/>
                </a:cxn>
                <a:cxn ang="0">
                  <a:pos x="374" y="262"/>
                </a:cxn>
                <a:cxn ang="0">
                  <a:pos x="383" y="266"/>
                </a:cxn>
                <a:cxn ang="0">
                  <a:pos x="391" y="269"/>
                </a:cxn>
                <a:cxn ang="0">
                  <a:pos x="398" y="271"/>
                </a:cxn>
                <a:cxn ang="0">
                  <a:pos x="398" y="271"/>
                </a:cxn>
                <a:cxn ang="0">
                  <a:pos x="391" y="262"/>
                </a:cxn>
                <a:cxn ang="0">
                  <a:pos x="384" y="256"/>
                </a:cxn>
                <a:cxn ang="0">
                  <a:pos x="381" y="252"/>
                </a:cxn>
                <a:cxn ang="0">
                  <a:pos x="378" y="247"/>
                </a:cxn>
                <a:cxn ang="0">
                  <a:pos x="378" y="242"/>
                </a:cxn>
                <a:cxn ang="0">
                  <a:pos x="383" y="237"/>
                </a:cxn>
                <a:cxn ang="0">
                  <a:pos x="388" y="232"/>
                </a:cxn>
                <a:cxn ang="0">
                  <a:pos x="393" y="226"/>
                </a:cxn>
                <a:cxn ang="0">
                  <a:pos x="396" y="219"/>
                </a:cxn>
                <a:cxn ang="0">
                  <a:pos x="389" y="224"/>
                </a:cxn>
                <a:cxn ang="0">
                  <a:pos x="381" y="229"/>
                </a:cxn>
                <a:cxn ang="0">
                  <a:pos x="373" y="234"/>
                </a:cxn>
                <a:cxn ang="0">
                  <a:pos x="364" y="237"/>
                </a:cxn>
                <a:cxn ang="0">
                  <a:pos x="356" y="242"/>
                </a:cxn>
                <a:cxn ang="0">
                  <a:pos x="348" y="247"/>
                </a:cxn>
                <a:cxn ang="0">
                  <a:pos x="338" y="247"/>
                </a:cxn>
                <a:cxn ang="0">
                  <a:pos x="325" y="249"/>
                </a:cxn>
                <a:cxn ang="0">
                  <a:pos x="306" y="249"/>
                </a:cxn>
                <a:cxn ang="0">
                  <a:pos x="285" y="247"/>
                </a:cxn>
                <a:cxn ang="0">
                  <a:pos x="263" y="244"/>
                </a:cxn>
                <a:cxn ang="0">
                  <a:pos x="238" y="237"/>
                </a:cxn>
                <a:cxn ang="0">
                  <a:pos x="217" y="224"/>
                </a:cxn>
                <a:cxn ang="0">
                  <a:pos x="197" y="212"/>
                </a:cxn>
                <a:cxn ang="0">
                  <a:pos x="180" y="201"/>
                </a:cxn>
                <a:cxn ang="0">
                  <a:pos x="162" y="191"/>
                </a:cxn>
                <a:cxn ang="0">
                  <a:pos x="142" y="182"/>
                </a:cxn>
                <a:cxn ang="0">
                  <a:pos x="113" y="177"/>
                </a:cxn>
                <a:cxn ang="0">
                  <a:pos x="95" y="154"/>
                </a:cxn>
                <a:cxn ang="0">
                  <a:pos x="82" y="127"/>
                </a:cxn>
                <a:cxn ang="0">
                  <a:pos x="70" y="99"/>
                </a:cxn>
                <a:cxn ang="0">
                  <a:pos x="57" y="70"/>
                </a:cxn>
                <a:cxn ang="0">
                  <a:pos x="42" y="44"/>
                </a:cxn>
                <a:cxn ang="0">
                  <a:pos x="29" y="17"/>
                </a:cxn>
                <a:cxn ang="0">
                  <a:pos x="19" y="2"/>
                </a:cxn>
                <a:cxn ang="0">
                  <a:pos x="15" y="5"/>
                </a:cxn>
                <a:cxn ang="0">
                  <a:pos x="9" y="12"/>
                </a:cxn>
                <a:cxn ang="0">
                  <a:pos x="4" y="19"/>
                </a:cxn>
              </a:cxnLst>
              <a:rect l="0" t="0" r="r" b="b"/>
              <a:pathLst>
                <a:path w="399" h="272">
                  <a:moveTo>
                    <a:pt x="0" y="20"/>
                  </a:moveTo>
                  <a:lnTo>
                    <a:pt x="4" y="27"/>
                  </a:lnTo>
                  <a:lnTo>
                    <a:pt x="7" y="32"/>
                  </a:lnTo>
                  <a:lnTo>
                    <a:pt x="9" y="37"/>
                  </a:lnTo>
                  <a:lnTo>
                    <a:pt x="12" y="42"/>
                  </a:lnTo>
                  <a:lnTo>
                    <a:pt x="15" y="49"/>
                  </a:lnTo>
                  <a:lnTo>
                    <a:pt x="19" y="52"/>
                  </a:lnTo>
                  <a:lnTo>
                    <a:pt x="22" y="59"/>
                  </a:lnTo>
                  <a:lnTo>
                    <a:pt x="24" y="64"/>
                  </a:lnTo>
                  <a:lnTo>
                    <a:pt x="27" y="69"/>
                  </a:lnTo>
                  <a:lnTo>
                    <a:pt x="30" y="74"/>
                  </a:lnTo>
                  <a:lnTo>
                    <a:pt x="34" y="80"/>
                  </a:lnTo>
                  <a:lnTo>
                    <a:pt x="37" y="85"/>
                  </a:lnTo>
                  <a:lnTo>
                    <a:pt x="39" y="90"/>
                  </a:lnTo>
                  <a:lnTo>
                    <a:pt x="42" y="95"/>
                  </a:lnTo>
                  <a:lnTo>
                    <a:pt x="45" y="102"/>
                  </a:lnTo>
                  <a:lnTo>
                    <a:pt x="49" y="105"/>
                  </a:lnTo>
                  <a:lnTo>
                    <a:pt x="52" y="112"/>
                  </a:lnTo>
                  <a:lnTo>
                    <a:pt x="55" y="117"/>
                  </a:lnTo>
                  <a:lnTo>
                    <a:pt x="57" y="122"/>
                  </a:lnTo>
                  <a:lnTo>
                    <a:pt x="60" y="127"/>
                  </a:lnTo>
                  <a:lnTo>
                    <a:pt x="64" y="134"/>
                  </a:lnTo>
                  <a:lnTo>
                    <a:pt x="67" y="137"/>
                  </a:lnTo>
                  <a:lnTo>
                    <a:pt x="70" y="144"/>
                  </a:lnTo>
                  <a:lnTo>
                    <a:pt x="72" y="149"/>
                  </a:lnTo>
                  <a:lnTo>
                    <a:pt x="74" y="154"/>
                  </a:lnTo>
                  <a:lnTo>
                    <a:pt x="77" y="159"/>
                  </a:lnTo>
                  <a:lnTo>
                    <a:pt x="80" y="166"/>
                  </a:lnTo>
                  <a:lnTo>
                    <a:pt x="82" y="169"/>
                  </a:lnTo>
                  <a:lnTo>
                    <a:pt x="85" y="176"/>
                  </a:lnTo>
                  <a:lnTo>
                    <a:pt x="89" y="181"/>
                  </a:lnTo>
                  <a:lnTo>
                    <a:pt x="92" y="186"/>
                  </a:lnTo>
                  <a:lnTo>
                    <a:pt x="94" y="191"/>
                  </a:lnTo>
                  <a:lnTo>
                    <a:pt x="95" y="191"/>
                  </a:lnTo>
                  <a:lnTo>
                    <a:pt x="97" y="191"/>
                  </a:lnTo>
                  <a:lnTo>
                    <a:pt x="99" y="191"/>
                  </a:lnTo>
                  <a:lnTo>
                    <a:pt x="100" y="191"/>
                  </a:lnTo>
                  <a:lnTo>
                    <a:pt x="102" y="191"/>
                  </a:lnTo>
                  <a:lnTo>
                    <a:pt x="103" y="191"/>
                  </a:lnTo>
                  <a:lnTo>
                    <a:pt x="105" y="191"/>
                  </a:lnTo>
                  <a:lnTo>
                    <a:pt x="107" y="191"/>
                  </a:lnTo>
                  <a:lnTo>
                    <a:pt x="110" y="191"/>
                  </a:lnTo>
                  <a:lnTo>
                    <a:pt x="112" y="191"/>
                  </a:lnTo>
                  <a:lnTo>
                    <a:pt x="113" y="191"/>
                  </a:lnTo>
                  <a:lnTo>
                    <a:pt x="115" y="191"/>
                  </a:lnTo>
                  <a:lnTo>
                    <a:pt x="117" y="191"/>
                  </a:lnTo>
                  <a:lnTo>
                    <a:pt x="118" y="191"/>
                  </a:lnTo>
                  <a:lnTo>
                    <a:pt x="122" y="191"/>
                  </a:lnTo>
                  <a:lnTo>
                    <a:pt x="123" y="191"/>
                  </a:lnTo>
                  <a:lnTo>
                    <a:pt x="125" y="191"/>
                  </a:lnTo>
                  <a:lnTo>
                    <a:pt x="128" y="191"/>
                  </a:lnTo>
                  <a:lnTo>
                    <a:pt x="130" y="192"/>
                  </a:lnTo>
                  <a:lnTo>
                    <a:pt x="132" y="192"/>
                  </a:lnTo>
                  <a:lnTo>
                    <a:pt x="135" y="192"/>
                  </a:lnTo>
                  <a:lnTo>
                    <a:pt x="137" y="194"/>
                  </a:lnTo>
                  <a:lnTo>
                    <a:pt x="138" y="194"/>
                  </a:lnTo>
                  <a:lnTo>
                    <a:pt x="142" y="194"/>
                  </a:lnTo>
                  <a:lnTo>
                    <a:pt x="143" y="196"/>
                  </a:lnTo>
                  <a:lnTo>
                    <a:pt x="147" y="196"/>
                  </a:lnTo>
                  <a:lnTo>
                    <a:pt x="153" y="202"/>
                  </a:lnTo>
                  <a:lnTo>
                    <a:pt x="160" y="206"/>
                  </a:lnTo>
                  <a:lnTo>
                    <a:pt x="167" y="211"/>
                  </a:lnTo>
                  <a:lnTo>
                    <a:pt x="173" y="216"/>
                  </a:lnTo>
                  <a:lnTo>
                    <a:pt x="180" y="219"/>
                  </a:lnTo>
                  <a:lnTo>
                    <a:pt x="187" y="222"/>
                  </a:lnTo>
                  <a:lnTo>
                    <a:pt x="192" y="227"/>
                  </a:lnTo>
                  <a:lnTo>
                    <a:pt x="198" y="231"/>
                  </a:lnTo>
                  <a:lnTo>
                    <a:pt x="203" y="234"/>
                  </a:lnTo>
                  <a:lnTo>
                    <a:pt x="208" y="237"/>
                  </a:lnTo>
                  <a:lnTo>
                    <a:pt x="213" y="241"/>
                  </a:lnTo>
                  <a:lnTo>
                    <a:pt x="218" y="242"/>
                  </a:lnTo>
                  <a:lnTo>
                    <a:pt x="222" y="246"/>
                  </a:lnTo>
                  <a:lnTo>
                    <a:pt x="227" y="249"/>
                  </a:lnTo>
                  <a:lnTo>
                    <a:pt x="231" y="251"/>
                  </a:lnTo>
                  <a:lnTo>
                    <a:pt x="236" y="254"/>
                  </a:lnTo>
                  <a:lnTo>
                    <a:pt x="240" y="254"/>
                  </a:lnTo>
                  <a:lnTo>
                    <a:pt x="245" y="256"/>
                  </a:lnTo>
                  <a:lnTo>
                    <a:pt x="251" y="257"/>
                  </a:lnTo>
                  <a:lnTo>
                    <a:pt x="256" y="259"/>
                  </a:lnTo>
                  <a:lnTo>
                    <a:pt x="263" y="259"/>
                  </a:lnTo>
                  <a:lnTo>
                    <a:pt x="270" y="261"/>
                  </a:lnTo>
                  <a:lnTo>
                    <a:pt x="276" y="261"/>
                  </a:lnTo>
                  <a:lnTo>
                    <a:pt x="283" y="262"/>
                  </a:lnTo>
                  <a:lnTo>
                    <a:pt x="291" y="262"/>
                  </a:lnTo>
                  <a:lnTo>
                    <a:pt x="300" y="262"/>
                  </a:lnTo>
                  <a:lnTo>
                    <a:pt x="308" y="261"/>
                  </a:lnTo>
                  <a:lnTo>
                    <a:pt x="316" y="261"/>
                  </a:lnTo>
                  <a:lnTo>
                    <a:pt x="326" y="261"/>
                  </a:lnTo>
                  <a:lnTo>
                    <a:pt x="338" y="259"/>
                  </a:lnTo>
                  <a:lnTo>
                    <a:pt x="350" y="257"/>
                  </a:lnTo>
                  <a:lnTo>
                    <a:pt x="361" y="256"/>
                  </a:lnTo>
                  <a:lnTo>
                    <a:pt x="363" y="257"/>
                  </a:lnTo>
                  <a:lnTo>
                    <a:pt x="364" y="257"/>
                  </a:lnTo>
                  <a:lnTo>
                    <a:pt x="366" y="257"/>
                  </a:lnTo>
                  <a:lnTo>
                    <a:pt x="366" y="259"/>
                  </a:lnTo>
                  <a:lnTo>
                    <a:pt x="368" y="259"/>
                  </a:lnTo>
                  <a:lnTo>
                    <a:pt x="369" y="259"/>
                  </a:lnTo>
                  <a:lnTo>
                    <a:pt x="371" y="261"/>
                  </a:lnTo>
                  <a:lnTo>
                    <a:pt x="373" y="261"/>
                  </a:lnTo>
                  <a:lnTo>
                    <a:pt x="374" y="262"/>
                  </a:lnTo>
                  <a:lnTo>
                    <a:pt x="376" y="262"/>
                  </a:lnTo>
                  <a:lnTo>
                    <a:pt x="378" y="264"/>
                  </a:lnTo>
                  <a:lnTo>
                    <a:pt x="379" y="264"/>
                  </a:lnTo>
                  <a:lnTo>
                    <a:pt x="381" y="266"/>
                  </a:lnTo>
                  <a:lnTo>
                    <a:pt x="383" y="266"/>
                  </a:lnTo>
                  <a:lnTo>
                    <a:pt x="384" y="266"/>
                  </a:lnTo>
                  <a:lnTo>
                    <a:pt x="386" y="267"/>
                  </a:lnTo>
                  <a:lnTo>
                    <a:pt x="388" y="267"/>
                  </a:lnTo>
                  <a:lnTo>
                    <a:pt x="389" y="269"/>
                  </a:lnTo>
                  <a:lnTo>
                    <a:pt x="391" y="269"/>
                  </a:lnTo>
                  <a:lnTo>
                    <a:pt x="393" y="271"/>
                  </a:lnTo>
                  <a:lnTo>
                    <a:pt x="394" y="271"/>
                  </a:lnTo>
                  <a:lnTo>
                    <a:pt x="396" y="271"/>
                  </a:lnTo>
                  <a:lnTo>
                    <a:pt x="396" y="271"/>
                  </a:lnTo>
                  <a:lnTo>
                    <a:pt x="398" y="271"/>
                  </a:lnTo>
                  <a:lnTo>
                    <a:pt x="398" y="272"/>
                  </a:lnTo>
                  <a:lnTo>
                    <a:pt x="399" y="272"/>
                  </a:lnTo>
                  <a:lnTo>
                    <a:pt x="398" y="272"/>
                  </a:lnTo>
                  <a:lnTo>
                    <a:pt x="398" y="271"/>
                  </a:lnTo>
                  <a:lnTo>
                    <a:pt x="398" y="271"/>
                  </a:lnTo>
                  <a:lnTo>
                    <a:pt x="396" y="269"/>
                  </a:lnTo>
                  <a:lnTo>
                    <a:pt x="394" y="267"/>
                  </a:lnTo>
                  <a:lnTo>
                    <a:pt x="393" y="266"/>
                  </a:lnTo>
                  <a:lnTo>
                    <a:pt x="393" y="264"/>
                  </a:lnTo>
                  <a:lnTo>
                    <a:pt x="391" y="262"/>
                  </a:lnTo>
                  <a:lnTo>
                    <a:pt x="389" y="261"/>
                  </a:lnTo>
                  <a:lnTo>
                    <a:pt x="388" y="259"/>
                  </a:lnTo>
                  <a:lnTo>
                    <a:pt x="386" y="257"/>
                  </a:lnTo>
                  <a:lnTo>
                    <a:pt x="386" y="256"/>
                  </a:lnTo>
                  <a:lnTo>
                    <a:pt x="384" y="256"/>
                  </a:lnTo>
                  <a:lnTo>
                    <a:pt x="384" y="254"/>
                  </a:lnTo>
                  <a:lnTo>
                    <a:pt x="383" y="254"/>
                  </a:lnTo>
                  <a:lnTo>
                    <a:pt x="383" y="254"/>
                  </a:lnTo>
                  <a:lnTo>
                    <a:pt x="381" y="254"/>
                  </a:lnTo>
                  <a:lnTo>
                    <a:pt x="381" y="252"/>
                  </a:lnTo>
                  <a:lnTo>
                    <a:pt x="379" y="252"/>
                  </a:lnTo>
                  <a:lnTo>
                    <a:pt x="379" y="251"/>
                  </a:lnTo>
                  <a:lnTo>
                    <a:pt x="378" y="251"/>
                  </a:lnTo>
                  <a:lnTo>
                    <a:pt x="378" y="249"/>
                  </a:lnTo>
                  <a:lnTo>
                    <a:pt x="378" y="247"/>
                  </a:lnTo>
                  <a:lnTo>
                    <a:pt x="376" y="247"/>
                  </a:lnTo>
                  <a:lnTo>
                    <a:pt x="376" y="246"/>
                  </a:lnTo>
                  <a:lnTo>
                    <a:pt x="376" y="244"/>
                  </a:lnTo>
                  <a:lnTo>
                    <a:pt x="378" y="244"/>
                  </a:lnTo>
                  <a:lnTo>
                    <a:pt x="378" y="242"/>
                  </a:lnTo>
                  <a:lnTo>
                    <a:pt x="379" y="242"/>
                  </a:lnTo>
                  <a:lnTo>
                    <a:pt x="379" y="241"/>
                  </a:lnTo>
                  <a:lnTo>
                    <a:pt x="381" y="239"/>
                  </a:lnTo>
                  <a:lnTo>
                    <a:pt x="381" y="237"/>
                  </a:lnTo>
                  <a:lnTo>
                    <a:pt x="383" y="237"/>
                  </a:lnTo>
                  <a:lnTo>
                    <a:pt x="383" y="237"/>
                  </a:lnTo>
                  <a:lnTo>
                    <a:pt x="384" y="237"/>
                  </a:lnTo>
                  <a:lnTo>
                    <a:pt x="384" y="236"/>
                  </a:lnTo>
                  <a:lnTo>
                    <a:pt x="386" y="234"/>
                  </a:lnTo>
                  <a:lnTo>
                    <a:pt x="388" y="232"/>
                  </a:lnTo>
                  <a:lnTo>
                    <a:pt x="388" y="231"/>
                  </a:lnTo>
                  <a:lnTo>
                    <a:pt x="389" y="231"/>
                  </a:lnTo>
                  <a:lnTo>
                    <a:pt x="389" y="229"/>
                  </a:lnTo>
                  <a:lnTo>
                    <a:pt x="391" y="227"/>
                  </a:lnTo>
                  <a:lnTo>
                    <a:pt x="393" y="226"/>
                  </a:lnTo>
                  <a:lnTo>
                    <a:pt x="394" y="224"/>
                  </a:lnTo>
                  <a:lnTo>
                    <a:pt x="394" y="222"/>
                  </a:lnTo>
                  <a:lnTo>
                    <a:pt x="396" y="221"/>
                  </a:lnTo>
                  <a:lnTo>
                    <a:pt x="398" y="219"/>
                  </a:lnTo>
                  <a:lnTo>
                    <a:pt x="396" y="219"/>
                  </a:lnTo>
                  <a:lnTo>
                    <a:pt x="394" y="221"/>
                  </a:lnTo>
                  <a:lnTo>
                    <a:pt x="393" y="221"/>
                  </a:lnTo>
                  <a:lnTo>
                    <a:pt x="391" y="222"/>
                  </a:lnTo>
                  <a:lnTo>
                    <a:pt x="391" y="224"/>
                  </a:lnTo>
                  <a:lnTo>
                    <a:pt x="389" y="224"/>
                  </a:lnTo>
                  <a:lnTo>
                    <a:pt x="388" y="226"/>
                  </a:lnTo>
                  <a:lnTo>
                    <a:pt x="386" y="226"/>
                  </a:lnTo>
                  <a:lnTo>
                    <a:pt x="384" y="227"/>
                  </a:lnTo>
                  <a:lnTo>
                    <a:pt x="383" y="227"/>
                  </a:lnTo>
                  <a:lnTo>
                    <a:pt x="381" y="229"/>
                  </a:lnTo>
                  <a:lnTo>
                    <a:pt x="379" y="229"/>
                  </a:lnTo>
                  <a:lnTo>
                    <a:pt x="378" y="231"/>
                  </a:lnTo>
                  <a:lnTo>
                    <a:pt x="376" y="232"/>
                  </a:lnTo>
                  <a:lnTo>
                    <a:pt x="374" y="232"/>
                  </a:lnTo>
                  <a:lnTo>
                    <a:pt x="373" y="234"/>
                  </a:lnTo>
                  <a:lnTo>
                    <a:pt x="371" y="234"/>
                  </a:lnTo>
                  <a:lnTo>
                    <a:pt x="369" y="236"/>
                  </a:lnTo>
                  <a:lnTo>
                    <a:pt x="368" y="237"/>
                  </a:lnTo>
                  <a:lnTo>
                    <a:pt x="366" y="237"/>
                  </a:lnTo>
                  <a:lnTo>
                    <a:pt x="364" y="237"/>
                  </a:lnTo>
                  <a:lnTo>
                    <a:pt x="363" y="239"/>
                  </a:lnTo>
                  <a:lnTo>
                    <a:pt x="361" y="239"/>
                  </a:lnTo>
                  <a:lnTo>
                    <a:pt x="359" y="241"/>
                  </a:lnTo>
                  <a:lnTo>
                    <a:pt x="358" y="241"/>
                  </a:lnTo>
                  <a:lnTo>
                    <a:pt x="356" y="242"/>
                  </a:lnTo>
                  <a:lnTo>
                    <a:pt x="355" y="244"/>
                  </a:lnTo>
                  <a:lnTo>
                    <a:pt x="353" y="244"/>
                  </a:lnTo>
                  <a:lnTo>
                    <a:pt x="351" y="246"/>
                  </a:lnTo>
                  <a:lnTo>
                    <a:pt x="350" y="246"/>
                  </a:lnTo>
                  <a:lnTo>
                    <a:pt x="348" y="247"/>
                  </a:lnTo>
                  <a:lnTo>
                    <a:pt x="346" y="247"/>
                  </a:lnTo>
                  <a:lnTo>
                    <a:pt x="345" y="247"/>
                  </a:lnTo>
                  <a:lnTo>
                    <a:pt x="343" y="247"/>
                  </a:lnTo>
                  <a:lnTo>
                    <a:pt x="341" y="247"/>
                  </a:lnTo>
                  <a:lnTo>
                    <a:pt x="338" y="247"/>
                  </a:lnTo>
                  <a:lnTo>
                    <a:pt x="336" y="249"/>
                  </a:lnTo>
                  <a:lnTo>
                    <a:pt x="333" y="249"/>
                  </a:lnTo>
                  <a:lnTo>
                    <a:pt x="331" y="249"/>
                  </a:lnTo>
                  <a:lnTo>
                    <a:pt x="328" y="249"/>
                  </a:lnTo>
                  <a:lnTo>
                    <a:pt x="325" y="249"/>
                  </a:lnTo>
                  <a:lnTo>
                    <a:pt x="321" y="249"/>
                  </a:lnTo>
                  <a:lnTo>
                    <a:pt x="318" y="249"/>
                  </a:lnTo>
                  <a:lnTo>
                    <a:pt x="315" y="249"/>
                  </a:lnTo>
                  <a:lnTo>
                    <a:pt x="311" y="249"/>
                  </a:lnTo>
                  <a:lnTo>
                    <a:pt x="306" y="249"/>
                  </a:lnTo>
                  <a:lnTo>
                    <a:pt x="303" y="249"/>
                  </a:lnTo>
                  <a:lnTo>
                    <a:pt x="298" y="247"/>
                  </a:lnTo>
                  <a:lnTo>
                    <a:pt x="295" y="247"/>
                  </a:lnTo>
                  <a:lnTo>
                    <a:pt x="290" y="247"/>
                  </a:lnTo>
                  <a:lnTo>
                    <a:pt x="285" y="247"/>
                  </a:lnTo>
                  <a:lnTo>
                    <a:pt x="281" y="246"/>
                  </a:lnTo>
                  <a:lnTo>
                    <a:pt x="276" y="246"/>
                  </a:lnTo>
                  <a:lnTo>
                    <a:pt x="271" y="246"/>
                  </a:lnTo>
                  <a:lnTo>
                    <a:pt x="266" y="244"/>
                  </a:lnTo>
                  <a:lnTo>
                    <a:pt x="263" y="244"/>
                  </a:lnTo>
                  <a:lnTo>
                    <a:pt x="258" y="242"/>
                  </a:lnTo>
                  <a:lnTo>
                    <a:pt x="253" y="241"/>
                  </a:lnTo>
                  <a:lnTo>
                    <a:pt x="248" y="241"/>
                  </a:lnTo>
                  <a:lnTo>
                    <a:pt x="245" y="239"/>
                  </a:lnTo>
                  <a:lnTo>
                    <a:pt x="238" y="237"/>
                  </a:lnTo>
                  <a:lnTo>
                    <a:pt x="235" y="236"/>
                  </a:lnTo>
                  <a:lnTo>
                    <a:pt x="230" y="232"/>
                  </a:lnTo>
                  <a:lnTo>
                    <a:pt x="225" y="229"/>
                  </a:lnTo>
                  <a:lnTo>
                    <a:pt x="220" y="227"/>
                  </a:lnTo>
                  <a:lnTo>
                    <a:pt x="217" y="224"/>
                  </a:lnTo>
                  <a:lnTo>
                    <a:pt x="212" y="221"/>
                  </a:lnTo>
                  <a:lnTo>
                    <a:pt x="208" y="219"/>
                  </a:lnTo>
                  <a:lnTo>
                    <a:pt x="205" y="217"/>
                  </a:lnTo>
                  <a:lnTo>
                    <a:pt x="200" y="214"/>
                  </a:lnTo>
                  <a:lnTo>
                    <a:pt x="197" y="212"/>
                  </a:lnTo>
                  <a:lnTo>
                    <a:pt x="193" y="209"/>
                  </a:lnTo>
                  <a:lnTo>
                    <a:pt x="190" y="207"/>
                  </a:lnTo>
                  <a:lnTo>
                    <a:pt x="187" y="204"/>
                  </a:lnTo>
                  <a:lnTo>
                    <a:pt x="183" y="202"/>
                  </a:lnTo>
                  <a:lnTo>
                    <a:pt x="180" y="201"/>
                  </a:lnTo>
                  <a:lnTo>
                    <a:pt x="177" y="199"/>
                  </a:lnTo>
                  <a:lnTo>
                    <a:pt x="173" y="196"/>
                  </a:lnTo>
                  <a:lnTo>
                    <a:pt x="170" y="194"/>
                  </a:lnTo>
                  <a:lnTo>
                    <a:pt x="167" y="192"/>
                  </a:lnTo>
                  <a:lnTo>
                    <a:pt x="162" y="191"/>
                  </a:lnTo>
                  <a:lnTo>
                    <a:pt x="158" y="187"/>
                  </a:lnTo>
                  <a:lnTo>
                    <a:pt x="155" y="186"/>
                  </a:lnTo>
                  <a:lnTo>
                    <a:pt x="152" y="186"/>
                  </a:lnTo>
                  <a:lnTo>
                    <a:pt x="147" y="184"/>
                  </a:lnTo>
                  <a:lnTo>
                    <a:pt x="142" y="182"/>
                  </a:lnTo>
                  <a:lnTo>
                    <a:pt x="137" y="181"/>
                  </a:lnTo>
                  <a:lnTo>
                    <a:pt x="132" y="181"/>
                  </a:lnTo>
                  <a:lnTo>
                    <a:pt x="127" y="179"/>
                  </a:lnTo>
                  <a:lnTo>
                    <a:pt x="120" y="177"/>
                  </a:lnTo>
                  <a:lnTo>
                    <a:pt x="113" y="177"/>
                  </a:lnTo>
                  <a:lnTo>
                    <a:pt x="107" y="176"/>
                  </a:lnTo>
                  <a:lnTo>
                    <a:pt x="103" y="171"/>
                  </a:lnTo>
                  <a:lnTo>
                    <a:pt x="102" y="166"/>
                  </a:lnTo>
                  <a:lnTo>
                    <a:pt x="99" y="159"/>
                  </a:lnTo>
                  <a:lnTo>
                    <a:pt x="95" y="154"/>
                  </a:lnTo>
                  <a:lnTo>
                    <a:pt x="94" y="149"/>
                  </a:lnTo>
                  <a:lnTo>
                    <a:pt x="90" y="142"/>
                  </a:lnTo>
                  <a:lnTo>
                    <a:pt x="87" y="137"/>
                  </a:lnTo>
                  <a:lnTo>
                    <a:pt x="85" y="132"/>
                  </a:lnTo>
                  <a:lnTo>
                    <a:pt x="82" y="127"/>
                  </a:lnTo>
                  <a:lnTo>
                    <a:pt x="79" y="120"/>
                  </a:lnTo>
                  <a:lnTo>
                    <a:pt x="77" y="115"/>
                  </a:lnTo>
                  <a:lnTo>
                    <a:pt x="74" y="110"/>
                  </a:lnTo>
                  <a:lnTo>
                    <a:pt x="72" y="104"/>
                  </a:lnTo>
                  <a:lnTo>
                    <a:pt x="70" y="99"/>
                  </a:lnTo>
                  <a:lnTo>
                    <a:pt x="67" y="94"/>
                  </a:lnTo>
                  <a:lnTo>
                    <a:pt x="65" y="87"/>
                  </a:lnTo>
                  <a:lnTo>
                    <a:pt x="62" y="84"/>
                  </a:lnTo>
                  <a:lnTo>
                    <a:pt x="59" y="77"/>
                  </a:lnTo>
                  <a:lnTo>
                    <a:pt x="57" y="70"/>
                  </a:lnTo>
                  <a:lnTo>
                    <a:pt x="54" y="67"/>
                  </a:lnTo>
                  <a:lnTo>
                    <a:pt x="50" y="60"/>
                  </a:lnTo>
                  <a:lnTo>
                    <a:pt x="49" y="54"/>
                  </a:lnTo>
                  <a:lnTo>
                    <a:pt x="45" y="50"/>
                  </a:lnTo>
                  <a:lnTo>
                    <a:pt x="42" y="44"/>
                  </a:lnTo>
                  <a:lnTo>
                    <a:pt x="40" y="37"/>
                  </a:lnTo>
                  <a:lnTo>
                    <a:pt x="37" y="34"/>
                  </a:lnTo>
                  <a:lnTo>
                    <a:pt x="34" y="27"/>
                  </a:lnTo>
                  <a:lnTo>
                    <a:pt x="32" y="22"/>
                  </a:lnTo>
                  <a:lnTo>
                    <a:pt x="29" y="17"/>
                  </a:lnTo>
                  <a:lnTo>
                    <a:pt x="25" y="10"/>
                  </a:lnTo>
                  <a:lnTo>
                    <a:pt x="24" y="5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4" y="7"/>
                  </a:lnTo>
                  <a:lnTo>
                    <a:pt x="12" y="9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9B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30" name="Freeform 26"/>
            <p:cNvSpPr>
              <a:spLocks/>
            </p:cNvSpPr>
            <p:nvPr/>
          </p:nvSpPr>
          <p:spPr bwMode="auto">
            <a:xfrm>
              <a:off x="3141" y="1665"/>
              <a:ext cx="595" cy="494"/>
            </a:xfrm>
            <a:custGeom>
              <a:avLst/>
              <a:gdLst/>
              <a:ahLst/>
              <a:cxnLst>
                <a:cxn ang="0">
                  <a:pos x="63" y="295"/>
                </a:cxn>
                <a:cxn ang="0">
                  <a:pos x="86" y="242"/>
                </a:cxn>
                <a:cxn ang="0">
                  <a:pos x="111" y="192"/>
                </a:cxn>
                <a:cxn ang="0">
                  <a:pos x="139" y="147"/>
                </a:cxn>
                <a:cxn ang="0">
                  <a:pos x="173" y="105"/>
                </a:cxn>
                <a:cxn ang="0">
                  <a:pos x="213" y="72"/>
                </a:cxn>
                <a:cxn ang="0">
                  <a:pos x="262" y="43"/>
                </a:cxn>
                <a:cxn ang="0">
                  <a:pos x="324" y="23"/>
                </a:cxn>
                <a:cxn ang="0">
                  <a:pos x="362" y="17"/>
                </a:cxn>
                <a:cxn ang="0">
                  <a:pos x="392" y="12"/>
                </a:cxn>
                <a:cxn ang="0">
                  <a:pos x="422" y="7"/>
                </a:cxn>
                <a:cxn ang="0">
                  <a:pos x="452" y="3"/>
                </a:cxn>
                <a:cxn ang="0">
                  <a:pos x="480" y="0"/>
                </a:cxn>
                <a:cxn ang="0">
                  <a:pos x="503" y="0"/>
                </a:cxn>
                <a:cxn ang="0">
                  <a:pos x="523" y="0"/>
                </a:cxn>
                <a:cxn ang="0">
                  <a:pos x="538" y="3"/>
                </a:cxn>
                <a:cxn ang="0">
                  <a:pos x="548" y="8"/>
                </a:cxn>
                <a:cxn ang="0">
                  <a:pos x="558" y="20"/>
                </a:cxn>
                <a:cxn ang="0">
                  <a:pos x="567" y="33"/>
                </a:cxn>
                <a:cxn ang="0">
                  <a:pos x="575" y="50"/>
                </a:cxn>
                <a:cxn ang="0">
                  <a:pos x="583" y="67"/>
                </a:cxn>
                <a:cxn ang="0">
                  <a:pos x="590" y="85"/>
                </a:cxn>
                <a:cxn ang="0">
                  <a:pos x="593" y="100"/>
                </a:cxn>
                <a:cxn ang="0">
                  <a:pos x="595" y="115"/>
                </a:cxn>
                <a:cxn ang="0">
                  <a:pos x="593" y="147"/>
                </a:cxn>
                <a:cxn ang="0">
                  <a:pos x="583" y="180"/>
                </a:cxn>
                <a:cxn ang="0">
                  <a:pos x="567" y="207"/>
                </a:cxn>
                <a:cxn ang="0">
                  <a:pos x="543" y="227"/>
                </a:cxn>
                <a:cxn ang="0">
                  <a:pos x="515" y="244"/>
                </a:cxn>
                <a:cxn ang="0">
                  <a:pos x="483" y="257"/>
                </a:cxn>
                <a:cxn ang="0">
                  <a:pos x="447" y="267"/>
                </a:cxn>
                <a:cxn ang="0">
                  <a:pos x="409" y="275"/>
                </a:cxn>
                <a:cxn ang="0">
                  <a:pos x="397" y="284"/>
                </a:cxn>
                <a:cxn ang="0">
                  <a:pos x="390" y="297"/>
                </a:cxn>
                <a:cxn ang="0">
                  <a:pos x="379" y="315"/>
                </a:cxn>
                <a:cxn ang="0">
                  <a:pos x="367" y="339"/>
                </a:cxn>
                <a:cxn ang="0">
                  <a:pos x="354" y="362"/>
                </a:cxn>
                <a:cxn ang="0">
                  <a:pos x="344" y="387"/>
                </a:cxn>
                <a:cxn ang="0">
                  <a:pos x="336" y="407"/>
                </a:cxn>
                <a:cxn ang="0">
                  <a:pos x="334" y="420"/>
                </a:cxn>
                <a:cxn ang="0">
                  <a:pos x="334" y="430"/>
                </a:cxn>
                <a:cxn ang="0">
                  <a:pos x="334" y="442"/>
                </a:cxn>
                <a:cxn ang="0">
                  <a:pos x="336" y="455"/>
                </a:cxn>
                <a:cxn ang="0">
                  <a:pos x="337" y="467"/>
                </a:cxn>
                <a:cxn ang="0">
                  <a:pos x="339" y="477"/>
                </a:cxn>
                <a:cxn ang="0">
                  <a:pos x="341" y="487"/>
                </a:cxn>
                <a:cxn ang="0">
                  <a:pos x="342" y="492"/>
                </a:cxn>
                <a:cxn ang="0">
                  <a:pos x="337" y="492"/>
                </a:cxn>
                <a:cxn ang="0">
                  <a:pos x="324" y="482"/>
                </a:cxn>
                <a:cxn ang="0">
                  <a:pos x="302" y="469"/>
                </a:cxn>
                <a:cxn ang="0">
                  <a:pos x="276" y="454"/>
                </a:cxn>
                <a:cxn ang="0">
                  <a:pos x="249" y="440"/>
                </a:cxn>
                <a:cxn ang="0">
                  <a:pos x="227" y="425"/>
                </a:cxn>
                <a:cxn ang="0">
                  <a:pos x="208" y="417"/>
                </a:cxn>
                <a:cxn ang="0">
                  <a:pos x="194" y="414"/>
                </a:cxn>
                <a:cxn ang="0">
                  <a:pos x="166" y="415"/>
                </a:cxn>
                <a:cxn ang="0">
                  <a:pos x="148" y="420"/>
                </a:cxn>
                <a:cxn ang="0">
                  <a:pos x="133" y="425"/>
                </a:cxn>
                <a:cxn ang="0">
                  <a:pos x="121" y="425"/>
                </a:cxn>
                <a:cxn ang="0">
                  <a:pos x="108" y="425"/>
                </a:cxn>
                <a:cxn ang="0">
                  <a:pos x="91" y="417"/>
                </a:cxn>
                <a:cxn ang="0">
                  <a:pos x="70" y="402"/>
                </a:cxn>
                <a:cxn ang="0">
                  <a:pos x="38" y="374"/>
                </a:cxn>
              </a:cxnLst>
              <a:rect l="0" t="0" r="r" b="b"/>
              <a:pathLst>
                <a:path w="595" h="494">
                  <a:moveTo>
                    <a:pt x="43" y="337"/>
                  </a:moveTo>
                  <a:lnTo>
                    <a:pt x="50" y="324"/>
                  </a:lnTo>
                  <a:lnTo>
                    <a:pt x="56" y="309"/>
                  </a:lnTo>
                  <a:lnTo>
                    <a:pt x="63" y="295"/>
                  </a:lnTo>
                  <a:lnTo>
                    <a:pt x="70" y="282"/>
                  </a:lnTo>
                  <a:lnTo>
                    <a:pt x="75" y="269"/>
                  </a:lnTo>
                  <a:lnTo>
                    <a:pt x="81" y="255"/>
                  </a:lnTo>
                  <a:lnTo>
                    <a:pt x="86" y="242"/>
                  </a:lnTo>
                  <a:lnTo>
                    <a:pt x="91" y="229"/>
                  </a:lnTo>
                  <a:lnTo>
                    <a:pt x="98" y="217"/>
                  </a:lnTo>
                  <a:lnTo>
                    <a:pt x="104" y="205"/>
                  </a:lnTo>
                  <a:lnTo>
                    <a:pt x="111" y="192"/>
                  </a:lnTo>
                  <a:lnTo>
                    <a:pt x="118" y="180"/>
                  </a:lnTo>
                  <a:lnTo>
                    <a:pt x="124" y="168"/>
                  </a:lnTo>
                  <a:lnTo>
                    <a:pt x="133" y="157"/>
                  </a:lnTo>
                  <a:lnTo>
                    <a:pt x="139" y="147"/>
                  </a:lnTo>
                  <a:lnTo>
                    <a:pt x="148" y="137"/>
                  </a:lnTo>
                  <a:lnTo>
                    <a:pt x="156" y="125"/>
                  </a:lnTo>
                  <a:lnTo>
                    <a:pt x="163" y="115"/>
                  </a:lnTo>
                  <a:lnTo>
                    <a:pt x="173" y="105"/>
                  </a:lnTo>
                  <a:lnTo>
                    <a:pt x="181" y="97"/>
                  </a:lnTo>
                  <a:lnTo>
                    <a:pt x="191" y="88"/>
                  </a:lnTo>
                  <a:lnTo>
                    <a:pt x="203" y="80"/>
                  </a:lnTo>
                  <a:lnTo>
                    <a:pt x="213" y="72"/>
                  </a:lnTo>
                  <a:lnTo>
                    <a:pt x="224" y="63"/>
                  </a:lnTo>
                  <a:lnTo>
                    <a:pt x="237" y="57"/>
                  </a:lnTo>
                  <a:lnTo>
                    <a:pt x="249" y="50"/>
                  </a:lnTo>
                  <a:lnTo>
                    <a:pt x="262" y="43"/>
                  </a:lnTo>
                  <a:lnTo>
                    <a:pt x="276" y="38"/>
                  </a:lnTo>
                  <a:lnTo>
                    <a:pt x="291" y="33"/>
                  </a:lnTo>
                  <a:lnTo>
                    <a:pt x="307" y="28"/>
                  </a:lnTo>
                  <a:lnTo>
                    <a:pt x="324" y="23"/>
                  </a:lnTo>
                  <a:lnTo>
                    <a:pt x="341" y="22"/>
                  </a:lnTo>
                  <a:lnTo>
                    <a:pt x="347" y="20"/>
                  </a:lnTo>
                  <a:lnTo>
                    <a:pt x="354" y="18"/>
                  </a:lnTo>
                  <a:lnTo>
                    <a:pt x="362" y="17"/>
                  </a:lnTo>
                  <a:lnTo>
                    <a:pt x="369" y="17"/>
                  </a:lnTo>
                  <a:lnTo>
                    <a:pt x="377" y="15"/>
                  </a:lnTo>
                  <a:lnTo>
                    <a:pt x="384" y="13"/>
                  </a:lnTo>
                  <a:lnTo>
                    <a:pt x="392" y="12"/>
                  </a:lnTo>
                  <a:lnTo>
                    <a:pt x="400" y="10"/>
                  </a:lnTo>
                  <a:lnTo>
                    <a:pt x="405" y="8"/>
                  </a:lnTo>
                  <a:lnTo>
                    <a:pt x="414" y="8"/>
                  </a:lnTo>
                  <a:lnTo>
                    <a:pt x="422" y="7"/>
                  </a:lnTo>
                  <a:lnTo>
                    <a:pt x="429" y="5"/>
                  </a:lnTo>
                  <a:lnTo>
                    <a:pt x="437" y="5"/>
                  </a:lnTo>
                  <a:lnTo>
                    <a:pt x="444" y="5"/>
                  </a:lnTo>
                  <a:lnTo>
                    <a:pt x="452" y="3"/>
                  </a:lnTo>
                  <a:lnTo>
                    <a:pt x="459" y="3"/>
                  </a:lnTo>
                  <a:lnTo>
                    <a:pt x="467" y="2"/>
                  </a:lnTo>
                  <a:lnTo>
                    <a:pt x="474" y="2"/>
                  </a:lnTo>
                  <a:lnTo>
                    <a:pt x="480" y="0"/>
                  </a:lnTo>
                  <a:lnTo>
                    <a:pt x="485" y="0"/>
                  </a:lnTo>
                  <a:lnTo>
                    <a:pt x="492" y="0"/>
                  </a:lnTo>
                  <a:lnTo>
                    <a:pt x="498" y="0"/>
                  </a:lnTo>
                  <a:lnTo>
                    <a:pt x="503" y="0"/>
                  </a:lnTo>
                  <a:lnTo>
                    <a:pt x="508" y="0"/>
                  </a:lnTo>
                  <a:lnTo>
                    <a:pt x="515" y="0"/>
                  </a:lnTo>
                  <a:lnTo>
                    <a:pt x="520" y="0"/>
                  </a:lnTo>
                  <a:lnTo>
                    <a:pt x="523" y="0"/>
                  </a:lnTo>
                  <a:lnTo>
                    <a:pt x="528" y="0"/>
                  </a:lnTo>
                  <a:lnTo>
                    <a:pt x="532" y="2"/>
                  </a:lnTo>
                  <a:lnTo>
                    <a:pt x="535" y="2"/>
                  </a:lnTo>
                  <a:lnTo>
                    <a:pt x="538" y="3"/>
                  </a:lnTo>
                  <a:lnTo>
                    <a:pt x="542" y="3"/>
                  </a:lnTo>
                  <a:lnTo>
                    <a:pt x="543" y="5"/>
                  </a:lnTo>
                  <a:lnTo>
                    <a:pt x="547" y="5"/>
                  </a:lnTo>
                  <a:lnTo>
                    <a:pt x="548" y="8"/>
                  </a:lnTo>
                  <a:lnTo>
                    <a:pt x="552" y="10"/>
                  </a:lnTo>
                  <a:lnTo>
                    <a:pt x="553" y="13"/>
                  </a:lnTo>
                  <a:lnTo>
                    <a:pt x="557" y="17"/>
                  </a:lnTo>
                  <a:lnTo>
                    <a:pt x="558" y="20"/>
                  </a:lnTo>
                  <a:lnTo>
                    <a:pt x="562" y="22"/>
                  </a:lnTo>
                  <a:lnTo>
                    <a:pt x="563" y="25"/>
                  </a:lnTo>
                  <a:lnTo>
                    <a:pt x="567" y="28"/>
                  </a:lnTo>
                  <a:lnTo>
                    <a:pt x="567" y="33"/>
                  </a:lnTo>
                  <a:lnTo>
                    <a:pt x="570" y="37"/>
                  </a:lnTo>
                  <a:lnTo>
                    <a:pt x="572" y="40"/>
                  </a:lnTo>
                  <a:lnTo>
                    <a:pt x="573" y="45"/>
                  </a:lnTo>
                  <a:lnTo>
                    <a:pt x="575" y="50"/>
                  </a:lnTo>
                  <a:lnTo>
                    <a:pt x="578" y="53"/>
                  </a:lnTo>
                  <a:lnTo>
                    <a:pt x="580" y="57"/>
                  </a:lnTo>
                  <a:lnTo>
                    <a:pt x="582" y="62"/>
                  </a:lnTo>
                  <a:lnTo>
                    <a:pt x="583" y="67"/>
                  </a:lnTo>
                  <a:lnTo>
                    <a:pt x="585" y="72"/>
                  </a:lnTo>
                  <a:lnTo>
                    <a:pt x="587" y="75"/>
                  </a:lnTo>
                  <a:lnTo>
                    <a:pt x="588" y="80"/>
                  </a:lnTo>
                  <a:lnTo>
                    <a:pt x="590" y="85"/>
                  </a:lnTo>
                  <a:lnTo>
                    <a:pt x="590" y="88"/>
                  </a:lnTo>
                  <a:lnTo>
                    <a:pt x="592" y="92"/>
                  </a:lnTo>
                  <a:lnTo>
                    <a:pt x="592" y="97"/>
                  </a:lnTo>
                  <a:lnTo>
                    <a:pt x="593" y="100"/>
                  </a:lnTo>
                  <a:lnTo>
                    <a:pt x="593" y="105"/>
                  </a:lnTo>
                  <a:lnTo>
                    <a:pt x="595" y="107"/>
                  </a:lnTo>
                  <a:lnTo>
                    <a:pt x="595" y="112"/>
                  </a:lnTo>
                  <a:lnTo>
                    <a:pt x="595" y="115"/>
                  </a:lnTo>
                  <a:lnTo>
                    <a:pt x="595" y="118"/>
                  </a:lnTo>
                  <a:lnTo>
                    <a:pt x="595" y="128"/>
                  </a:lnTo>
                  <a:lnTo>
                    <a:pt x="595" y="138"/>
                  </a:lnTo>
                  <a:lnTo>
                    <a:pt x="593" y="147"/>
                  </a:lnTo>
                  <a:lnTo>
                    <a:pt x="592" y="157"/>
                  </a:lnTo>
                  <a:lnTo>
                    <a:pt x="588" y="165"/>
                  </a:lnTo>
                  <a:lnTo>
                    <a:pt x="587" y="173"/>
                  </a:lnTo>
                  <a:lnTo>
                    <a:pt x="583" y="180"/>
                  </a:lnTo>
                  <a:lnTo>
                    <a:pt x="578" y="188"/>
                  </a:lnTo>
                  <a:lnTo>
                    <a:pt x="575" y="194"/>
                  </a:lnTo>
                  <a:lnTo>
                    <a:pt x="570" y="200"/>
                  </a:lnTo>
                  <a:lnTo>
                    <a:pt x="567" y="207"/>
                  </a:lnTo>
                  <a:lnTo>
                    <a:pt x="562" y="212"/>
                  </a:lnTo>
                  <a:lnTo>
                    <a:pt x="557" y="217"/>
                  </a:lnTo>
                  <a:lnTo>
                    <a:pt x="550" y="224"/>
                  </a:lnTo>
                  <a:lnTo>
                    <a:pt x="543" y="227"/>
                  </a:lnTo>
                  <a:lnTo>
                    <a:pt x="537" y="232"/>
                  </a:lnTo>
                  <a:lnTo>
                    <a:pt x="530" y="237"/>
                  </a:lnTo>
                  <a:lnTo>
                    <a:pt x="523" y="240"/>
                  </a:lnTo>
                  <a:lnTo>
                    <a:pt x="515" y="244"/>
                  </a:lnTo>
                  <a:lnTo>
                    <a:pt x="507" y="247"/>
                  </a:lnTo>
                  <a:lnTo>
                    <a:pt x="498" y="250"/>
                  </a:lnTo>
                  <a:lnTo>
                    <a:pt x="490" y="254"/>
                  </a:lnTo>
                  <a:lnTo>
                    <a:pt x="483" y="257"/>
                  </a:lnTo>
                  <a:lnTo>
                    <a:pt x="475" y="259"/>
                  </a:lnTo>
                  <a:lnTo>
                    <a:pt x="465" y="262"/>
                  </a:lnTo>
                  <a:lnTo>
                    <a:pt x="457" y="265"/>
                  </a:lnTo>
                  <a:lnTo>
                    <a:pt x="447" y="267"/>
                  </a:lnTo>
                  <a:lnTo>
                    <a:pt x="439" y="270"/>
                  </a:lnTo>
                  <a:lnTo>
                    <a:pt x="429" y="272"/>
                  </a:lnTo>
                  <a:lnTo>
                    <a:pt x="419" y="274"/>
                  </a:lnTo>
                  <a:lnTo>
                    <a:pt x="409" y="275"/>
                  </a:lnTo>
                  <a:lnTo>
                    <a:pt x="400" y="279"/>
                  </a:lnTo>
                  <a:lnTo>
                    <a:pt x="400" y="280"/>
                  </a:lnTo>
                  <a:lnTo>
                    <a:pt x="399" y="282"/>
                  </a:lnTo>
                  <a:lnTo>
                    <a:pt x="397" y="284"/>
                  </a:lnTo>
                  <a:lnTo>
                    <a:pt x="395" y="287"/>
                  </a:lnTo>
                  <a:lnTo>
                    <a:pt x="394" y="290"/>
                  </a:lnTo>
                  <a:lnTo>
                    <a:pt x="392" y="292"/>
                  </a:lnTo>
                  <a:lnTo>
                    <a:pt x="390" y="297"/>
                  </a:lnTo>
                  <a:lnTo>
                    <a:pt x="387" y="302"/>
                  </a:lnTo>
                  <a:lnTo>
                    <a:pt x="385" y="307"/>
                  </a:lnTo>
                  <a:lnTo>
                    <a:pt x="382" y="310"/>
                  </a:lnTo>
                  <a:lnTo>
                    <a:pt x="379" y="315"/>
                  </a:lnTo>
                  <a:lnTo>
                    <a:pt x="377" y="322"/>
                  </a:lnTo>
                  <a:lnTo>
                    <a:pt x="374" y="327"/>
                  </a:lnTo>
                  <a:lnTo>
                    <a:pt x="370" y="332"/>
                  </a:lnTo>
                  <a:lnTo>
                    <a:pt x="367" y="339"/>
                  </a:lnTo>
                  <a:lnTo>
                    <a:pt x="364" y="344"/>
                  </a:lnTo>
                  <a:lnTo>
                    <a:pt x="360" y="350"/>
                  </a:lnTo>
                  <a:lnTo>
                    <a:pt x="357" y="357"/>
                  </a:lnTo>
                  <a:lnTo>
                    <a:pt x="354" y="362"/>
                  </a:lnTo>
                  <a:lnTo>
                    <a:pt x="352" y="369"/>
                  </a:lnTo>
                  <a:lnTo>
                    <a:pt x="349" y="374"/>
                  </a:lnTo>
                  <a:lnTo>
                    <a:pt x="346" y="380"/>
                  </a:lnTo>
                  <a:lnTo>
                    <a:pt x="344" y="387"/>
                  </a:lnTo>
                  <a:lnTo>
                    <a:pt x="342" y="390"/>
                  </a:lnTo>
                  <a:lnTo>
                    <a:pt x="339" y="395"/>
                  </a:lnTo>
                  <a:lnTo>
                    <a:pt x="337" y="402"/>
                  </a:lnTo>
                  <a:lnTo>
                    <a:pt x="336" y="407"/>
                  </a:lnTo>
                  <a:lnTo>
                    <a:pt x="336" y="409"/>
                  </a:lnTo>
                  <a:lnTo>
                    <a:pt x="334" y="414"/>
                  </a:lnTo>
                  <a:lnTo>
                    <a:pt x="334" y="417"/>
                  </a:lnTo>
                  <a:lnTo>
                    <a:pt x="334" y="420"/>
                  </a:lnTo>
                  <a:lnTo>
                    <a:pt x="334" y="424"/>
                  </a:lnTo>
                  <a:lnTo>
                    <a:pt x="334" y="425"/>
                  </a:lnTo>
                  <a:lnTo>
                    <a:pt x="334" y="427"/>
                  </a:lnTo>
                  <a:lnTo>
                    <a:pt x="334" y="430"/>
                  </a:lnTo>
                  <a:lnTo>
                    <a:pt x="334" y="434"/>
                  </a:lnTo>
                  <a:lnTo>
                    <a:pt x="334" y="437"/>
                  </a:lnTo>
                  <a:lnTo>
                    <a:pt x="334" y="440"/>
                  </a:lnTo>
                  <a:lnTo>
                    <a:pt x="334" y="442"/>
                  </a:lnTo>
                  <a:lnTo>
                    <a:pt x="336" y="445"/>
                  </a:lnTo>
                  <a:lnTo>
                    <a:pt x="336" y="449"/>
                  </a:lnTo>
                  <a:lnTo>
                    <a:pt x="336" y="452"/>
                  </a:lnTo>
                  <a:lnTo>
                    <a:pt x="336" y="455"/>
                  </a:lnTo>
                  <a:lnTo>
                    <a:pt x="337" y="459"/>
                  </a:lnTo>
                  <a:lnTo>
                    <a:pt x="337" y="460"/>
                  </a:lnTo>
                  <a:lnTo>
                    <a:pt x="337" y="464"/>
                  </a:lnTo>
                  <a:lnTo>
                    <a:pt x="337" y="467"/>
                  </a:lnTo>
                  <a:lnTo>
                    <a:pt x="339" y="470"/>
                  </a:lnTo>
                  <a:lnTo>
                    <a:pt x="339" y="474"/>
                  </a:lnTo>
                  <a:lnTo>
                    <a:pt x="339" y="475"/>
                  </a:lnTo>
                  <a:lnTo>
                    <a:pt x="339" y="477"/>
                  </a:lnTo>
                  <a:lnTo>
                    <a:pt x="341" y="480"/>
                  </a:lnTo>
                  <a:lnTo>
                    <a:pt x="341" y="482"/>
                  </a:lnTo>
                  <a:lnTo>
                    <a:pt x="341" y="485"/>
                  </a:lnTo>
                  <a:lnTo>
                    <a:pt x="341" y="487"/>
                  </a:lnTo>
                  <a:lnTo>
                    <a:pt x="341" y="489"/>
                  </a:lnTo>
                  <a:lnTo>
                    <a:pt x="342" y="490"/>
                  </a:lnTo>
                  <a:lnTo>
                    <a:pt x="342" y="492"/>
                  </a:lnTo>
                  <a:lnTo>
                    <a:pt x="342" y="492"/>
                  </a:lnTo>
                  <a:lnTo>
                    <a:pt x="342" y="494"/>
                  </a:lnTo>
                  <a:lnTo>
                    <a:pt x="341" y="492"/>
                  </a:lnTo>
                  <a:lnTo>
                    <a:pt x="339" y="492"/>
                  </a:lnTo>
                  <a:lnTo>
                    <a:pt x="337" y="492"/>
                  </a:lnTo>
                  <a:lnTo>
                    <a:pt x="334" y="489"/>
                  </a:lnTo>
                  <a:lnTo>
                    <a:pt x="331" y="487"/>
                  </a:lnTo>
                  <a:lnTo>
                    <a:pt x="326" y="484"/>
                  </a:lnTo>
                  <a:lnTo>
                    <a:pt x="324" y="482"/>
                  </a:lnTo>
                  <a:lnTo>
                    <a:pt x="319" y="479"/>
                  </a:lnTo>
                  <a:lnTo>
                    <a:pt x="312" y="475"/>
                  </a:lnTo>
                  <a:lnTo>
                    <a:pt x="307" y="472"/>
                  </a:lnTo>
                  <a:lnTo>
                    <a:pt x="302" y="469"/>
                  </a:lnTo>
                  <a:lnTo>
                    <a:pt x="296" y="465"/>
                  </a:lnTo>
                  <a:lnTo>
                    <a:pt x="289" y="460"/>
                  </a:lnTo>
                  <a:lnTo>
                    <a:pt x="282" y="459"/>
                  </a:lnTo>
                  <a:lnTo>
                    <a:pt x="276" y="454"/>
                  </a:lnTo>
                  <a:lnTo>
                    <a:pt x="269" y="450"/>
                  </a:lnTo>
                  <a:lnTo>
                    <a:pt x="262" y="447"/>
                  </a:lnTo>
                  <a:lnTo>
                    <a:pt x="256" y="442"/>
                  </a:lnTo>
                  <a:lnTo>
                    <a:pt x="249" y="440"/>
                  </a:lnTo>
                  <a:lnTo>
                    <a:pt x="244" y="437"/>
                  </a:lnTo>
                  <a:lnTo>
                    <a:pt x="239" y="432"/>
                  </a:lnTo>
                  <a:lnTo>
                    <a:pt x="232" y="429"/>
                  </a:lnTo>
                  <a:lnTo>
                    <a:pt x="227" y="425"/>
                  </a:lnTo>
                  <a:lnTo>
                    <a:pt x="221" y="425"/>
                  </a:lnTo>
                  <a:lnTo>
                    <a:pt x="216" y="422"/>
                  </a:lnTo>
                  <a:lnTo>
                    <a:pt x="211" y="420"/>
                  </a:lnTo>
                  <a:lnTo>
                    <a:pt x="208" y="417"/>
                  </a:lnTo>
                  <a:lnTo>
                    <a:pt x="203" y="415"/>
                  </a:lnTo>
                  <a:lnTo>
                    <a:pt x="199" y="415"/>
                  </a:lnTo>
                  <a:lnTo>
                    <a:pt x="196" y="414"/>
                  </a:lnTo>
                  <a:lnTo>
                    <a:pt x="194" y="414"/>
                  </a:lnTo>
                  <a:lnTo>
                    <a:pt x="186" y="414"/>
                  </a:lnTo>
                  <a:lnTo>
                    <a:pt x="179" y="414"/>
                  </a:lnTo>
                  <a:lnTo>
                    <a:pt x="173" y="415"/>
                  </a:lnTo>
                  <a:lnTo>
                    <a:pt x="166" y="415"/>
                  </a:lnTo>
                  <a:lnTo>
                    <a:pt x="161" y="417"/>
                  </a:lnTo>
                  <a:lnTo>
                    <a:pt x="156" y="419"/>
                  </a:lnTo>
                  <a:lnTo>
                    <a:pt x="151" y="419"/>
                  </a:lnTo>
                  <a:lnTo>
                    <a:pt x="148" y="420"/>
                  </a:lnTo>
                  <a:lnTo>
                    <a:pt x="143" y="422"/>
                  </a:lnTo>
                  <a:lnTo>
                    <a:pt x="139" y="422"/>
                  </a:lnTo>
                  <a:lnTo>
                    <a:pt x="136" y="424"/>
                  </a:lnTo>
                  <a:lnTo>
                    <a:pt x="133" y="425"/>
                  </a:lnTo>
                  <a:lnTo>
                    <a:pt x="129" y="425"/>
                  </a:lnTo>
                  <a:lnTo>
                    <a:pt x="126" y="425"/>
                  </a:lnTo>
                  <a:lnTo>
                    <a:pt x="123" y="425"/>
                  </a:lnTo>
                  <a:lnTo>
                    <a:pt x="121" y="425"/>
                  </a:lnTo>
                  <a:lnTo>
                    <a:pt x="118" y="425"/>
                  </a:lnTo>
                  <a:lnTo>
                    <a:pt x="114" y="425"/>
                  </a:lnTo>
                  <a:lnTo>
                    <a:pt x="111" y="425"/>
                  </a:lnTo>
                  <a:lnTo>
                    <a:pt x="108" y="425"/>
                  </a:lnTo>
                  <a:lnTo>
                    <a:pt x="104" y="424"/>
                  </a:lnTo>
                  <a:lnTo>
                    <a:pt x="101" y="422"/>
                  </a:lnTo>
                  <a:lnTo>
                    <a:pt x="96" y="420"/>
                  </a:lnTo>
                  <a:lnTo>
                    <a:pt x="91" y="417"/>
                  </a:lnTo>
                  <a:lnTo>
                    <a:pt x="86" y="414"/>
                  </a:lnTo>
                  <a:lnTo>
                    <a:pt x="81" y="410"/>
                  </a:lnTo>
                  <a:lnTo>
                    <a:pt x="76" y="407"/>
                  </a:lnTo>
                  <a:lnTo>
                    <a:pt x="70" y="402"/>
                  </a:lnTo>
                  <a:lnTo>
                    <a:pt x="63" y="395"/>
                  </a:lnTo>
                  <a:lnTo>
                    <a:pt x="55" y="390"/>
                  </a:lnTo>
                  <a:lnTo>
                    <a:pt x="46" y="382"/>
                  </a:lnTo>
                  <a:lnTo>
                    <a:pt x="38" y="374"/>
                  </a:lnTo>
                  <a:lnTo>
                    <a:pt x="0" y="395"/>
                  </a:lnTo>
                  <a:lnTo>
                    <a:pt x="43" y="337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31" name="Freeform 27"/>
            <p:cNvSpPr>
              <a:spLocks/>
            </p:cNvSpPr>
            <p:nvPr/>
          </p:nvSpPr>
          <p:spPr bwMode="auto">
            <a:xfrm>
              <a:off x="2692" y="1914"/>
              <a:ext cx="259" cy="528"/>
            </a:xfrm>
            <a:custGeom>
              <a:avLst/>
              <a:gdLst/>
              <a:ahLst/>
              <a:cxnLst>
                <a:cxn ang="0">
                  <a:pos x="13" y="512"/>
                </a:cxn>
                <a:cxn ang="0">
                  <a:pos x="40" y="478"/>
                </a:cxn>
                <a:cxn ang="0">
                  <a:pos x="71" y="450"/>
                </a:cxn>
                <a:cxn ang="0">
                  <a:pos x="154" y="398"/>
                </a:cxn>
                <a:cxn ang="0">
                  <a:pos x="141" y="395"/>
                </a:cxn>
                <a:cxn ang="0">
                  <a:pos x="81" y="417"/>
                </a:cxn>
                <a:cxn ang="0">
                  <a:pos x="96" y="378"/>
                </a:cxn>
                <a:cxn ang="0">
                  <a:pos x="111" y="342"/>
                </a:cxn>
                <a:cxn ang="0">
                  <a:pos x="110" y="338"/>
                </a:cxn>
                <a:cxn ang="0">
                  <a:pos x="86" y="377"/>
                </a:cxn>
                <a:cxn ang="0">
                  <a:pos x="65" y="415"/>
                </a:cxn>
                <a:cxn ang="0">
                  <a:pos x="63" y="410"/>
                </a:cxn>
                <a:cxn ang="0">
                  <a:pos x="78" y="367"/>
                </a:cxn>
                <a:cxn ang="0">
                  <a:pos x="95" y="325"/>
                </a:cxn>
                <a:cxn ang="0">
                  <a:pos x="91" y="323"/>
                </a:cxn>
                <a:cxn ang="0">
                  <a:pos x="80" y="345"/>
                </a:cxn>
                <a:cxn ang="0">
                  <a:pos x="65" y="368"/>
                </a:cxn>
                <a:cxn ang="0">
                  <a:pos x="65" y="358"/>
                </a:cxn>
                <a:cxn ang="0">
                  <a:pos x="76" y="315"/>
                </a:cxn>
                <a:cxn ang="0">
                  <a:pos x="93" y="273"/>
                </a:cxn>
                <a:cxn ang="0">
                  <a:pos x="115" y="235"/>
                </a:cxn>
                <a:cxn ang="0">
                  <a:pos x="135" y="201"/>
                </a:cxn>
                <a:cxn ang="0">
                  <a:pos x="138" y="193"/>
                </a:cxn>
                <a:cxn ang="0">
                  <a:pos x="116" y="216"/>
                </a:cxn>
                <a:cxn ang="0">
                  <a:pos x="91" y="245"/>
                </a:cxn>
                <a:cxn ang="0">
                  <a:pos x="80" y="275"/>
                </a:cxn>
                <a:cxn ang="0">
                  <a:pos x="63" y="318"/>
                </a:cxn>
                <a:cxn ang="0">
                  <a:pos x="51" y="350"/>
                </a:cxn>
                <a:cxn ang="0">
                  <a:pos x="56" y="303"/>
                </a:cxn>
                <a:cxn ang="0">
                  <a:pos x="80" y="236"/>
                </a:cxn>
                <a:cxn ang="0">
                  <a:pos x="105" y="176"/>
                </a:cxn>
                <a:cxn ang="0">
                  <a:pos x="88" y="205"/>
                </a:cxn>
                <a:cxn ang="0">
                  <a:pos x="68" y="240"/>
                </a:cxn>
                <a:cxn ang="0">
                  <a:pos x="46" y="275"/>
                </a:cxn>
                <a:cxn ang="0">
                  <a:pos x="60" y="238"/>
                </a:cxn>
                <a:cxn ang="0">
                  <a:pos x="85" y="180"/>
                </a:cxn>
                <a:cxn ang="0">
                  <a:pos x="111" y="136"/>
                </a:cxn>
                <a:cxn ang="0">
                  <a:pos x="140" y="100"/>
                </a:cxn>
                <a:cxn ang="0">
                  <a:pos x="163" y="71"/>
                </a:cxn>
                <a:cxn ang="0">
                  <a:pos x="163" y="76"/>
                </a:cxn>
                <a:cxn ang="0">
                  <a:pos x="153" y="98"/>
                </a:cxn>
                <a:cxn ang="0">
                  <a:pos x="143" y="118"/>
                </a:cxn>
                <a:cxn ang="0">
                  <a:pos x="161" y="108"/>
                </a:cxn>
                <a:cxn ang="0">
                  <a:pos x="188" y="78"/>
                </a:cxn>
                <a:cxn ang="0">
                  <a:pos x="214" y="46"/>
                </a:cxn>
                <a:cxn ang="0">
                  <a:pos x="213" y="53"/>
                </a:cxn>
                <a:cxn ang="0">
                  <a:pos x="203" y="75"/>
                </a:cxn>
                <a:cxn ang="0">
                  <a:pos x="189" y="93"/>
                </a:cxn>
                <a:cxn ang="0">
                  <a:pos x="206" y="75"/>
                </a:cxn>
                <a:cxn ang="0">
                  <a:pos x="231" y="50"/>
                </a:cxn>
                <a:cxn ang="0">
                  <a:pos x="258" y="25"/>
                </a:cxn>
                <a:cxn ang="0">
                  <a:pos x="254" y="8"/>
                </a:cxn>
                <a:cxn ang="0">
                  <a:pos x="246" y="1"/>
                </a:cxn>
                <a:cxn ang="0">
                  <a:pos x="219" y="18"/>
                </a:cxn>
                <a:cxn ang="0">
                  <a:pos x="183" y="43"/>
                </a:cxn>
                <a:cxn ang="0">
                  <a:pos x="148" y="68"/>
                </a:cxn>
                <a:cxn ang="0">
                  <a:pos x="118" y="91"/>
                </a:cxn>
                <a:cxn ang="0">
                  <a:pos x="93" y="120"/>
                </a:cxn>
                <a:cxn ang="0">
                  <a:pos x="41" y="226"/>
                </a:cxn>
                <a:cxn ang="0">
                  <a:pos x="7" y="348"/>
                </a:cxn>
                <a:cxn ang="0">
                  <a:pos x="0" y="482"/>
                </a:cxn>
              </a:cxnLst>
              <a:rect l="0" t="0" r="r" b="b"/>
              <a:pathLst>
                <a:path w="259" h="528">
                  <a:moveTo>
                    <a:pt x="2" y="528"/>
                  </a:moveTo>
                  <a:lnTo>
                    <a:pt x="2" y="528"/>
                  </a:lnTo>
                  <a:lnTo>
                    <a:pt x="3" y="528"/>
                  </a:lnTo>
                  <a:lnTo>
                    <a:pt x="3" y="527"/>
                  </a:lnTo>
                  <a:lnTo>
                    <a:pt x="5" y="525"/>
                  </a:lnTo>
                  <a:lnTo>
                    <a:pt x="5" y="523"/>
                  </a:lnTo>
                  <a:lnTo>
                    <a:pt x="7" y="522"/>
                  </a:lnTo>
                  <a:lnTo>
                    <a:pt x="8" y="518"/>
                  </a:lnTo>
                  <a:lnTo>
                    <a:pt x="10" y="517"/>
                  </a:lnTo>
                  <a:lnTo>
                    <a:pt x="12" y="513"/>
                  </a:lnTo>
                  <a:lnTo>
                    <a:pt x="13" y="512"/>
                  </a:lnTo>
                  <a:lnTo>
                    <a:pt x="15" y="508"/>
                  </a:lnTo>
                  <a:lnTo>
                    <a:pt x="18" y="505"/>
                  </a:lnTo>
                  <a:lnTo>
                    <a:pt x="20" y="502"/>
                  </a:lnTo>
                  <a:lnTo>
                    <a:pt x="22" y="498"/>
                  </a:lnTo>
                  <a:lnTo>
                    <a:pt x="25" y="495"/>
                  </a:lnTo>
                  <a:lnTo>
                    <a:pt x="26" y="493"/>
                  </a:lnTo>
                  <a:lnTo>
                    <a:pt x="30" y="490"/>
                  </a:lnTo>
                  <a:lnTo>
                    <a:pt x="31" y="487"/>
                  </a:lnTo>
                  <a:lnTo>
                    <a:pt x="35" y="483"/>
                  </a:lnTo>
                  <a:lnTo>
                    <a:pt x="36" y="480"/>
                  </a:lnTo>
                  <a:lnTo>
                    <a:pt x="40" y="478"/>
                  </a:lnTo>
                  <a:lnTo>
                    <a:pt x="41" y="475"/>
                  </a:lnTo>
                  <a:lnTo>
                    <a:pt x="43" y="472"/>
                  </a:lnTo>
                  <a:lnTo>
                    <a:pt x="45" y="468"/>
                  </a:lnTo>
                  <a:lnTo>
                    <a:pt x="46" y="467"/>
                  </a:lnTo>
                  <a:lnTo>
                    <a:pt x="50" y="463"/>
                  </a:lnTo>
                  <a:lnTo>
                    <a:pt x="51" y="462"/>
                  </a:lnTo>
                  <a:lnTo>
                    <a:pt x="53" y="462"/>
                  </a:lnTo>
                  <a:lnTo>
                    <a:pt x="56" y="458"/>
                  </a:lnTo>
                  <a:lnTo>
                    <a:pt x="58" y="458"/>
                  </a:lnTo>
                  <a:lnTo>
                    <a:pt x="60" y="457"/>
                  </a:lnTo>
                  <a:lnTo>
                    <a:pt x="71" y="450"/>
                  </a:lnTo>
                  <a:lnTo>
                    <a:pt x="83" y="443"/>
                  </a:lnTo>
                  <a:lnTo>
                    <a:pt x="93" y="438"/>
                  </a:lnTo>
                  <a:lnTo>
                    <a:pt x="103" y="433"/>
                  </a:lnTo>
                  <a:lnTo>
                    <a:pt x="111" y="427"/>
                  </a:lnTo>
                  <a:lnTo>
                    <a:pt x="120" y="423"/>
                  </a:lnTo>
                  <a:lnTo>
                    <a:pt x="126" y="418"/>
                  </a:lnTo>
                  <a:lnTo>
                    <a:pt x="133" y="413"/>
                  </a:lnTo>
                  <a:lnTo>
                    <a:pt x="140" y="410"/>
                  </a:lnTo>
                  <a:lnTo>
                    <a:pt x="146" y="407"/>
                  </a:lnTo>
                  <a:lnTo>
                    <a:pt x="151" y="402"/>
                  </a:lnTo>
                  <a:lnTo>
                    <a:pt x="154" y="398"/>
                  </a:lnTo>
                  <a:lnTo>
                    <a:pt x="158" y="395"/>
                  </a:lnTo>
                  <a:lnTo>
                    <a:pt x="161" y="393"/>
                  </a:lnTo>
                  <a:lnTo>
                    <a:pt x="163" y="392"/>
                  </a:lnTo>
                  <a:lnTo>
                    <a:pt x="164" y="390"/>
                  </a:lnTo>
                  <a:lnTo>
                    <a:pt x="164" y="388"/>
                  </a:lnTo>
                  <a:lnTo>
                    <a:pt x="163" y="388"/>
                  </a:lnTo>
                  <a:lnTo>
                    <a:pt x="159" y="388"/>
                  </a:lnTo>
                  <a:lnTo>
                    <a:pt x="156" y="390"/>
                  </a:lnTo>
                  <a:lnTo>
                    <a:pt x="151" y="392"/>
                  </a:lnTo>
                  <a:lnTo>
                    <a:pt x="146" y="393"/>
                  </a:lnTo>
                  <a:lnTo>
                    <a:pt x="141" y="395"/>
                  </a:lnTo>
                  <a:lnTo>
                    <a:pt x="133" y="398"/>
                  </a:lnTo>
                  <a:lnTo>
                    <a:pt x="126" y="402"/>
                  </a:lnTo>
                  <a:lnTo>
                    <a:pt x="120" y="407"/>
                  </a:lnTo>
                  <a:lnTo>
                    <a:pt x="110" y="412"/>
                  </a:lnTo>
                  <a:lnTo>
                    <a:pt x="100" y="417"/>
                  </a:lnTo>
                  <a:lnTo>
                    <a:pt x="88" y="423"/>
                  </a:lnTo>
                  <a:lnTo>
                    <a:pt x="75" y="430"/>
                  </a:lnTo>
                  <a:lnTo>
                    <a:pt x="76" y="427"/>
                  </a:lnTo>
                  <a:lnTo>
                    <a:pt x="78" y="423"/>
                  </a:lnTo>
                  <a:lnTo>
                    <a:pt x="80" y="420"/>
                  </a:lnTo>
                  <a:lnTo>
                    <a:pt x="81" y="417"/>
                  </a:lnTo>
                  <a:lnTo>
                    <a:pt x="83" y="413"/>
                  </a:lnTo>
                  <a:lnTo>
                    <a:pt x="83" y="410"/>
                  </a:lnTo>
                  <a:lnTo>
                    <a:pt x="85" y="407"/>
                  </a:lnTo>
                  <a:lnTo>
                    <a:pt x="86" y="403"/>
                  </a:lnTo>
                  <a:lnTo>
                    <a:pt x="88" y="400"/>
                  </a:lnTo>
                  <a:lnTo>
                    <a:pt x="90" y="395"/>
                  </a:lnTo>
                  <a:lnTo>
                    <a:pt x="91" y="393"/>
                  </a:lnTo>
                  <a:lnTo>
                    <a:pt x="91" y="390"/>
                  </a:lnTo>
                  <a:lnTo>
                    <a:pt x="93" y="387"/>
                  </a:lnTo>
                  <a:lnTo>
                    <a:pt x="95" y="382"/>
                  </a:lnTo>
                  <a:lnTo>
                    <a:pt x="96" y="378"/>
                  </a:lnTo>
                  <a:lnTo>
                    <a:pt x="98" y="377"/>
                  </a:lnTo>
                  <a:lnTo>
                    <a:pt x="100" y="373"/>
                  </a:lnTo>
                  <a:lnTo>
                    <a:pt x="100" y="368"/>
                  </a:lnTo>
                  <a:lnTo>
                    <a:pt x="101" y="365"/>
                  </a:lnTo>
                  <a:lnTo>
                    <a:pt x="103" y="362"/>
                  </a:lnTo>
                  <a:lnTo>
                    <a:pt x="105" y="360"/>
                  </a:lnTo>
                  <a:lnTo>
                    <a:pt x="106" y="355"/>
                  </a:lnTo>
                  <a:lnTo>
                    <a:pt x="106" y="352"/>
                  </a:lnTo>
                  <a:lnTo>
                    <a:pt x="108" y="348"/>
                  </a:lnTo>
                  <a:lnTo>
                    <a:pt x="110" y="345"/>
                  </a:lnTo>
                  <a:lnTo>
                    <a:pt x="111" y="342"/>
                  </a:lnTo>
                  <a:lnTo>
                    <a:pt x="113" y="338"/>
                  </a:lnTo>
                  <a:lnTo>
                    <a:pt x="115" y="335"/>
                  </a:lnTo>
                  <a:lnTo>
                    <a:pt x="115" y="332"/>
                  </a:lnTo>
                  <a:lnTo>
                    <a:pt x="116" y="327"/>
                  </a:lnTo>
                  <a:lnTo>
                    <a:pt x="118" y="325"/>
                  </a:lnTo>
                  <a:lnTo>
                    <a:pt x="120" y="322"/>
                  </a:lnTo>
                  <a:lnTo>
                    <a:pt x="118" y="325"/>
                  </a:lnTo>
                  <a:lnTo>
                    <a:pt x="115" y="327"/>
                  </a:lnTo>
                  <a:lnTo>
                    <a:pt x="113" y="332"/>
                  </a:lnTo>
                  <a:lnTo>
                    <a:pt x="111" y="335"/>
                  </a:lnTo>
                  <a:lnTo>
                    <a:pt x="110" y="338"/>
                  </a:lnTo>
                  <a:lnTo>
                    <a:pt x="106" y="343"/>
                  </a:lnTo>
                  <a:lnTo>
                    <a:pt x="105" y="345"/>
                  </a:lnTo>
                  <a:lnTo>
                    <a:pt x="103" y="348"/>
                  </a:lnTo>
                  <a:lnTo>
                    <a:pt x="101" y="353"/>
                  </a:lnTo>
                  <a:lnTo>
                    <a:pt x="98" y="357"/>
                  </a:lnTo>
                  <a:lnTo>
                    <a:pt x="96" y="360"/>
                  </a:lnTo>
                  <a:lnTo>
                    <a:pt x="95" y="363"/>
                  </a:lnTo>
                  <a:lnTo>
                    <a:pt x="93" y="367"/>
                  </a:lnTo>
                  <a:lnTo>
                    <a:pt x="91" y="370"/>
                  </a:lnTo>
                  <a:lnTo>
                    <a:pt x="88" y="375"/>
                  </a:lnTo>
                  <a:lnTo>
                    <a:pt x="86" y="377"/>
                  </a:lnTo>
                  <a:lnTo>
                    <a:pt x="85" y="380"/>
                  </a:lnTo>
                  <a:lnTo>
                    <a:pt x="83" y="385"/>
                  </a:lnTo>
                  <a:lnTo>
                    <a:pt x="80" y="388"/>
                  </a:lnTo>
                  <a:lnTo>
                    <a:pt x="78" y="392"/>
                  </a:lnTo>
                  <a:lnTo>
                    <a:pt x="76" y="393"/>
                  </a:lnTo>
                  <a:lnTo>
                    <a:pt x="75" y="398"/>
                  </a:lnTo>
                  <a:lnTo>
                    <a:pt x="73" y="402"/>
                  </a:lnTo>
                  <a:lnTo>
                    <a:pt x="70" y="405"/>
                  </a:lnTo>
                  <a:lnTo>
                    <a:pt x="68" y="410"/>
                  </a:lnTo>
                  <a:lnTo>
                    <a:pt x="66" y="412"/>
                  </a:lnTo>
                  <a:lnTo>
                    <a:pt x="65" y="415"/>
                  </a:lnTo>
                  <a:lnTo>
                    <a:pt x="61" y="420"/>
                  </a:lnTo>
                  <a:lnTo>
                    <a:pt x="60" y="423"/>
                  </a:lnTo>
                  <a:lnTo>
                    <a:pt x="58" y="427"/>
                  </a:lnTo>
                  <a:lnTo>
                    <a:pt x="56" y="430"/>
                  </a:lnTo>
                  <a:lnTo>
                    <a:pt x="53" y="433"/>
                  </a:lnTo>
                  <a:lnTo>
                    <a:pt x="55" y="430"/>
                  </a:lnTo>
                  <a:lnTo>
                    <a:pt x="56" y="427"/>
                  </a:lnTo>
                  <a:lnTo>
                    <a:pt x="58" y="422"/>
                  </a:lnTo>
                  <a:lnTo>
                    <a:pt x="60" y="418"/>
                  </a:lnTo>
                  <a:lnTo>
                    <a:pt x="61" y="413"/>
                  </a:lnTo>
                  <a:lnTo>
                    <a:pt x="63" y="410"/>
                  </a:lnTo>
                  <a:lnTo>
                    <a:pt x="65" y="407"/>
                  </a:lnTo>
                  <a:lnTo>
                    <a:pt x="65" y="403"/>
                  </a:lnTo>
                  <a:lnTo>
                    <a:pt x="66" y="398"/>
                  </a:lnTo>
                  <a:lnTo>
                    <a:pt x="68" y="393"/>
                  </a:lnTo>
                  <a:lnTo>
                    <a:pt x="70" y="392"/>
                  </a:lnTo>
                  <a:lnTo>
                    <a:pt x="71" y="387"/>
                  </a:lnTo>
                  <a:lnTo>
                    <a:pt x="73" y="383"/>
                  </a:lnTo>
                  <a:lnTo>
                    <a:pt x="75" y="378"/>
                  </a:lnTo>
                  <a:lnTo>
                    <a:pt x="76" y="377"/>
                  </a:lnTo>
                  <a:lnTo>
                    <a:pt x="76" y="372"/>
                  </a:lnTo>
                  <a:lnTo>
                    <a:pt x="78" y="367"/>
                  </a:lnTo>
                  <a:lnTo>
                    <a:pt x="80" y="363"/>
                  </a:lnTo>
                  <a:lnTo>
                    <a:pt x="81" y="360"/>
                  </a:lnTo>
                  <a:lnTo>
                    <a:pt x="83" y="357"/>
                  </a:lnTo>
                  <a:lnTo>
                    <a:pt x="85" y="352"/>
                  </a:lnTo>
                  <a:lnTo>
                    <a:pt x="86" y="347"/>
                  </a:lnTo>
                  <a:lnTo>
                    <a:pt x="88" y="343"/>
                  </a:lnTo>
                  <a:lnTo>
                    <a:pt x="88" y="340"/>
                  </a:lnTo>
                  <a:lnTo>
                    <a:pt x="90" y="337"/>
                  </a:lnTo>
                  <a:lnTo>
                    <a:pt x="91" y="332"/>
                  </a:lnTo>
                  <a:lnTo>
                    <a:pt x="93" y="328"/>
                  </a:lnTo>
                  <a:lnTo>
                    <a:pt x="95" y="325"/>
                  </a:lnTo>
                  <a:lnTo>
                    <a:pt x="96" y="320"/>
                  </a:lnTo>
                  <a:lnTo>
                    <a:pt x="98" y="317"/>
                  </a:lnTo>
                  <a:lnTo>
                    <a:pt x="100" y="312"/>
                  </a:lnTo>
                  <a:lnTo>
                    <a:pt x="100" y="310"/>
                  </a:lnTo>
                  <a:lnTo>
                    <a:pt x="100" y="310"/>
                  </a:lnTo>
                  <a:lnTo>
                    <a:pt x="98" y="312"/>
                  </a:lnTo>
                  <a:lnTo>
                    <a:pt x="96" y="315"/>
                  </a:lnTo>
                  <a:lnTo>
                    <a:pt x="96" y="317"/>
                  </a:lnTo>
                  <a:lnTo>
                    <a:pt x="95" y="320"/>
                  </a:lnTo>
                  <a:lnTo>
                    <a:pt x="93" y="322"/>
                  </a:lnTo>
                  <a:lnTo>
                    <a:pt x="91" y="323"/>
                  </a:lnTo>
                  <a:lnTo>
                    <a:pt x="91" y="327"/>
                  </a:lnTo>
                  <a:lnTo>
                    <a:pt x="90" y="327"/>
                  </a:lnTo>
                  <a:lnTo>
                    <a:pt x="88" y="328"/>
                  </a:lnTo>
                  <a:lnTo>
                    <a:pt x="88" y="332"/>
                  </a:lnTo>
                  <a:lnTo>
                    <a:pt x="86" y="333"/>
                  </a:lnTo>
                  <a:lnTo>
                    <a:pt x="85" y="337"/>
                  </a:lnTo>
                  <a:lnTo>
                    <a:pt x="83" y="338"/>
                  </a:lnTo>
                  <a:lnTo>
                    <a:pt x="83" y="340"/>
                  </a:lnTo>
                  <a:lnTo>
                    <a:pt x="81" y="343"/>
                  </a:lnTo>
                  <a:lnTo>
                    <a:pt x="80" y="343"/>
                  </a:lnTo>
                  <a:lnTo>
                    <a:pt x="80" y="345"/>
                  </a:lnTo>
                  <a:lnTo>
                    <a:pt x="78" y="348"/>
                  </a:lnTo>
                  <a:lnTo>
                    <a:pt x="76" y="350"/>
                  </a:lnTo>
                  <a:lnTo>
                    <a:pt x="75" y="353"/>
                  </a:lnTo>
                  <a:lnTo>
                    <a:pt x="75" y="355"/>
                  </a:lnTo>
                  <a:lnTo>
                    <a:pt x="73" y="357"/>
                  </a:lnTo>
                  <a:lnTo>
                    <a:pt x="71" y="360"/>
                  </a:lnTo>
                  <a:lnTo>
                    <a:pt x="70" y="360"/>
                  </a:lnTo>
                  <a:lnTo>
                    <a:pt x="70" y="362"/>
                  </a:lnTo>
                  <a:lnTo>
                    <a:pt x="68" y="365"/>
                  </a:lnTo>
                  <a:lnTo>
                    <a:pt x="66" y="367"/>
                  </a:lnTo>
                  <a:lnTo>
                    <a:pt x="65" y="368"/>
                  </a:lnTo>
                  <a:lnTo>
                    <a:pt x="65" y="372"/>
                  </a:lnTo>
                  <a:lnTo>
                    <a:pt x="63" y="373"/>
                  </a:lnTo>
                  <a:lnTo>
                    <a:pt x="61" y="375"/>
                  </a:lnTo>
                  <a:lnTo>
                    <a:pt x="61" y="373"/>
                  </a:lnTo>
                  <a:lnTo>
                    <a:pt x="63" y="372"/>
                  </a:lnTo>
                  <a:lnTo>
                    <a:pt x="63" y="370"/>
                  </a:lnTo>
                  <a:lnTo>
                    <a:pt x="63" y="368"/>
                  </a:lnTo>
                  <a:lnTo>
                    <a:pt x="63" y="367"/>
                  </a:lnTo>
                  <a:lnTo>
                    <a:pt x="65" y="363"/>
                  </a:lnTo>
                  <a:lnTo>
                    <a:pt x="65" y="360"/>
                  </a:lnTo>
                  <a:lnTo>
                    <a:pt x="65" y="358"/>
                  </a:lnTo>
                  <a:lnTo>
                    <a:pt x="66" y="355"/>
                  </a:lnTo>
                  <a:lnTo>
                    <a:pt x="66" y="352"/>
                  </a:lnTo>
                  <a:lnTo>
                    <a:pt x="68" y="348"/>
                  </a:lnTo>
                  <a:lnTo>
                    <a:pt x="68" y="343"/>
                  </a:lnTo>
                  <a:lnTo>
                    <a:pt x="70" y="342"/>
                  </a:lnTo>
                  <a:lnTo>
                    <a:pt x="70" y="337"/>
                  </a:lnTo>
                  <a:lnTo>
                    <a:pt x="71" y="332"/>
                  </a:lnTo>
                  <a:lnTo>
                    <a:pt x="73" y="328"/>
                  </a:lnTo>
                  <a:lnTo>
                    <a:pt x="73" y="325"/>
                  </a:lnTo>
                  <a:lnTo>
                    <a:pt x="75" y="320"/>
                  </a:lnTo>
                  <a:lnTo>
                    <a:pt x="76" y="315"/>
                  </a:lnTo>
                  <a:lnTo>
                    <a:pt x="78" y="312"/>
                  </a:lnTo>
                  <a:lnTo>
                    <a:pt x="80" y="308"/>
                  </a:lnTo>
                  <a:lnTo>
                    <a:pt x="80" y="303"/>
                  </a:lnTo>
                  <a:lnTo>
                    <a:pt x="81" y="298"/>
                  </a:lnTo>
                  <a:lnTo>
                    <a:pt x="83" y="295"/>
                  </a:lnTo>
                  <a:lnTo>
                    <a:pt x="85" y="292"/>
                  </a:lnTo>
                  <a:lnTo>
                    <a:pt x="86" y="287"/>
                  </a:lnTo>
                  <a:lnTo>
                    <a:pt x="88" y="283"/>
                  </a:lnTo>
                  <a:lnTo>
                    <a:pt x="90" y="280"/>
                  </a:lnTo>
                  <a:lnTo>
                    <a:pt x="91" y="276"/>
                  </a:lnTo>
                  <a:lnTo>
                    <a:pt x="93" y="273"/>
                  </a:lnTo>
                  <a:lnTo>
                    <a:pt x="95" y="270"/>
                  </a:lnTo>
                  <a:lnTo>
                    <a:pt x="96" y="266"/>
                  </a:lnTo>
                  <a:lnTo>
                    <a:pt x="100" y="263"/>
                  </a:lnTo>
                  <a:lnTo>
                    <a:pt x="101" y="260"/>
                  </a:lnTo>
                  <a:lnTo>
                    <a:pt x="103" y="256"/>
                  </a:lnTo>
                  <a:lnTo>
                    <a:pt x="105" y="253"/>
                  </a:lnTo>
                  <a:lnTo>
                    <a:pt x="106" y="250"/>
                  </a:lnTo>
                  <a:lnTo>
                    <a:pt x="110" y="245"/>
                  </a:lnTo>
                  <a:lnTo>
                    <a:pt x="111" y="243"/>
                  </a:lnTo>
                  <a:lnTo>
                    <a:pt x="113" y="240"/>
                  </a:lnTo>
                  <a:lnTo>
                    <a:pt x="115" y="235"/>
                  </a:lnTo>
                  <a:lnTo>
                    <a:pt x="118" y="231"/>
                  </a:lnTo>
                  <a:lnTo>
                    <a:pt x="120" y="228"/>
                  </a:lnTo>
                  <a:lnTo>
                    <a:pt x="121" y="226"/>
                  </a:lnTo>
                  <a:lnTo>
                    <a:pt x="123" y="221"/>
                  </a:lnTo>
                  <a:lnTo>
                    <a:pt x="125" y="218"/>
                  </a:lnTo>
                  <a:lnTo>
                    <a:pt x="126" y="215"/>
                  </a:lnTo>
                  <a:lnTo>
                    <a:pt x="128" y="211"/>
                  </a:lnTo>
                  <a:lnTo>
                    <a:pt x="130" y="210"/>
                  </a:lnTo>
                  <a:lnTo>
                    <a:pt x="131" y="208"/>
                  </a:lnTo>
                  <a:lnTo>
                    <a:pt x="133" y="205"/>
                  </a:lnTo>
                  <a:lnTo>
                    <a:pt x="135" y="201"/>
                  </a:lnTo>
                  <a:lnTo>
                    <a:pt x="135" y="200"/>
                  </a:lnTo>
                  <a:lnTo>
                    <a:pt x="136" y="196"/>
                  </a:lnTo>
                  <a:lnTo>
                    <a:pt x="138" y="195"/>
                  </a:lnTo>
                  <a:lnTo>
                    <a:pt x="138" y="193"/>
                  </a:lnTo>
                  <a:lnTo>
                    <a:pt x="140" y="193"/>
                  </a:lnTo>
                  <a:lnTo>
                    <a:pt x="140" y="191"/>
                  </a:lnTo>
                  <a:lnTo>
                    <a:pt x="141" y="191"/>
                  </a:lnTo>
                  <a:lnTo>
                    <a:pt x="141" y="190"/>
                  </a:lnTo>
                  <a:lnTo>
                    <a:pt x="140" y="191"/>
                  </a:lnTo>
                  <a:lnTo>
                    <a:pt x="138" y="193"/>
                  </a:lnTo>
                  <a:lnTo>
                    <a:pt x="138" y="193"/>
                  </a:lnTo>
                  <a:lnTo>
                    <a:pt x="136" y="195"/>
                  </a:lnTo>
                  <a:lnTo>
                    <a:pt x="135" y="196"/>
                  </a:lnTo>
                  <a:lnTo>
                    <a:pt x="133" y="198"/>
                  </a:lnTo>
                  <a:lnTo>
                    <a:pt x="130" y="200"/>
                  </a:lnTo>
                  <a:lnTo>
                    <a:pt x="128" y="203"/>
                  </a:lnTo>
                  <a:lnTo>
                    <a:pt x="126" y="205"/>
                  </a:lnTo>
                  <a:lnTo>
                    <a:pt x="125" y="208"/>
                  </a:lnTo>
                  <a:lnTo>
                    <a:pt x="123" y="210"/>
                  </a:lnTo>
                  <a:lnTo>
                    <a:pt x="121" y="211"/>
                  </a:lnTo>
                  <a:lnTo>
                    <a:pt x="118" y="215"/>
                  </a:lnTo>
                  <a:lnTo>
                    <a:pt x="116" y="216"/>
                  </a:lnTo>
                  <a:lnTo>
                    <a:pt x="113" y="220"/>
                  </a:lnTo>
                  <a:lnTo>
                    <a:pt x="111" y="223"/>
                  </a:lnTo>
                  <a:lnTo>
                    <a:pt x="108" y="226"/>
                  </a:lnTo>
                  <a:lnTo>
                    <a:pt x="106" y="226"/>
                  </a:lnTo>
                  <a:lnTo>
                    <a:pt x="105" y="230"/>
                  </a:lnTo>
                  <a:lnTo>
                    <a:pt x="101" y="233"/>
                  </a:lnTo>
                  <a:lnTo>
                    <a:pt x="100" y="236"/>
                  </a:lnTo>
                  <a:lnTo>
                    <a:pt x="98" y="238"/>
                  </a:lnTo>
                  <a:lnTo>
                    <a:pt x="95" y="241"/>
                  </a:lnTo>
                  <a:lnTo>
                    <a:pt x="93" y="243"/>
                  </a:lnTo>
                  <a:lnTo>
                    <a:pt x="91" y="245"/>
                  </a:lnTo>
                  <a:lnTo>
                    <a:pt x="91" y="248"/>
                  </a:lnTo>
                  <a:lnTo>
                    <a:pt x="90" y="250"/>
                  </a:lnTo>
                  <a:lnTo>
                    <a:pt x="88" y="253"/>
                  </a:lnTo>
                  <a:lnTo>
                    <a:pt x="88" y="255"/>
                  </a:lnTo>
                  <a:lnTo>
                    <a:pt x="86" y="256"/>
                  </a:lnTo>
                  <a:lnTo>
                    <a:pt x="86" y="260"/>
                  </a:lnTo>
                  <a:lnTo>
                    <a:pt x="85" y="260"/>
                  </a:lnTo>
                  <a:lnTo>
                    <a:pt x="83" y="263"/>
                  </a:lnTo>
                  <a:lnTo>
                    <a:pt x="81" y="266"/>
                  </a:lnTo>
                  <a:lnTo>
                    <a:pt x="81" y="271"/>
                  </a:lnTo>
                  <a:lnTo>
                    <a:pt x="80" y="275"/>
                  </a:lnTo>
                  <a:lnTo>
                    <a:pt x="78" y="276"/>
                  </a:lnTo>
                  <a:lnTo>
                    <a:pt x="76" y="282"/>
                  </a:lnTo>
                  <a:lnTo>
                    <a:pt x="75" y="287"/>
                  </a:lnTo>
                  <a:lnTo>
                    <a:pt x="73" y="290"/>
                  </a:lnTo>
                  <a:lnTo>
                    <a:pt x="71" y="293"/>
                  </a:lnTo>
                  <a:lnTo>
                    <a:pt x="70" y="298"/>
                  </a:lnTo>
                  <a:lnTo>
                    <a:pt x="68" y="302"/>
                  </a:lnTo>
                  <a:lnTo>
                    <a:pt x="68" y="307"/>
                  </a:lnTo>
                  <a:lnTo>
                    <a:pt x="66" y="310"/>
                  </a:lnTo>
                  <a:lnTo>
                    <a:pt x="65" y="315"/>
                  </a:lnTo>
                  <a:lnTo>
                    <a:pt x="63" y="318"/>
                  </a:lnTo>
                  <a:lnTo>
                    <a:pt x="61" y="323"/>
                  </a:lnTo>
                  <a:lnTo>
                    <a:pt x="60" y="327"/>
                  </a:lnTo>
                  <a:lnTo>
                    <a:pt x="58" y="330"/>
                  </a:lnTo>
                  <a:lnTo>
                    <a:pt x="58" y="333"/>
                  </a:lnTo>
                  <a:lnTo>
                    <a:pt x="56" y="337"/>
                  </a:lnTo>
                  <a:lnTo>
                    <a:pt x="55" y="340"/>
                  </a:lnTo>
                  <a:lnTo>
                    <a:pt x="55" y="343"/>
                  </a:lnTo>
                  <a:lnTo>
                    <a:pt x="53" y="345"/>
                  </a:lnTo>
                  <a:lnTo>
                    <a:pt x="53" y="347"/>
                  </a:lnTo>
                  <a:lnTo>
                    <a:pt x="51" y="348"/>
                  </a:lnTo>
                  <a:lnTo>
                    <a:pt x="51" y="350"/>
                  </a:lnTo>
                  <a:lnTo>
                    <a:pt x="51" y="352"/>
                  </a:lnTo>
                  <a:lnTo>
                    <a:pt x="50" y="352"/>
                  </a:lnTo>
                  <a:lnTo>
                    <a:pt x="50" y="347"/>
                  </a:lnTo>
                  <a:lnTo>
                    <a:pt x="50" y="343"/>
                  </a:lnTo>
                  <a:lnTo>
                    <a:pt x="50" y="337"/>
                  </a:lnTo>
                  <a:lnTo>
                    <a:pt x="51" y="332"/>
                  </a:lnTo>
                  <a:lnTo>
                    <a:pt x="51" y="327"/>
                  </a:lnTo>
                  <a:lnTo>
                    <a:pt x="51" y="320"/>
                  </a:lnTo>
                  <a:lnTo>
                    <a:pt x="53" y="315"/>
                  </a:lnTo>
                  <a:lnTo>
                    <a:pt x="55" y="310"/>
                  </a:lnTo>
                  <a:lnTo>
                    <a:pt x="56" y="303"/>
                  </a:lnTo>
                  <a:lnTo>
                    <a:pt x="58" y="297"/>
                  </a:lnTo>
                  <a:lnTo>
                    <a:pt x="60" y="292"/>
                  </a:lnTo>
                  <a:lnTo>
                    <a:pt x="61" y="285"/>
                  </a:lnTo>
                  <a:lnTo>
                    <a:pt x="63" y="278"/>
                  </a:lnTo>
                  <a:lnTo>
                    <a:pt x="65" y="273"/>
                  </a:lnTo>
                  <a:lnTo>
                    <a:pt x="68" y="266"/>
                  </a:lnTo>
                  <a:lnTo>
                    <a:pt x="70" y="260"/>
                  </a:lnTo>
                  <a:lnTo>
                    <a:pt x="71" y="253"/>
                  </a:lnTo>
                  <a:lnTo>
                    <a:pt x="75" y="246"/>
                  </a:lnTo>
                  <a:lnTo>
                    <a:pt x="76" y="241"/>
                  </a:lnTo>
                  <a:lnTo>
                    <a:pt x="80" y="236"/>
                  </a:lnTo>
                  <a:lnTo>
                    <a:pt x="81" y="230"/>
                  </a:lnTo>
                  <a:lnTo>
                    <a:pt x="85" y="225"/>
                  </a:lnTo>
                  <a:lnTo>
                    <a:pt x="86" y="218"/>
                  </a:lnTo>
                  <a:lnTo>
                    <a:pt x="90" y="211"/>
                  </a:lnTo>
                  <a:lnTo>
                    <a:pt x="91" y="208"/>
                  </a:lnTo>
                  <a:lnTo>
                    <a:pt x="95" y="201"/>
                  </a:lnTo>
                  <a:lnTo>
                    <a:pt x="96" y="196"/>
                  </a:lnTo>
                  <a:lnTo>
                    <a:pt x="100" y="191"/>
                  </a:lnTo>
                  <a:lnTo>
                    <a:pt x="101" y="186"/>
                  </a:lnTo>
                  <a:lnTo>
                    <a:pt x="103" y="181"/>
                  </a:lnTo>
                  <a:lnTo>
                    <a:pt x="105" y="176"/>
                  </a:lnTo>
                  <a:lnTo>
                    <a:pt x="108" y="173"/>
                  </a:lnTo>
                  <a:lnTo>
                    <a:pt x="105" y="176"/>
                  </a:lnTo>
                  <a:lnTo>
                    <a:pt x="103" y="180"/>
                  </a:lnTo>
                  <a:lnTo>
                    <a:pt x="101" y="183"/>
                  </a:lnTo>
                  <a:lnTo>
                    <a:pt x="100" y="186"/>
                  </a:lnTo>
                  <a:lnTo>
                    <a:pt x="98" y="190"/>
                  </a:lnTo>
                  <a:lnTo>
                    <a:pt x="96" y="193"/>
                  </a:lnTo>
                  <a:lnTo>
                    <a:pt x="95" y="195"/>
                  </a:lnTo>
                  <a:lnTo>
                    <a:pt x="93" y="198"/>
                  </a:lnTo>
                  <a:lnTo>
                    <a:pt x="90" y="201"/>
                  </a:lnTo>
                  <a:lnTo>
                    <a:pt x="88" y="205"/>
                  </a:lnTo>
                  <a:lnTo>
                    <a:pt x="86" y="208"/>
                  </a:lnTo>
                  <a:lnTo>
                    <a:pt x="85" y="210"/>
                  </a:lnTo>
                  <a:lnTo>
                    <a:pt x="83" y="215"/>
                  </a:lnTo>
                  <a:lnTo>
                    <a:pt x="81" y="218"/>
                  </a:lnTo>
                  <a:lnTo>
                    <a:pt x="80" y="221"/>
                  </a:lnTo>
                  <a:lnTo>
                    <a:pt x="76" y="225"/>
                  </a:lnTo>
                  <a:lnTo>
                    <a:pt x="75" y="226"/>
                  </a:lnTo>
                  <a:lnTo>
                    <a:pt x="73" y="230"/>
                  </a:lnTo>
                  <a:lnTo>
                    <a:pt x="71" y="233"/>
                  </a:lnTo>
                  <a:lnTo>
                    <a:pt x="70" y="236"/>
                  </a:lnTo>
                  <a:lnTo>
                    <a:pt x="68" y="240"/>
                  </a:lnTo>
                  <a:lnTo>
                    <a:pt x="66" y="243"/>
                  </a:lnTo>
                  <a:lnTo>
                    <a:pt x="63" y="245"/>
                  </a:lnTo>
                  <a:lnTo>
                    <a:pt x="61" y="248"/>
                  </a:lnTo>
                  <a:lnTo>
                    <a:pt x="60" y="253"/>
                  </a:lnTo>
                  <a:lnTo>
                    <a:pt x="58" y="256"/>
                  </a:lnTo>
                  <a:lnTo>
                    <a:pt x="56" y="260"/>
                  </a:lnTo>
                  <a:lnTo>
                    <a:pt x="55" y="261"/>
                  </a:lnTo>
                  <a:lnTo>
                    <a:pt x="53" y="265"/>
                  </a:lnTo>
                  <a:lnTo>
                    <a:pt x="51" y="268"/>
                  </a:lnTo>
                  <a:lnTo>
                    <a:pt x="48" y="271"/>
                  </a:lnTo>
                  <a:lnTo>
                    <a:pt x="46" y="275"/>
                  </a:lnTo>
                  <a:lnTo>
                    <a:pt x="48" y="273"/>
                  </a:lnTo>
                  <a:lnTo>
                    <a:pt x="48" y="270"/>
                  </a:lnTo>
                  <a:lnTo>
                    <a:pt x="50" y="268"/>
                  </a:lnTo>
                  <a:lnTo>
                    <a:pt x="50" y="265"/>
                  </a:lnTo>
                  <a:lnTo>
                    <a:pt x="51" y="261"/>
                  </a:lnTo>
                  <a:lnTo>
                    <a:pt x="53" y="260"/>
                  </a:lnTo>
                  <a:lnTo>
                    <a:pt x="53" y="255"/>
                  </a:lnTo>
                  <a:lnTo>
                    <a:pt x="55" y="251"/>
                  </a:lnTo>
                  <a:lnTo>
                    <a:pt x="56" y="246"/>
                  </a:lnTo>
                  <a:lnTo>
                    <a:pt x="58" y="243"/>
                  </a:lnTo>
                  <a:lnTo>
                    <a:pt x="60" y="238"/>
                  </a:lnTo>
                  <a:lnTo>
                    <a:pt x="63" y="233"/>
                  </a:lnTo>
                  <a:lnTo>
                    <a:pt x="65" y="226"/>
                  </a:lnTo>
                  <a:lnTo>
                    <a:pt x="66" y="223"/>
                  </a:lnTo>
                  <a:lnTo>
                    <a:pt x="68" y="216"/>
                  </a:lnTo>
                  <a:lnTo>
                    <a:pt x="71" y="211"/>
                  </a:lnTo>
                  <a:lnTo>
                    <a:pt x="73" y="206"/>
                  </a:lnTo>
                  <a:lnTo>
                    <a:pt x="75" y="201"/>
                  </a:lnTo>
                  <a:lnTo>
                    <a:pt x="78" y="195"/>
                  </a:lnTo>
                  <a:lnTo>
                    <a:pt x="80" y="191"/>
                  </a:lnTo>
                  <a:lnTo>
                    <a:pt x="83" y="185"/>
                  </a:lnTo>
                  <a:lnTo>
                    <a:pt x="85" y="180"/>
                  </a:lnTo>
                  <a:lnTo>
                    <a:pt x="88" y="176"/>
                  </a:lnTo>
                  <a:lnTo>
                    <a:pt x="90" y="170"/>
                  </a:lnTo>
                  <a:lnTo>
                    <a:pt x="93" y="165"/>
                  </a:lnTo>
                  <a:lnTo>
                    <a:pt x="95" y="160"/>
                  </a:lnTo>
                  <a:lnTo>
                    <a:pt x="96" y="158"/>
                  </a:lnTo>
                  <a:lnTo>
                    <a:pt x="100" y="153"/>
                  </a:lnTo>
                  <a:lnTo>
                    <a:pt x="101" y="150"/>
                  </a:lnTo>
                  <a:lnTo>
                    <a:pt x="105" y="145"/>
                  </a:lnTo>
                  <a:lnTo>
                    <a:pt x="106" y="141"/>
                  </a:lnTo>
                  <a:lnTo>
                    <a:pt x="108" y="140"/>
                  </a:lnTo>
                  <a:lnTo>
                    <a:pt x="111" y="136"/>
                  </a:lnTo>
                  <a:lnTo>
                    <a:pt x="113" y="133"/>
                  </a:lnTo>
                  <a:lnTo>
                    <a:pt x="116" y="130"/>
                  </a:lnTo>
                  <a:lnTo>
                    <a:pt x="120" y="126"/>
                  </a:lnTo>
                  <a:lnTo>
                    <a:pt x="121" y="123"/>
                  </a:lnTo>
                  <a:lnTo>
                    <a:pt x="125" y="120"/>
                  </a:lnTo>
                  <a:lnTo>
                    <a:pt x="126" y="116"/>
                  </a:lnTo>
                  <a:lnTo>
                    <a:pt x="128" y="113"/>
                  </a:lnTo>
                  <a:lnTo>
                    <a:pt x="131" y="108"/>
                  </a:lnTo>
                  <a:lnTo>
                    <a:pt x="135" y="106"/>
                  </a:lnTo>
                  <a:lnTo>
                    <a:pt x="136" y="103"/>
                  </a:lnTo>
                  <a:lnTo>
                    <a:pt x="140" y="100"/>
                  </a:lnTo>
                  <a:lnTo>
                    <a:pt x="143" y="96"/>
                  </a:lnTo>
                  <a:lnTo>
                    <a:pt x="145" y="93"/>
                  </a:lnTo>
                  <a:lnTo>
                    <a:pt x="148" y="91"/>
                  </a:lnTo>
                  <a:lnTo>
                    <a:pt x="150" y="88"/>
                  </a:lnTo>
                  <a:lnTo>
                    <a:pt x="153" y="85"/>
                  </a:lnTo>
                  <a:lnTo>
                    <a:pt x="154" y="83"/>
                  </a:lnTo>
                  <a:lnTo>
                    <a:pt x="156" y="80"/>
                  </a:lnTo>
                  <a:lnTo>
                    <a:pt x="158" y="76"/>
                  </a:lnTo>
                  <a:lnTo>
                    <a:pt x="159" y="75"/>
                  </a:lnTo>
                  <a:lnTo>
                    <a:pt x="161" y="75"/>
                  </a:lnTo>
                  <a:lnTo>
                    <a:pt x="163" y="71"/>
                  </a:lnTo>
                  <a:lnTo>
                    <a:pt x="164" y="70"/>
                  </a:lnTo>
                  <a:lnTo>
                    <a:pt x="166" y="70"/>
                  </a:lnTo>
                  <a:lnTo>
                    <a:pt x="168" y="68"/>
                  </a:lnTo>
                  <a:lnTo>
                    <a:pt x="168" y="66"/>
                  </a:lnTo>
                  <a:lnTo>
                    <a:pt x="169" y="65"/>
                  </a:lnTo>
                  <a:lnTo>
                    <a:pt x="168" y="68"/>
                  </a:lnTo>
                  <a:lnTo>
                    <a:pt x="168" y="70"/>
                  </a:lnTo>
                  <a:lnTo>
                    <a:pt x="166" y="71"/>
                  </a:lnTo>
                  <a:lnTo>
                    <a:pt x="164" y="73"/>
                  </a:lnTo>
                  <a:lnTo>
                    <a:pt x="164" y="75"/>
                  </a:lnTo>
                  <a:lnTo>
                    <a:pt x="163" y="76"/>
                  </a:lnTo>
                  <a:lnTo>
                    <a:pt x="163" y="78"/>
                  </a:lnTo>
                  <a:lnTo>
                    <a:pt x="161" y="80"/>
                  </a:lnTo>
                  <a:lnTo>
                    <a:pt x="161" y="83"/>
                  </a:lnTo>
                  <a:lnTo>
                    <a:pt x="159" y="85"/>
                  </a:lnTo>
                  <a:lnTo>
                    <a:pt x="159" y="86"/>
                  </a:lnTo>
                  <a:lnTo>
                    <a:pt x="158" y="88"/>
                  </a:lnTo>
                  <a:lnTo>
                    <a:pt x="156" y="91"/>
                  </a:lnTo>
                  <a:lnTo>
                    <a:pt x="156" y="91"/>
                  </a:lnTo>
                  <a:lnTo>
                    <a:pt x="154" y="93"/>
                  </a:lnTo>
                  <a:lnTo>
                    <a:pt x="154" y="95"/>
                  </a:lnTo>
                  <a:lnTo>
                    <a:pt x="153" y="98"/>
                  </a:lnTo>
                  <a:lnTo>
                    <a:pt x="153" y="100"/>
                  </a:lnTo>
                  <a:lnTo>
                    <a:pt x="151" y="101"/>
                  </a:lnTo>
                  <a:lnTo>
                    <a:pt x="150" y="103"/>
                  </a:lnTo>
                  <a:lnTo>
                    <a:pt x="150" y="106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46" y="110"/>
                  </a:lnTo>
                  <a:lnTo>
                    <a:pt x="146" y="113"/>
                  </a:lnTo>
                  <a:lnTo>
                    <a:pt x="145" y="115"/>
                  </a:lnTo>
                  <a:lnTo>
                    <a:pt x="145" y="116"/>
                  </a:lnTo>
                  <a:lnTo>
                    <a:pt x="143" y="118"/>
                  </a:lnTo>
                  <a:lnTo>
                    <a:pt x="141" y="121"/>
                  </a:lnTo>
                  <a:lnTo>
                    <a:pt x="141" y="123"/>
                  </a:lnTo>
                  <a:lnTo>
                    <a:pt x="140" y="125"/>
                  </a:lnTo>
                  <a:lnTo>
                    <a:pt x="140" y="125"/>
                  </a:lnTo>
                  <a:lnTo>
                    <a:pt x="143" y="125"/>
                  </a:lnTo>
                  <a:lnTo>
                    <a:pt x="146" y="121"/>
                  </a:lnTo>
                  <a:lnTo>
                    <a:pt x="150" y="120"/>
                  </a:lnTo>
                  <a:lnTo>
                    <a:pt x="151" y="116"/>
                  </a:lnTo>
                  <a:lnTo>
                    <a:pt x="154" y="115"/>
                  </a:lnTo>
                  <a:lnTo>
                    <a:pt x="158" y="111"/>
                  </a:lnTo>
                  <a:lnTo>
                    <a:pt x="161" y="108"/>
                  </a:lnTo>
                  <a:lnTo>
                    <a:pt x="163" y="106"/>
                  </a:lnTo>
                  <a:lnTo>
                    <a:pt x="166" y="105"/>
                  </a:lnTo>
                  <a:lnTo>
                    <a:pt x="168" y="101"/>
                  </a:lnTo>
                  <a:lnTo>
                    <a:pt x="171" y="98"/>
                  </a:lnTo>
                  <a:lnTo>
                    <a:pt x="174" y="95"/>
                  </a:lnTo>
                  <a:lnTo>
                    <a:pt x="176" y="91"/>
                  </a:lnTo>
                  <a:lnTo>
                    <a:pt x="179" y="91"/>
                  </a:lnTo>
                  <a:lnTo>
                    <a:pt x="181" y="88"/>
                  </a:lnTo>
                  <a:lnTo>
                    <a:pt x="184" y="85"/>
                  </a:lnTo>
                  <a:lnTo>
                    <a:pt x="186" y="81"/>
                  </a:lnTo>
                  <a:lnTo>
                    <a:pt x="188" y="78"/>
                  </a:lnTo>
                  <a:lnTo>
                    <a:pt x="191" y="75"/>
                  </a:lnTo>
                  <a:lnTo>
                    <a:pt x="193" y="73"/>
                  </a:lnTo>
                  <a:lnTo>
                    <a:pt x="196" y="70"/>
                  </a:lnTo>
                  <a:lnTo>
                    <a:pt x="198" y="66"/>
                  </a:lnTo>
                  <a:lnTo>
                    <a:pt x="201" y="63"/>
                  </a:lnTo>
                  <a:lnTo>
                    <a:pt x="203" y="60"/>
                  </a:lnTo>
                  <a:lnTo>
                    <a:pt x="206" y="58"/>
                  </a:lnTo>
                  <a:lnTo>
                    <a:pt x="206" y="56"/>
                  </a:lnTo>
                  <a:lnTo>
                    <a:pt x="209" y="53"/>
                  </a:lnTo>
                  <a:lnTo>
                    <a:pt x="211" y="50"/>
                  </a:lnTo>
                  <a:lnTo>
                    <a:pt x="214" y="46"/>
                  </a:lnTo>
                  <a:lnTo>
                    <a:pt x="216" y="43"/>
                  </a:lnTo>
                  <a:lnTo>
                    <a:pt x="219" y="41"/>
                  </a:lnTo>
                  <a:lnTo>
                    <a:pt x="221" y="38"/>
                  </a:lnTo>
                  <a:lnTo>
                    <a:pt x="221" y="41"/>
                  </a:lnTo>
                  <a:lnTo>
                    <a:pt x="219" y="41"/>
                  </a:lnTo>
                  <a:lnTo>
                    <a:pt x="218" y="43"/>
                  </a:lnTo>
                  <a:lnTo>
                    <a:pt x="218" y="45"/>
                  </a:lnTo>
                  <a:lnTo>
                    <a:pt x="216" y="48"/>
                  </a:lnTo>
                  <a:lnTo>
                    <a:pt x="216" y="50"/>
                  </a:lnTo>
                  <a:lnTo>
                    <a:pt x="214" y="51"/>
                  </a:lnTo>
                  <a:lnTo>
                    <a:pt x="213" y="53"/>
                  </a:lnTo>
                  <a:lnTo>
                    <a:pt x="213" y="55"/>
                  </a:lnTo>
                  <a:lnTo>
                    <a:pt x="211" y="58"/>
                  </a:lnTo>
                  <a:lnTo>
                    <a:pt x="209" y="58"/>
                  </a:lnTo>
                  <a:lnTo>
                    <a:pt x="209" y="60"/>
                  </a:lnTo>
                  <a:lnTo>
                    <a:pt x="208" y="61"/>
                  </a:lnTo>
                  <a:lnTo>
                    <a:pt x="206" y="65"/>
                  </a:lnTo>
                  <a:lnTo>
                    <a:pt x="206" y="66"/>
                  </a:lnTo>
                  <a:lnTo>
                    <a:pt x="206" y="68"/>
                  </a:lnTo>
                  <a:lnTo>
                    <a:pt x="204" y="70"/>
                  </a:lnTo>
                  <a:lnTo>
                    <a:pt x="204" y="71"/>
                  </a:lnTo>
                  <a:lnTo>
                    <a:pt x="203" y="75"/>
                  </a:lnTo>
                  <a:lnTo>
                    <a:pt x="201" y="75"/>
                  </a:lnTo>
                  <a:lnTo>
                    <a:pt x="201" y="76"/>
                  </a:lnTo>
                  <a:lnTo>
                    <a:pt x="199" y="78"/>
                  </a:lnTo>
                  <a:lnTo>
                    <a:pt x="198" y="81"/>
                  </a:lnTo>
                  <a:lnTo>
                    <a:pt x="198" y="83"/>
                  </a:lnTo>
                  <a:lnTo>
                    <a:pt x="196" y="85"/>
                  </a:lnTo>
                  <a:lnTo>
                    <a:pt x="194" y="86"/>
                  </a:lnTo>
                  <a:lnTo>
                    <a:pt x="193" y="88"/>
                  </a:lnTo>
                  <a:lnTo>
                    <a:pt x="193" y="91"/>
                  </a:lnTo>
                  <a:lnTo>
                    <a:pt x="191" y="91"/>
                  </a:lnTo>
                  <a:lnTo>
                    <a:pt x="189" y="93"/>
                  </a:lnTo>
                  <a:lnTo>
                    <a:pt x="189" y="95"/>
                  </a:lnTo>
                  <a:lnTo>
                    <a:pt x="188" y="96"/>
                  </a:lnTo>
                  <a:lnTo>
                    <a:pt x="189" y="95"/>
                  </a:lnTo>
                  <a:lnTo>
                    <a:pt x="193" y="91"/>
                  </a:lnTo>
                  <a:lnTo>
                    <a:pt x="194" y="91"/>
                  </a:lnTo>
                  <a:lnTo>
                    <a:pt x="198" y="88"/>
                  </a:lnTo>
                  <a:lnTo>
                    <a:pt x="199" y="86"/>
                  </a:lnTo>
                  <a:lnTo>
                    <a:pt x="201" y="83"/>
                  </a:lnTo>
                  <a:lnTo>
                    <a:pt x="204" y="80"/>
                  </a:lnTo>
                  <a:lnTo>
                    <a:pt x="206" y="78"/>
                  </a:lnTo>
                  <a:lnTo>
                    <a:pt x="206" y="75"/>
                  </a:lnTo>
                  <a:lnTo>
                    <a:pt x="209" y="75"/>
                  </a:lnTo>
                  <a:lnTo>
                    <a:pt x="211" y="71"/>
                  </a:lnTo>
                  <a:lnTo>
                    <a:pt x="214" y="70"/>
                  </a:lnTo>
                  <a:lnTo>
                    <a:pt x="216" y="66"/>
                  </a:lnTo>
                  <a:lnTo>
                    <a:pt x="218" y="63"/>
                  </a:lnTo>
                  <a:lnTo>
                    <a:pt x="221" y="61"/>
                  </a:lnTo>
                  <a:lnTo>
                    <a:pt x="223" y="58"/>
                  </a:lnTo>
                  <a:lnTo>
                    <a:pt x="224" y="58"/>
                  </a:lnTo>
                  <a:lnTo>
                    <a:pt x="228" y="55"/>
                  </a:lnTo>
                  <a:lnTo>
                    <a:pt x="229" y="53"/>
                  </a:lnTo>
                  <a:lnTo>
                    <a:pt x="231" y="50"/>
                  </a:lnTo>
                  <a:lnTo>
                    <a:pt x="234" y="46"/>
                  </a:lnTo>
                  <a:lnTo>
                    <a:pt x="236" y="45"/>
                  </a:lnTo>
                  <a:lnTo>
                    <a:pt x="239" y="41"/>
                  </a:lnTo>
                  <a:lnTo>
                    <a:pt x="241" y="41"/>
                  </a:lnTo>
                  <a:lnTo>
                    <a:pt x="243" y="38"/>
                  </a:lnTo>
                  <a:lnTo>
                    <a:pt x="246" y="36"/>
                  </a:lnTo>
                  <a:lnTo>
                    <a:pt x="248" y="33"/>
                  </a:lnTo>
                  <a:lnTo>
                    <a:pt x="249" y="30"/>
                  </a:lnTo>
                  <a:lnTo>
                    <a:pt x="253" y="28"/>
                  </a:lnTo>
                  <a:lnTo>
                    <a:pt x="254" y="25"/>
                  </a:lnTo>
                  <a:lnTo>
                    <a:pt x="258" y="25"/>
                  </a:lnTo>
                  <a:lnTo>
                    <a:pt x="259" y="21"/>
                  </a:lnTo>
                  <a:lnTo>
                    <a:pt x="259" y="20"/>
                  </a:lnTo>
                  <a:lnTo>
                    <a:pt x="258" y="20"/>
                  </a:lnTo>
                  <a:lnTo>
                    <a:pt x="258" y="18"/>
                  </a:lnTo>
                  <a:lnTo>
                    <a:pt x="258" y="16"/>
                  </a:lnTo>
                  <a:lnTo>
                    <a:pt x="256" y="16"/>
                  </a:lnTo>
                  <a:lnTo>
                    <a:pt x="256" y="15"/>
                  </a:lnTo>
                  <a:lnTo>
                    <a:pt x="256" y="13"/>
                  </a:lnTo>
                  <a:lnTo>
                    <a:pt x="254" y="11"/>
                  </a:lnTo>
                  <a:lnTo>
                    <a:pt x="254" y="10"/>
                  </a:lnTo>
                  <a:lnTo>
                    <a:pt x="254" y="8"/>
                  </a:lnTo>
                  <a:lnTo>
                    <a:pt x="253" y="8"/>
                  </a:lnTo>
                  <a:lnTo>
                    <a:pt x="253" y="8"/>
                  </a:lnTo>
                  <a:lnTo>
                    <a:pt x="253" y="6"/>
                  </a:lnTo>
                  <a:lnTo>
                    <a:pt x="251" y="5"/>
                  </a:lnTo>
                  <a:lnTo>
                    <a:pt x="251" y="3"/>
                  </a:lnTo>
                  <a:lnTo>
                    <a:pt x="251" y="1"/>
                  </a:lnTo>
                  <a:lnTo>
                    <a:pt x="249" y="1"/>
                  </a:lnTo>
                  <a:lnTo>
                    <a:pt x="249" y="0"/>
                  </a:lnTo>
                  <a:lnTo>
                    <a:pt x="248" y="0"/>
                  </a:lnTo>
                  <a:lnTo>
                    <a:pt x="248" y="1"/>
                  </a:lnTo>
                  <a:lnTo>
                    <a:pt x="246" y="1"/>
                  </a:lnTo>
                  <a:lnTo>
                    <a:pt x="244" y="3"/>
                  </a:lnTo>
                  <a:lnTo>
                    <a:pt x="243" y="5"/>
                  </a:lnTo>
                  <a:lnTo>
                    <a:pt x="241" y="5"/>
                  </a:lnTo>
                  <a:lnTo>
                    <a:pt x="239" y="6"/>
                  </a:lnTo>
                  <a:lnTo>
                    <a:pt x="236" y="8"/>
                  </a:lnTo>
                  <a:lnTo>
                    <a:pt x="234" y="8"/>
                  </a:lnTo>
                  <a:lnTo>
                    <a:pt x="231" y="10"/>
                  </a:lnTo>
                  <a:lnTo>
                    <a:pt x="229" y="11"/>
                  </a:lnTo>
                  <a:lnTo>
                    <a:pt x="226" y="15"/>
                  </a:lnTo>
                  <a:lnTo>
                    <a:pt x="223" y="16"/>
                  </a:lnTo>
                  <a:lnTo>
                    <a:pt x="219" y="18"/>
                  </a:lnTo>
                  <a:lnTo>
                    <a:pt x="216" y="21"/>
                  </a:lnTo>
                  <a:lnTo>
                    <a:pt x="213" y="23"/>
                  </a:lnTo>
                  <a:lnTo>
                    <a:pt x="209" y="25"/>
                  </a:lnTo>
                  <a:lnTo>
                    <a:pt x="206" y="26"/>
                  </a:lnTo>
                  <a:lnTo>
                    <a:pt x="204" y="28"/>
                  </a:lnTo>
                  <a:lnTo>
                    <a:pt x="201" y="31"/>
                  </a:lnTo>
                  <a:lnTo>
                    <a:pt x="198" y="33"/>
                  </a:lnTo>
                  <a:lnTo>
                    <a:pt x="194" y="36"/>
                  </a:lnTo>
                  <a:lnTo>
                    <a:pt x="189" y="38"/>
                  </a:lnTo>
                  <a:lnTo>
                    <a:pt x="186" y="41"/>
                  </a:lnTo>
                  <a:lnTo>
                    <a:pt x="183" y="43"/>
                  </a:lnTo>
                  <a:lnTo>
                    <a:pt x="179" y="45"/>
                  </a:lnTo>
                  <a:lnTo>
                    <a:pt x="176" y="48"/>
                  </a:lnTo>
                  <a:lnTo>
                    <a:pt x="173" y="50"/>
                  </a:lnTo>
                  <a:lnTo>
                    <a:pt x="169" y="53"/>
                  </a:lnTo>
                  <a:lnTo>
                    <a:pt x="166" y="55"/>
                  </a:lnTo>
                  <a:lnTo>
                    <a:pt x="163" y="58"/>
                  </a:lnTo>
                  <a:lnTo>
                    <a:pt x="159" y="58"/>
                  </a:lnTo>
                  <a:lnTo>
                    <a:pt x="158" y="61"/>
                  </a:lnTo>
                  <a:lnTo>
                    <a:pt x="154" y="63"/>
                  </a:lnTo>
                  <a:lnTo>
                    <a:pt x="151" y="65"/>
                  </a:lnTo>
                  <a:lnTo>
                    <a:pt x="148" y="68"/>
                  </a:lnTo>
                  <a:lnTo>
                    <a:pt x="145" y="70"/>
                  </a:lnTo>
                  <a:lnTo>
                    <a:pt x="141" y="73"/>
                  </a:lnTo>
                  <a:lnTo>
                    <a:pt x="140" y="75"/>
                  </a:lnTo>
                  <a:lnTo>
                    <a:pt x="136" y="76"/>
                  </a:lnTo>
                  <a:lnTo>
                    <a:pt x="133" y="78"/>
                  </a:lnTo>
                  <a:lnTo>
                    <a:pt x="130" y="80"/>
                  </a:lnTo>
                  <a:lnTo>
                    <a:pt x="128" y="83"/>
                  </a:lnTo>
                  <a:lnTo>
                    <a:pt x="125" y="85"/>
                  </a:lnTo>
                  <a:lnTo>
                    <a:pt x="123" y="88"/>
                  </a:lnTo>
                  <a:lnTo>
                    <a:pt x="121" y="90"/>
                  </a:lnTo>
                  <a:lnTo>
                    <a:pt x="118" y="91"/>
                  </a:lnTo>
                  <a:lnTo>
                    <a:pt x="115" y="93"/>
                  </a:lnTo>
                  <a:lnTo>
                    <a:pt x="113" y="96"/>
                  </a:lnTo>
                  <a:lnTo>
                    <a:pt x="110" y="98"/>
                  </a:lnTo>
                  <a:lnTo>
                    <a:pt x="108" y="101"/>
                  </a:lnTo>
                  <a:lnTo>
                    <a:pt x="105" y="105"/>
                  </a:lnTo>
                  <a:lnTo>
                    <a:pt x="103" y="106"/>
                  </a:lnTo>
                  <a:lnTo>
                    <a:pt x="101" y="108"/>
                  </a:lnTo>
                  <a:lnTo>
                    <a:pt x="98" y="111"/>
                  </a:lnTo>
                  <a:lnTo>
                    <a:pt x="96" y="113"/>
                  </a:lnTo>
                  <a:lnTo>
                    <a:pt x="95" y="116"/>
                  </a:lnTo>
                  <a:lnTo>
                    <a:pt x="93" y="120"/>
                  </a:lnTo>
                  <a:lnTo>
                    <a:pt x="91" y="123"/>
                  </a:lnTo>
                  <a:lnTo>
                    <a:pt x="90" y="125"/>
                  </a:lnTo>
                  <a:lnTo>
                    <a:pt x="88" y="126"/>
                  </a:lnTo>
                  <a:lnTo>
                    <a:pt x="86" y="130"/>
                  </a:lnTo>
                  <a:lnTo>
                    <a:pt x="78" y="146"/>
                  </a:lnTo>
                  <a:lnTo>
                    <a:pt x="71" y="160"/>
                  </a:lnTo>
                  <a:lnTo>
                    <a:pt x="63" y="176"/>
                  </a:lnTo>
                  <a:lnTo>
                    <a:pt x="56" y="190"/>
                  </a:lnTo>
                  <a:lnTo>
                    <a:pt x="51" y="203"/>
                  </a:lnTo>
                  <a:lnTo>
                    <a:pt x="45" y="215"/>
                  </a:lnTo>
                  <a:lnTo>
                    <a:pt x="41" y="226"/>
                  </a:lnTo>
                  <a:lnTo>
                    <a:pt x="36" y="240"/>
                  </a:lnTo>
                  <a:lnTo>
                    <a:pt x="33" y="251"/>
                  </a:lnTo>
                  <a:lnTo>
                    <a:pt x="28" y="261"/>
                  </a:lnTo>
                  <a:lnTo>
                    <a:pt x="25" y="275"/>
                  </a:lnTo>
                  <a:lnTo>
                    <a:pt x="22" y="285"/>
                  </a:lnTo>
                  <a:lnTo>
                    <a:pt x="18" y="295"/>
                  </a:lnTo>
                  <a:lnTo>
                    <a:pt x="15" y="307"/>
                  </a:lnTo>
                  <a:lnTo>
                    <a:pt x="13" y="317"/>
                  </a:lnTo>
                  <a:lnTo>
                    <a:pt x="10" y="327"/>
                  </a:lnTo>
                  <a:lnTo>
                    <a:pt x="8" y="338"/>
                  </a:lnTo>
                  <a:lnTo>
                    <a:pt x="7" y="348"/>
                  </a:lnTo>
                  <a:lnTo>
                    <a:pt x="5" y="360"/>
                  </a:lnTo>
                  <a:lnTo>
                    <a:pt x="5" y="370"/>
                  </a:lnTo>
                  <a:lnTo>
                    <a:pt x="3" y="382"/>
                  </a:lnTo>
                  <a:lnTo>
                    <a:pt x="2" y="393"/>
                  </a:lnTo>
                  <a:lnTo>
                    <a:pt x="2" y="405"/>
                  </a:lnTo>
                  <a:lnTo>
                    <a:pt x="2" y="417"/>
                  </a:lnTo>
                  <a:lnTo>
                    <a:pt x="2" y="428"/>
                  </a:lnTo>
                  <a:lnTo>
                    <a:pt x="0" y="442"/>
                  </a:lnTo>
                  <a:lnTo>
                    <a:pt x="0" y="455"/>
                  </a:lnTo>
                  <a:lnTo>
                    <a:pt x="0" y="468"/>
                  </a:lnTo>
                  <a:lnTo>
                    <a:pt x="0" y="482"/>
                  </a:lnTo>
                  <a:lnTo>
                    <a:pt x="2" y="497"/>
                  </a:lnTo>
                  <a:lnTo>
                    <a:pt x="2" y="512"/>
                  </a:lnTo>
                  <a:lnTo>
                    <a:pt x="2" y="528"/>
                  </a:lnTo>
                  <a:close/>
                </a:path>
              </a:pathLst>
            </a:custGeom>
            <a:solidFill>
              <a:srgbClr val="BF59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32" name="Freeform 28"/>
            <p:cNvSpPr>
              <a:spLocks/>
            </p:cNvSpPr>
            <p:nvPr/>
          </p:nvSpPr>
          <p:spPr bwMode="auto">
            <a:xfrm>
              <a:off x="2858" y="1952"/>
              <a:ext cx="108" cy="203"/>
            </a:xfrm>
            <a:custGeom>
              <a:avLst/>
              <a:gdLst/>
              <a:ahLst/>
              <a:cxnLst>
                <a:cxn ang="0">
                  <a:pos x="80" y="17"/>
                </a:cxn>
                <a:cxn ang="0">
                  <a:pos x="63" y="35"/>
                </a:cxn>
                <a:cxn ang="0">
                  <a:pos x="47" y="53"/>
                </a:cxn>
                <a:cxn ang="0">
                  <a:pos x="32" y="72"/>
                </a:cxn>
                <a:cxn ang="0">
                  <a:pos x="15" y="90"/>
                </a:cxn>
                <a:cxn ang="0">
                  <a:pos x="15" y="93"/>
                </a:cxn>
                <a:cxn ang="0">
                  <a:pos x="30" y="82"/>
                </a:cxn>
                <a:cxn ang="0">
                  <a:pos x="43" y="68"/>
                </a:cxn>
                <a:cxn ang="0">
                  <a:pos x="58" y="55"/>
                </a:cxn>
                <a:cxn ang="0">
                  <a:pos x="72" y="42"/>
                </a:cxn>
                <a:cxn ang="0">
                  <a:pos x="83" y="35"/>
                </a:cxn>
                <a:cxn ang="0">
                  <a:pos x="72" y="47"/>
                </a:cxn>
                <a:cxn ang="0">
                  <a:pos x="62" y="58"/>
                </a:cxn>
                <a:cxn ang="0">
                  <a:pos x="52" y="70"/>
                </a:cxn>
                <a:cxn ang="0">
                  <a:pos x="40" y="83"/>
                </a:cxn>
                <a:cxn ang="0">
                  <a:pos x="32" y="95"/>
                </a:cxn>
                <a:cxn ang="0">
                  <a:pos x="38" y="90"/>
                </a:cxn>
                <a:cxn ang="0">
                  <a:pos x="48" y="82"/>
                </a:cxn>
                <a:cxn ang="0">
                  <a:pos x="58" y="73"/>
                </a:cxn>
                <a:cxn ang="0">
                  <a:pos x="68" y="65"/>
                </a:cxn>
                <a:cxn ang="0">
                  <a:pos x="80" y="57"/>
                </a:cxn>
                <a:cxn ang="0">
                  <a:pos x="77" y="63"/>
                </a:cxn>
                <a:cxn ang="0">
                  <a:pos x="60" y="87"/>
                </a:cxn>
                <a:cxn ang="0">
                  <a:pos x="45" y="108"/>
                </a:cxn>
                <a:cxn ang="0">
                  <a:pos x="30" y="130"/>
                </a:cxn>
                <a:cxn ang="0">
                  <a:pos x="13" y="153"/>
                </a:cxn>
                <a:cxn ang="0">
                  <a:pos x="3" y="168"/>
                </a:cxn>
                <a:cxn ang="0">
                  <a:pos x="20" y="150"/>
                </a:cxn>
                <a:cxn ang="0">
                  <a:pos x="38" y="132"/>
                </a:cxn>
                <a:cxn ang="0">
                  <a:pos x="53" y="113"/>
                </a:cxn>
                <a:cxn ang="0">
                  <a:pos x="72" y="95"/>
                </a:cxn>
                <a:cxn ang="0">
                  <a:pos x="88" y="77"/>
                </a:cxn>
                <a:cxn ang="0">
                  <a:pos x="78" y="95"/>
                </a:cxn>
                <a:cxn ang="0">
                  <a:pos x="60" y="118"/>
                </a:cxn>
                <a:cxn ang="0">
                  <a:pos x="43" y="142"/>
                </a:cxn>
                <a:cxn ang="0">
                  <a:pos x="28" y="167"/>
                </a:cxn>
                <a:cxn ang="0">
                  <a:pos x="12" y="190"/>
                </a:cxn>
                <a:cxn ang="0">
                  <a:pos x="12" y="192"/>
                </a:cxn>
                <a:cxn ang="0">
                  <a:pos x="30" y="172"/>
                </a:cxn>
                <a:cxn ang="0">
                  <a:pos x="47" y="153"/>
                </a:cxn>
                <a:cxn ang="0">
                  <a:pos x="65" y="132"/>
                </a:cxn>
                <a:cxn ang="0">
                  <a:pos x="83" y="112"/>
                </a:cxn>
                <a:cxn ang="0">
                  <a:pos x="100" y="93"/>
                </a:cxn>
                <a:cxn ang="0">
                  <a:pos x="102" y="85"/>
                </a:cxn>
                <a:cxn ang="0">
                  <a:pos x="105" y="75"/>
                </a:cxn>
                <a:cxn ang="0">
                  <a:pos x="108" y="67"/>
                </a:cxn>
                <a:cxn ang="0">
                  <a:pos x="105" y="60"/>
                </a:cxn>
                <a:cxn ang="0">
                  <a:pos x="102" y="53"/>
                </a:cxn>
                <a:cxn ang="0">
                  <a:pos x="98" y="48"/>
                </a:cxn>
                <a:cxn ang="0">
                  <a:pos x="95" y="38"/>
                </a:cxn>
                <a:cxn ang="0">
                  <a:pos x="97" y="32"/>
                </a:cxn>
                <a:cxn ang="0">
                  <a:pos x="100" y="25"/>
                </a:cxn>
                <a:cxn ang="0">
                  <a:pos x="102" y="18"/>
                </a:cxn>
                <a:cxn ang="0">
                  <a:pos x="100" y="10"/>
                </a:cxn>
                <a:cxn ang="0">
                  <a:pos x="97" y="3"/>
                </a:cxn>
              </a:cxnLst>
              <a:rect l="0" t="0" r="r" b="b"/>
              <a:pathLst>
                <a:path w="108" h="203">
                  <a:moveTo>
                    <a:pt x="95" y="0"/>
                  </a:moveTo>
                  <a:lnTo>
                    <a:pt x="92" y="3"/>
                  </a:lnTo>
                  <a:lnTo>
                    <a:pt x="88" y="7"/>
                  </a:lnTo>
                  <a:lnTo>
                    <a:pt x="87" y="10"/>
                  </a:lnTo>
                  <a:lnTo>
                    <a:pt x="83" y="13"/>
                  </a:lnTo>
                  <a:lnTo>
                    <a:pt x="80" y="17"/>
                  </a:lnTo>
                  <a:lnTo>
                    <a:pt x="78" y="20"/>
                  </a:lnTo>
                  <a:lnTo>
                    <a:pt x="75" y="22"/>
                  </a:lnTo>
                  <a:lnTo>
                    <a:pt x="72" y="25"/>
                  </a:lnTo>
                  <a:lnTo>
                    <a:pt x="70" y="28"/>
                  </a:lnTo>
                  <a:lnTo>
                    <a:pt x="67" y="32"/>
                  </a:lnTo>
                  <a:lnTo>
                    <a:pt x="63" y="35"/>
                  </a:lnTo>
                  <a:lnTo>
                    <a:pt x="62" y="37"/>
                  </a:lnTo>
                  <a:lnTo>
                    <a:pt x="58" y="40"/>
                  </a:lnTo>
                  <a:lnTo>
                    <a:pt x="55" y="43"/>
                  </a:lnTo>
                  <a:lnTo>
                    <a:pt x="53" y="47"/>
                  </a:lnTo>
                  <a:lnTo>
                    <a:pt x="50" y="52"/>
                  </a:lnTo>
                  <a:lnTo>
                    <a:pt x="47" y="53"/>
                  </a:lnTo>
                  <a:lnTo>
                    <a:pt x="45" y="57"/>
                  </a:lnTo>
                  <a:lnTo>
                    <a:pt x="42" y="60"/>
                  </a:lnTo>
                  <a:lnTo>
                    <a:pt x="40" y="63"/>
                  </a:lnTo>
                  <a:lnTo>
                    <a:pt x="38" y="67"/>
                  </a:lnTo>
                  <a:lnTo>
                    <a:pt x="35" y="70"/>
                  </a:lnTo>
                  <a:lnTo>
                    <a:pt x="32" y="72"/>
                  </a:lnTo>
                  <a:lnTo>
                    <a:pt x="30" y="75"/>
                  </a:lnTo>
                  <a:lnTo>
                    <a:pt x="27" y="78"/>
                  </a:lnTo>
                  <a:lnTo>
                    <a:pt x="23" y="82"/>
                  </a:lnTo>
                  <a:lnTo>
                    <a:pt x="22" y="85"/>
                  </a:lnTo>
                  <a:lnTo>
                    <a:pt x="18" y="87"/>
                  </a:lnTo>
                  <a:lnTo>
                    <a:pt x="15" y="90"/>
                  </a:lnTo>
                  <a:lnTo>
                    <a:pt x="13" y="93"/>
                  </a:lnTo>
                  <a:lnTo>
                    <a:pt x="10" y="97"/>
                  </a:lnTo>
                  <a:lnTo>
                    <a:pt x="7" y="100"/>
                  </a:lnTo>
                  <a:lnTo>
                    <a:pt x="10" y="98"/>
                  </a:lnTo>
                  <a:lnTo>
                    <a:pt x="12" y="97"/>
                  </a:lnTo>
                  <a:lnTo>
                    <a:pt x="15" y="93"/>
                  </a:lnTo>
                  <a:lnTo>
                    <a:pt x="17" y="92"/>
                  </a:lnTo>
                  <a:lnTo>
                    <a:pt x="20" y="88"/>
                  </a:lnTo>
                  <a:lnTo>
                    <a:pt x="22" y="87"/>
                  </a:lnTo>
                  <a:lnTo>
                    <a:pt x="25" y="87"/>
                  </a:lnTo>
                  <a:lnTo>
                    <a:pt x="27" y="83"/>
                  </a:lnTo>
                  <a:lnTo>
                    <a:pt x="30" y="82"/>
                  </a:lnTo>
                  <a:lnTo>
                    <a:pt x="32" y="78"/>
                  </a:lnTo>
                  <a:lnTo>
                    <a:pt x="35" y="77"/>
                  </a:lnTo>
                  <a:lnTo>
                    <a:pt x="37" y="75"/>
                  </a:lnTo>
                  <a:lnTo>
                    <a:pt x="40" y="72"/>
                  </a:lnTo>
                  <a:lnTo>
                    <a:pt x="40" y="70"/>
                  </a:lnTo>
                  <a:lnTo>
                    <a:pt x="43" y="68"/>
                  </a:lnTo>
                  <a:lnTo>
                    <a:pt x="45" y="67"/>
                  </a:lnTo>
                  <a:lnTo>
                    <a:pt x="48" y="63"/>
                  </a:lnTo>
                  <a:lnTo>
                    <a:pt x="50" y="62"/>
                  </a:lnTo>
                  <a:lnTo>
                    <a:pt x="53" y="60"/>
                  </a:lnTo>
                  <a:lnTo>
                    <a:pt x="55" y="57"/>
                  </a:lnTo>
                  <a:lnTo>
                    <a:pt x="58" y="55"/>
                  </a:lnTo>
                  <a:lnTo>
                    <a:pt x="60" y="53"/>
                  </a:lnTo>
                  <a:lnTo>
                    <a:pt x="62" y="52"/>
                  </a:lnTo>
                  <a:lnTo>
                    <a:pt x="65" y="50"/>
                  </a:lnTo>
                  <a:lnTo>
                    <a:pt x="67" y="47"/>
                  </a:lnTo>
                  <a:lnTo>
                    <a:pt x="70" y="45"/>
                  </a:lnTo>
                  <a:lnTo>
                    <a:pt x="72" y="42"/>
                  </a:lnTo>
                  <a:lnTo>
                    <a:pt x="75" y="40"/>
                  </a:lnTo>
                  <a:lnTo>
                    <a:pt x="77" y="38"/>
                  </a:lnTo>
                  <a:lnTo>
                    <a:pt x="80" y="37"/>
                  </a:lnTo>
                  <a:lnTo>
                    <a:pt x="82" y="35"/>
                  </a:lnTo>
                  <a:lnTo>
                    <a:pt x="85" y="32"/>
                  </a:lnTo>
                  <a:lnTo>
                    <a:pt x="83" y="35"/>
                  </a:lnTo>
                  <a:lnTo>
                    <a:pt x="82" y="37"/>
                  </a:lnTo>
                  <a:lnTo>
                    <a:pt x="80" y="37"/>
                  </a:lnTo>
                  <a:lnTo>
                    <a:pt x="78" y="40"/>
                  </a:lnTo>
                  <a:lnTo>
                    <a:pt x="77" y="42"/>
                  </a:lnTo>
                  <a:lnTo>
                    <a:pt x="73" y="43"/>
                  </a:lnTo>
                  <a:lnTo>
                    <a:pt x="72" y="47"/>
                  </a:lnTo>
                  <a:lnTo>
                    <a:pt x="70" y="48"/>
                  </a:lnTo>
                  <a:lnTo>
                    <a:pt x="68" y="50"/>
                  </a:lnTo>
                  <a:lnTo>
                    <a:pt x="67" y="53"/>
                  </a:lnTo>
                  <a:lnTo>
                    <a:pt x="65" y="53"/>
                  </a:lnTo>
                  <a:lnTo>
                    <a:pt x="63" y="55"/>
                  </a:lnTo>
                  <a:lnTo>
                    <a:pt x="62" y="58"/>
                  </a:lnTo>
                  <a:lnTo>
                    <a:pt x="60" y="60"/>
                  </a:lnTo>
                  <a:lnTo>
                    <a:pt x="58" y="62"/>
                  </a:lnTo>
                  <a:lnTo>
                    <a:pt x="57" y="65"/>
                  </a:lnTo>
                  <a:lnTo>
                    <a:pt x="55" y="67"/>
                  </a:lnTo>
                  <a:lnTo>
                    <a:pt x="53" y="68"/>
                  </a:lnTo>
                  <a:lnTo>
                    <a:pt x="52" y="70"/>
                  </a:lnTo>
                  <a:lnTo>
                    <a:pt x="50" y="72"/>
                  </a:lnTo>
                  <a:lnTo>
                    <a:pt x="48" y="73"/>
                  </a:lnTo>
                  <a:lnTo>
                    <a:pt x="47" y="77"/>
                  </a:lnTo>
                  <a:lnTo>
                    <a:pt x="43" y="78"/>
                  </a:lnTo>
                  <a:lnTo>
                    <a:pt x="42" y="80"/>
                  </a:lnTo>
                  <a:lnTo>
                    <a:pt x="40" y="83"/>
                  </a:lnTo>
                  <a:lnTo>
                    <a:pt x="40" y="85"/>
                  </a:lnTo>
                  <a:lnTo>
                    <a:pt x="38" y="87"/>
                  </a:lnTo>
                  <a:lnTo>
                    <a:pt x="37" y="88"/>
                  </a:lnTo>
                  <a:lnTo>
                    <a:pt x="35" y="90"/>
                  </a:lnTo>
                  <a:lnTo>
                    <a:pt x="33" y="93"/>
                  </a:lnTo>
                  <a:lnTo>
                    <a:pt x="32" y="95"/>
                  </a:lnTo>
                  <a:lnTo>
                    <a:pt x="30" y="97"/>
                  </a:lnTo>
                  <a:lnTo>
                    <a:pt x="32" y="95"/>
                  </a:lnTo>
                  <a:lnTo>
                    <a:pt x="33" y="93"/>
                  </a:lnTo>
                  <a:lnTo>
                    <a:pt x="35" y="93"/>
                  </a:lnTo>
                  <a:lnTo>
                    <a:pt x="37" y="92"/>
                  </a:lnTo>
                  <a:lnTo>
                    <a:pt x="38" y="90"/>
                  </a:lnTo>
                  <a:lnTo>
                    <a:pt x="40" y="88"/>
                  </a:lnTo>
                  <a:lnTo>
                    <a:pt x="40" y="87"/>
                  </a:lnTo>
                  <a:lnTo>
                    <a:pt x="42" y="87"/>
                  </a:lnTo>
                  <a:lnTo>
                    <a:pt x="43" y="85"/>
                  </a:lnTo>
                  <a:lnTo>
                    <a:pt x="47" y="83"/>
                  </a:lnTo>
                  <a:lnTo>
                    <a:pt x="48" y="82"/>
                  </a:lnTo>
                  <a:lnTo>
                    <a:pt x="50" y="80"/>
                  </a:lnTo>
                  <a:lnTo>
                    <a:pt x="52" y="78"/>
                  </a:lnTo>
                  <a:lnTo>
                    <a:pt x="53" y="77"/>
                  </a:lnTo>
                  <a:lnTo>
                    <a:pt x="55" y="77"/>
                  </a:lnTo>
                  <a:lnTo>
                    <a:pt x="57" y="75"/>
                  </a:lnTo>
                  <a:lnTo>
                    <a:pt x="58" y="73"/>
                  </a:lnTo>
                  <a:lnTo>
                    <a:pt x="60" y="72"/>
                  </a:lnTo>
                  <a:lnTo>
                    <a:pt x="62" y="70"/>
                  </a:lnTo>
                  <a:lnTo>
                    <a:pt x="63" y="70"/>
                  </a:lnTo>
                  <a:lnTo>
                    <a:pt x="65" y="68"/>
                  </a:lnTo>
                  <a:lnTo>
                    <a:pt x="67" y="67"/>
                  </a:lnTo>
                  <a:lnTo>
                    <a:pt x="68" y="65"/>
                  </a:lnTo>
                  <a:lnTo>
                    <a:pt x="70" y="63"/>
                  </a:lnTo>
                  <a:lnTo>
                    <a:pt x="72" y="62"/>
                  </a:lnTo>
                  <a:lnTo>
                    <a:pt x="73" y="60"/>
                  </a:lnTo>
                  <a:lnTo>
                    <a:pt x="77" y="60"/>
                  </a:lnTo>
                  <a:lnTo>
                    <a:pt x="78" y="58"/>
                  </a:lnTo>
                  <a:lnTo>
                    <a:pt x="80" y="57"/>
                  </a:lnTo>
                  <a:lnTo>
                    <a:pt x="82" y="55"/>
                  </a:lnTo>
                  <a:lnTo>
                    <a:pt x="83" y="53"/>
                  </a:lnTo>
                  <a:lnTo>
                    <a:pt x="85" y="53"/>
                  </a:lnTo>
                  <a:lnTo>
                    <a:pt x="82" y="55"/>
                  </a:lnTo>
                  <a:lnTo>
                    <a:pt x="80" y="60"/>
                  </a:lnTo>
                  <a:lnTo>
                    <a:pt x="77" y="63"/>
                  </a:lnTo>
                  <a:lnTo>
                    <a:pt x="73" y="68"/>
                  </a:lnTo>
                  <a:lnTo>
                    <a:pt x="72" y="70"/>
                  </a:lnTo>
                  <a:lnTo>
                    <a:pt x="68" y="75"/>
                  </a:lnTo>
                  <a:lnTo>
                    <a:pt x="65" y="78"/>
                  </a:lnTo>
                  <a:lnTo>
                    <a:pt x="63" y="82"/>
                  </a:lnTo>
                  <a:lnTo>
                    <a:pt x="60" y="87"/>
                  </a:lnTo>
                  <a:lnTo>
                    <a:pt x="58" y="88"/>
                  </a:lnTo>
                  <a:lnTo>
                    <a:pt x="55" y="93"/>
                  </a:lnTo>
                  <a:lnTo>
                    <a:pt x="52" y="97"/>
                  </a:lnTo>
                  <a:lnTo>
                    <a:pt x="50" y="102"/>
                  </a:lnTo>
                  <a:lnTo>
                    <a:pt x="47" y="103"/>
                  </a:lnTo>
                  <a:lnTo>
                    <a:pt x="45" y="108"/>
                  </a:lnTo>
                  <a:lnTo>
                    <a:pt x="42" y="112"/>
                  </a:lnTo>
                  <a:lnTo>
                    <a:pt x="40" y="115"/>
                  </a:lnTo>
                  <a:lnTo>
                    <a:pt x="38" y="120"/>
                  </a:lnTo>
                  <a:lnTo>
                    <a:pt x="35" y="122"/>
                  </a:lnTo>
                  <a:lnTo>
                    <a:pt x="32" y="127"/>
                  </a:lnTo>
                  <a:lnTo>
                    <a:pt x="30" y="130"/>
                  </a:lnTo>
                  <a:lnTo>
                    <a:pt x="27" y="135"/>
                  </a:lnTo>
                  <a:lnTo>
                    <a:pt x="25" y="138"/>
                  </a:lnTo>
                  <a:lnTo>
                    <a:pt x="22" y="140"/>
                  </a:lnTo>
                  <a:lnTo>
                    <a:pt x="18" y="145"/>
                  </a:lnTo>
                  <a:lnTo>
                    <a:pt x="17" y="148"/>
                  </a:lnTo>
                  <a:lnTo>
                    <a:pt x="13" y="153"/>
                  </a:lnTo>
                  <a:lnTo>
                    <a:pt x="12" y="155"/>
                  </a:lnTo>
                  <a:lnTo>
                    <a:pt x="8" y="160"/>
                  </a:lnTo>
                  <a:lnTo>
                    <a:pt x="5" y="163"/>
                  </a:lnTo>
                  <a:lnTo>
                    <a:pt x="3" y="167"/>
                  </a:lnTo>
                  <a:lnTo>
                    <a:pt x="0" y="172"/>
                  </a:lnTo>
                  <a:lnTo>
                    <a:pt x="3" y="168"/>
                  </a:lnTo>
                  <a:lnTo>
                    <a:pt x="7" y="165"/>
                  </a:lnTo>
                  <a:lnTo>
                    <a:pt x="8" y="162"/>
                  </a:lnTo>
                  <a:lnTo>
                    <a:pt x="12" y="158"/>
                  </a:lnTo>
                  <a:lnTo>
                    <a:pt x="15" y="155"/>
                  </a:lnTo>
                  <a:lnTo>
                    <a:pt x="18" y="153"/>
                  </a:lnTo>
                  <a:lnTo>
                    <a:pt x="20" y="150"/>
                  </a:lnTo>
                  <a:lnTo>
                    <a:pt x="23" y="147"/>
                  </a:lnTo>
                  <a:lnTo>
                    <a:pt x="27" y="143"/>
                  </a:lnTo>
                  <a:lnTo>
                    <a:pt x="30" y="140"/>
                  </a:lnTo>
                  <a:lnTo>
                    <a:pt x="32" y="138"/>
                  </a:lnTo>
                  <a:lnTo>
                    <a:pt x="35" y="135"/>
                  </a:lnTo>
                  <a:lnTo>
                    <a:pt x="38" y="132"/>
                  </a:lnTo>
                  <a:lnTo>
                    <a:pt x="40" y="128"/>
                  </a:lnTo>
                  <a:lnTo>
                    <a:pt x="42" y="125"/>
                  </a:lnTo>
                  <a:lnTo>
                    <a:pt x="45" y="122"/>
                  </a:lnTo>
                  <a:lnTo>
                    <a:pt x="48" y="120"/>
                  </a:lnTo>
                  <a:lnTo>
                    <a:pt x="52" y="117"/>
                  </a:lnTo>
                  <a:lnTo>
                    <a:pt x="53" y="113"/>
                  </a:lnTo>
                  <a:lnTo>
                    <a:pt x="57" y="110"/>
                  </a:lnTo>
                  <a:lnTo>
                    <a:pt x="60" y="107"/>
                  </a:lnTo>
                  <a:lnTo>
                    <a:pt x="63" y="103"/>
                  </a:lnTo>
                  <a:lnTo>
                    <a:pt x="65" y="102"/>
                  </a:lnTo>
                  <a:lnTo>
                    <a:pt x="68" y="98"/>
                  </a:lnTo>
                  <a:lnTo>
                    <a:pt x="72" y="95"/>
                  </a:lnTo>
                  <a:lnTo>
                    <a:pt x="75" y="92"/>
                  </a:lnTo>
                  <a:lnTo>
                    <a:pt x="77" y="88"/>
                  </a:lnTo>
                  <a:lnTo>
                    <a:pt x="80" y="87"/>
                  </a:lnTo>
                  <a:lnTo>
                    <a:pt x="83" y="83"/>
                  </a:lnTo>
                  <a:lnTo>
                    <a:pt x="87" y="80"/>
                  </a:lnTo>
                  <a:lnTo>
                    <a:pt x="88" y="77"/>
                  </a:lnTo>
                  <a:lnTo>
                    <a:pt x="92" y="73"/>
                  </a:lnTo>
                  <a:lnTo>
                    <a:pt x="88" y="78"/>
                  </a:lnTo>
                  <a:lnTo>
                    <a:pt x="87" y="83"/>
                  </a:lnTo>
                  <a:lnTo>
                    <a:pt x="83" y="87"/>
                  </a:lnTo>
                  <a:lnTo>
                    <a:pt x="80" y="90"/>
                  </a:lnTo>
                  <a:lnTo>
                    <a:pt x="78" y="95"/>
                  </a:lnTo>
                  <a:lnTo>
                    <a:pt x="75" y="98"/>
                  </a:lnTo>
                  <a:lnTo>
                    <a:pt x="72" y="103"/>
                  </a:lnTo>
                  <a:lnTo>
                    <a:pt x="68" y="105"/>
                  </a:lnTo>
                  <a:lnTo>
                    <a:pt x="67" y="110"/>
                  </a:lnTo>
                  <a:lnTo>
                    <a:pt x="63" y="115"/>
                  </a:lnTo>
                  <a:lnTo>
                    <a:pt x="60" y="118"/>
                  </a:lnTo>
                  <a:lnTo>
                    <a:pt x="58" y="122"/>
                  </a:lnTo>
                  <a:lnTo>
                    <a:pt x="55" y="127"/>
                  </a:lnTo>
                  <a:lnTo>
                    <a:pt x="52" y="130"/>
                  </a:lnTo>
                  <a:lnTo>
                    <a:pt x="50" y="135"/>
                  </a:lnTo>
                  <a:lnTo>
                    <a:pt x="47" y="138"/>
                  </a:lnTo>
                  <a:lnTo>
                    <a:pt x="43" y="142"/>
                  </a:lnTo>
                  <a:lnTo>
                    <a:pt x="40" y="147"/>
                  </a:lnTo>
                  <a:lnTo>
                    <a:pt x="40" y="150"/>
                  </a:lnTo>
                  <a:lnTo>
                    <a:pt x="37" y="155"/>
                  </a:lnTo>
                  <a:lnTo>
                    <a:pt x="33" y="158"/>
                  </a:lnTo>
                  <a:lnTo>
                    <a:pt x="32" y="162"/>
                  </a:lnTo>
                  <a:lnTo>
                    <a:pt x="28" y="167"/>
                  </a:lnTo>
                  <a:lnTo>
                    <a:pt x="25" y="172"/>
                  </a:lnTo>
                  <a:lnTo>
                    <a:pt x="23" y="173"/>
                  </a:lnTo>
                  <a:lnTo>
                    <a:pt x="20" y="178"/>
                  </a:lnTo>
                  <a:lnTo>
                    <a:pt x="17" y="182"/>
                  </a:lnTo>
                  <a:lnTo>
                    <a:pt x="13" y="187"/>
                  </a:lnTo>
                  <a:lnTo>
                    <a:pt x="12" y="190"/>
                  </a:lnTo>
                  <a:lnTo>
                    <a:pt x="8" y="193"/>
                  </a:lnTo>
                  <a:lnTo>
                    <a:pt x="5" y="198"/>
                  </a:lnTo>
                  <a:lnTo>
                    <a:pt x="3" y="203"/>
                  </a:lnTo>
                  <a:lnTo>
                    <a:pt x="7" y="198"/>
                  </a:lnTo>
                  <a:lnTo>
                    <a:pt x="8" y="195"/>
                  </a:lnTo>
                  <a:lnTo>
                    <a:pt x="12" y="192"/>
                  </a:lnTo>
                  <a:lnTo>
                    <a:pt x="15" y="188"/>
                  </a:lnTo>
                  <a:lnTo>
                    <a:pt x="18" y="187"/>
                  </a:lnTo>
                  <a:lnTo>
                    <a:pt x="22" y="182"/>
                  </a:lnTo>
                  <a:lnTo>
                    <a:pt x="25" y="178"/>
                  </a:lnTo>
                  <a:lnTo>
                    <a:pt x="27" y="175"/>
                  </a:lnTo>
                  <a:lnTo>
                    <a:pt x="30" y="172"/>
                  </a:lnTo>
                  <a:lnTo>
                    <a:pt x="33" y="170"/>
                  </a:lnTo>
                  <a:lnTo>
                    <a:pt x="37" y="165"/>
                  </a:lnTo>
                  <a:lnTo>
                    <a:pt x="40" y="162"/>
                  </a:lnTo>
                  <a:lnTo>
                    <a:pt x="42" y="158"/>
                  </a:lnTo>
                  <a:lnTo>
                    <a:pt x="43" y="155"/>
                  </a:lnTo>
                  <a:lnTo>
                    <a:pt x="47" y="153"/>
                  </a:lnTo>
                  <a:lnTo>
                    <a:pt x="50" y="148"/>
                  </a:lnTo>
                  <a:lnTo>
                    <a:pt x="53" y="145"/>
                  </a:lnTo>
                  <a:lnTo>
                    <a:pt x="57" y="142"/>
                  </a:lnTo>
                  <a:lnTo>
                    <a:pt x="60" y="138"/>
                  </a:lnTo>
                  <a:lnTo>
                    <a:pt x="62" y="135"/>
                  </a:lnTo>
                  <a:lnTo>
                    <a:pt x="65" y="132"/>
                  </a:lnTo>
                  <a:lnTo>
                    <a:pt x="68" y="128"/>
                  </a:lnTo>
                  <a:lnTo>
                    <a:pt x="72" y="125"/>
                  </a:lnTo>
                  <a:lnTo>
                    <a:pt x="75" y="122"/>
                  </a:lnTo>
                  <a:lnTo>
                    <a:pt x="78" y="118"/>
                  </a:lnTo>
                  <a:lnTo>
                    <a:pt x="80" y="115"/>
                  </a:lnTo>
                  <a:lnTo>
                    <a:pt x="83" y="112"/>
                  </a:lnTo>
                  <a:lnTo>
                    <a:pt x="87" y="108"/>
                  </a:lnTo>
                  <a:lnTo>
                    <a:pt x="90" y="103"/>
                  </a:lnTo>
                  <a:lnTo>
                    <a:pt x="93" y="102"/>
                  </a:lnTo>
                  <a:lnTo>
                    <a:pt x="97" y="98"/>
                  </a:lnTo>
                  <a:lnTo>
                    <a:pt x="100" y="95"/>
                  </a:lnTo>
                  <a:lnTo>
                    <a:pt x="100" y="93"/>
                  </a:lnTo>
                  <a:lnTo>
                    <a:pt x="100" y="92"/>
                  </a:lnTo>
                  <a:lnTo>
                    <a:pt x="100" y="90"/>
                  </a:lnTo>
                  <a:lnTo>
                    <a:pt x="102" y="88"/>
                  </a:lnTo>
                  <a:lnTo>
                    <a:pt x="102" y="87"/>
                  </a:lnTo>
                  <a:lnTo>
                    <a:pt x="102" y="87"/>
                  </a:lnTo>
                  <a:lnTo>
                    <a:pt x="102" y="85"/>
                  </a:lnTo>
                  <a:lnTo>
                    <a:pt x="103" y="83"/>
                  </a:lnTo>
                  <a:lnTo>
                    <a:pt x="103" y="82"/>
                  </a:lnTo>
                  <a:lnTo>
                    <a:pt x="103" y="80"/>
                  </a:lnTo>
                  <a:lnTo>
                    <a:pt x="105" y="78"/>
                  </a:lnTo>
                  <a:lnTo>
                    <a:pt x="105" y="77"/>
                  </a:lnTo>
                  <a:lnTo>
                    <a:pt x="105" y="75"/>
                  </a:lnTo>
                  <a:lnTo>
                    <a:pt x="105" y="73"/>
                  </a:lnTo>
                  <a:lnTo>
                    <a:pt x="107" y="72"/>
                  </a:lnTo>
                  <a:lnTo>
                    <a:pt x="107" y="70"/>
                  </a:lnTo>
                  <a:lnTo>
                    <a:pt x="107" y="70"/>
                  </a:lnTo>
                  <a:lnTo>
                    <a:pt x="107" y="68"/>
                  </a:lnTo>
                  <a:lnTo>
                    <a:pt x="108" y="67"/>
                  </a:lnTo>
                  <a:lnTo>
                    <a:pt x="108" y="65"/>
                  </a:lnTo>
                  <a:lnTo>
                    <a:pt x="108" y="63"/>
                  </a:lnTo>
                  <a:lnTo>
                    <a:pt x="107" y="63"/>
                  </a:lnTo>
                  <a:lnTo>
                    <a:pt x="107" y="62"/>
                  </a:lnTo>
                  <a:lnTo>
                    <a:pt x="107" y="60"/>
                  </a:lnTo>
                  <a:lnTo>
                    <a:pt x="105" y="60"/>
                  </a:lnTo>
                  <a:lnTo>
                    <a:pt x="105" y="58"/>
                  </a:lnTo>
                  <a:lnTo>
                    <a:pt x="105" y="57"/>
                  </a:lnTo>
                  <a:lnTo>
                    <a:pt x="103" y="57"/>
                  </a:lnTo>
                  <a:lnTo>
                    <a:pt x="103" y="55"/>
                  </a:lnTo>
                  <a:lnTo>
                    <a:pt x="103" y="53"/>
                  </a:lnTo>
                  <a:lnTo>
                    <a:pt x="102" y="53"/>
                  </a:lnTo>
                  <a:lnTo>
                    <a:pt x="102" y="53"/>
                  </a:lnTo>
                  <a:lnTo>
                    <a:pt x="102" y="52"/>
                  </a:lnTo>
                  <a:lnTo>
                    <a:pt x="100" y="52"/>
                  </a:lnTo>
                  <a:lnTo>
                    <a:pt x="100" y="50"/>
                  </a:lnTo>
                  <a:lnTo>
                    <a:pt x="100" y="48"/>
                  </a:lnTo>
                  <a:lnTo>
                    <a:pt x="98" y="48"/>
                  </a:lnTo>
                  <a:lnTo>
                    <a:pt x="98" y="47"/>
                  </a:lnTo>
                  <a:lnTo>
                    <a:pt x="97" y="45"/>
                  </a:lnTo>
                  <a:lnTo>
                    <a:pt x="97" y="43"/>
                  </a:lnTo>
                  <a:lnTo>
                    <a:pt x="95" y="42"/>
                  </a:lnTo>
                  <a:lnTo>
                    <a:pt x="95" y="40"/>
                  </a:lnTo>
                  <a:lnTo>
                    <a:pt x="95" y="38"/>
                  </a:lnTo>
                  <a:lnTo>
                    <a:pt x="95" y="37"/>
                  </a:lnTo>
                  <a:lnTo>
                    <a:pt x="95" y="37"/>
                  </a:lnTo>
                  <a:lnTo>
                    <a:pt x="97" y="37"/>
                  </a:lnTo>
                  <a:lnTo>
                    <a:pt x="97" y="35"/>
                  </a:lnTo>
                  <a:lnTo>
                    <a:pt x="97" y="33"/>
                  </a:lnTo>
                  <a:lnTo>
                    <a:pt x="97" y="32"/>
                  </a:lnTo>
                  <a:lnTo>
                    <a:pt x="97" y="30"/>
                  </a:lnTo>
                  <a:lnTo>
                    <a:pt x="98" y="30"/>
                  </a:lnTo>
                  <a:lnTo>
                    <a:pt x="98" y="28"/>
                  </a:lnTo>
                  <a:lnTo>
                    <a:pt x="98" y="27"/>
                  </a:lnTo>
                  <a:lnTo>
                    <a:pt x="98" y="25"/>
                  </a:lnTo>
                  <a:lnTo>
                    <a:pt x="100" y="25"/>
                  </a:lnTo>
                  <a:lnTo>
                    <a:pt x="100" y="23"/>
                  </a:lnTo>
                  <a:lnTo>
                    <a:pt x="100" y="22"/>
                  </a:lnTo>
                  <a:lnTo>
                    <a:pt x="100" y="20"/>
                  </a:lnTo>
                  <a:lnTo>
                    <a:pt x="100" y="20"/>
                  </a:lnTo>
                  <a:lnTo>
                    <a:pt x="102" y="20"/>
                  </a:lnTo>
                  <a:lnTo>
                    <a:pt x="102" y="18"/>
                  </a:lnTo>
                  <a:lnTo>
                    <a:pt x="102" y="17"/>
                  </a:lnTo>
                  <a:lnTo>
                    <a:pt x="102" y="15"/>
                  </a:lnTo>
                  <a:lnTo>
                    <a:pt x="103" y="13"/>
                  </a:lnTo>
                  <a:lnTo>
                    <a:pt x="102" y="13"/>
                  </a:lnTo>
                  <a:lnTo>
                    <a:pt x="102" y="12"/>
                  </a:lnTo>
                  <a:lnTo>
                    <a:pt x="100" y="10"/>
                  </a:lnTo>
                  <a:lnTo>
                    <a:pt x="100" y="8"/>
                  </a:lnTo>
                  <a:lnTo>
                    <a:pt x="98" y="7"/>
                  </a:lnTo>
                  <a:lnTo>
                    <a:pt x="98" y="5"/>
                  </a:lnTo>
                  <a:lnTo>
                    <a:pt x="97" y="5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5" y="3"/>
                  </a:lnTo>
                  <a:lnTo>
                    <a:pt x="95" y="2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BF59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33" name="Freeform 29"/>
            <p:cNvSpPr>
              <a:spLocks/>
            </p:cNvSpPr>
            <p:nvPr/>
          </p:nvSpPr>
          <p:spPr bwMode="auto">
            <a:xfrm>
              <a:off x="2868" y="2055"/>
              <a:ext cx="138" cy="152"/>
            </a:xfrm>
            <a:custGeom>
              <a:avLst/>
              <a:gdLst/>
              <a:ahLst/>
              <a:cxnLst>
                <a:cxn ang="0">
                  <a:pos x="102" y="4"/>
                </a:cxn>
                <a:cxn ang="0">
                  <a:pos x="93" y="9"/>
                </a:cxn>
                <a:cxn ang="0">
                  <a:pos x="85" y="17"/>
                </a:cxn>
                <a:cxn ang="0">
                  <a:pos x="77" y="32"/>
                </a:cxn>
                <a:cxn ang="0">
                  <a:pos x="60" y="57"/>
                </a:cxn>
                <a:cxn ang="0">
                  <a:pos x="38" y="90"/>
                </a:cxn>
                <a:cxn ang="0">
                  <a:pos x="20" y="122"/>
                </a:cxn>
                <a:cxn ang="0">
                  <a:pos x="5" y="146"/>
                </a:cxn>
                <a:cxn ang="0">
                  <a:pos x="7" y="146"/>
                </a:cxn>
                <a:cxn ang="0">
                  <a:pos x="25" y="122"/>
                </a:cxn>
                <a:cxn ang="0">
                  <a:pos x="43" y="100"/>
                </a:cxn>
                <a:cxn ang="0">
                  <a:pos x="62" y="75"/>
                </a:cxn>
                <a:cxn ang="0">
                  <a:pos x="82" y="52"/>
                </a:cxn>
                <a:cxn ang="0">
                  <a:pos x="100" y="30"/>
                </a:cxn>
                <a:cxn ang="0">
                  <a:pos x="95" y="40"/>
                </a:cxn>
                <a:cxn ang="0">
                  <a:pos x="88" y="52"/>
                </a:cxn>
                <a:cxn ang="0">
                  <a:pos x="82" y="64"/>
                </a:cxn>
                <a:cxn ang="0">
                  <a:pos x="75" y="74"/>
                </a:cxn>
                <a:cxn ang="0">
                  <a:pos x="70" y="85"/>
                </a:cxn>
                <a:cxn ang="0">
                  <a:pos x="73" y="82"/>
                </a:cxn>
                <a:cxn ang="0">
                  <a:pos x="83" y="74"/>
                </a:cxn>
                <a:cxn ang="0">
                  <a:pos x="92" y="65"/>
                </a:cxn>
                <a:cxn ang="0">
                  <a:pos x="102" y="55"/>
                </a:cxn>
                <a:cxn ang="0">
                  <a:pos x="110" y="47"/>
                </a:cxn>
                <a:cxn ang="0">
                  <a:pos x="111" y="45"/>
                </a:cxn>
                <a:cxn ang="0">
                  <a:pos x="105" y="59"/>
                </a:cxn>
                <a:cxn ang="0">
                  <a:pos x="97" y="70"/>
                </a:cxn>
                <a:cxn ang="0">
                  <a:pos x="88" y="85"/>
                </a:cxn>
                <a:cxn ang="0">
                  <a:pos x="80" y="97"/>
                </a:cxn>
                <a:cxn ang="0">
                  <a:pos x="72" y="110"/>
                </a:cxn>
                <a:cxn ang="0">
                  <a:pos x="82" y="100"/>
                </a:cxn>
                <a:cxn ang="0">
                  <a:pos x="92" y="89"/>
                </a:cxn>
                <a:cxn ang="0">
                  <a:pos x="103" y="79"/>
                </a:cxn>
                <a:cxn ang="0">
                  <a:pos x="111" y="69"/>
                </a:cxn>
                <a:cxn ang="0">
                  <a:pos x="120" y="55"/>
                </a:cxn>
                <a:cxn ang="0">
                  <a:pos x="116" y="64"/>
                </a:cxn>
                <a:cxn ang="0">
                  <a:pos x="110" y="77"/>
                </a:cxn>
                <a:cxn ang="0">
                  <a:pos x="98" y="92"/>
                </a:cxn>
                <a:cxn ang="0">
                  <a:pos x="88" y="107"/>
                </a:cxn>
                <a:cxn ang="0">
                  <a:pos x="78" y="122"/>
                </a:cxn>
                <a:cxn ang="0">
                  <a:pos x="77" y="127"/>
                </a:cxn>
                <a:cxn ang="0">
                  <a:pos x="88" y="115"/>
                </a:cxn>
                <a:cxn ang="0">
                  <a:pos x="102" y="102"/>
                </a:cxn>
                <a:cxn ang="0">
                  <a:pos x="111" y="89"/>
                </a:cxn>
                <a:cxn ang="0">
                  <a:pos x="125" y="75"/>
                </a:cxn>
                <a:cxn ang="0">
                  <a:pos x="138" y="62"/>
                </a:cxn>
                <a:cxn ang="0">
                  <a:pos x="138" y="52"/>
                </a:cxn>
                <a:cxn ang="0">
                  <a:pos x="138" y="44"/>
                </a:cxn>
                <a:cxn ang="0">
                  <a:pos x="138" y="35"/>
                </a:cxn>
                <a:cxn ang="0">
                  <a:pos x="136" y="27"/>
                </a:cxn>
                <a:cxn ang="0">
                  <a:pos x="133" y="19"/>
                </a:cxn>
                <a:cxn ang="0">
                  <a:pos x="130" y="10"/>
                </a:cxn>
                <a:cxn ang="0">
                  <a:pos x="128" y="0"/>
                </a:cxn>
                <a:cxn ang="0">
                  <a:pos x="121" y="2"/>
                </a:cxn>
                <a:cxn ang="0">
                  <a:pos x="111" y="4"/>
                </a:cxn>
              </a:cxnLst>
              <a:rect l="0" t="0" r="r" b="b"/>
              <a:pathLst>
                <a:path w="138" h="152">
                  <a:moveTo>
                    <a:pt x="110" y="4"/>
                  </a:moveTo>
                  <a:lnTo>
                    <a:pt x="108" y="4"/>
                  </a:lnTo>
                  <a:lnTo>
                    <a:pt x="106" y="4"/>
                  </a:lnTo>
                  <a:lnTo>
                    <a:pt x="105" y="4"/>
                  </a:lnTo>
                  <a:lnTo>
                    <a:pt x="103" y="4"/>
                  </a:lnTo>
                  <a:lnTo>
                    <a:pt x="102" y="4"/>
                  </a:lnTo>
                  <a:lnTo>
                    <a:pt x="100" y="4"/>
                  </a:lnTo>
                  <a:lnTo>
                    <a:pt x="100" y="5"/>
                  </a:lnTo>
                  <a:lnTo>
                    <a:pt x="98" y="5"/>
                  </a:lnTo>
                  <a:lnTo>
                    <a:pt x="97" y="5"/>
                  </a:lnTo>
                  <a:lnTo>
                    <a:pt x="95" y="7"/>
                  </a:lnTo>
                  <a:lnTo>
                    <a:pt x="93" y="9"/>
                  </a:lnTo>
                  <a:lnTo>
                    <a:pt x="92" y="10"/>
                  </a:lnTo>
                  <a:lnTo>
                    <a:pt x="90" y="10"/>
                  </a:lnTo>
                  <a:lnTo>
                    <a:pt x="90" y="12"/>
                  </a:lnTo>
                  <a:lnTo>
                    <a:pt x="88" y="14"/>
                  </a:lnTo>
                  <a:lnTo>
                    <a:pt x="87" y="15"/>
                  </a:lnTo>
                  <a:lnTo>
                    <a:pt x="85" y="17"/>
                  </a:lnTo>
                  <a:lnTo>
                    <a:pt x="85" y="17"/>
                  </a:lnTo>
                  <a:lnTo>
                    <a:pt x="83" y="19"/>
                  </a:lnTo>
                  <a:lnTo>
                    <a:pt x="82" y="22"/>
                  </a:lnTo>
                  <a:lnTo>
                    <a:pt x="80" y="25"/>
                  </a:lnTo>
                  <a:lnTo>
                    <a:pt x="78" y="27"/>
                  </a:lnTo>
                  <a:lnTo>
                    <a:pt x="77" y="32"/>
                  </a:lnTo>
                  <a:lnTo>
                    <a:pt x="73" y="35"/>
                  </a:lnTo>
                  <a:lnTo>
                    <a:pt x="72" y="39"/>
                  </a:lnTo>
                  <a:lnTo>
                    <a:pt x="68" y="44"/>
                  </a:lnTo>
                  <a:lnTo>
                    <a:pt x="67" y="49"/>
                  </a:lnTo>
                  <a:lnTo>
                    <a:pt x="63" y="52"/>
                  </a:lnTo>
                  <a:lnTo>
                    <a:pt x="60" y="57"/>
                  </a:lnTo>
                  <a:lnTo>
                    <a:pt x="57" y="64"/>
                  </a:lnTo>
                  <a:lnTo>
                    <a:pt x="53" y="69"/>
                  </a:lnTo>
                  <a:lnTo>
                    <a:pt x="48" y="74"/>
                  </a:lnTo>
                  <a:lnTo>
                    <a:pt x="45" y="80"/>
                  </a:lnTo>
                  <a:lnTo>
                    <a:pt x="42" y="85"/>
                  </a:lnTo>
                  <a:lnTo>
                    <a:pt x="38" y="90"/>
                  </a:lnTo>
                  <a:lnTo>
                    <a:pt x="35" y="97"/>
                  </a:lnTo>
                  <a:lnTo>
                    <a:pt x="32" y="102"/>
                  </a:lnTo>
                  <a:lnTo>
                    <a:pt x="30" y="107"/>
                  </a:lnTo>
                  <a:lnTo>
                    <a:pt x="27" y="112"/>
                  </a:lnTo>
                  <a:lnTo>
                    <a:pt x="23" y="119"/>
                  </a:lnTo>
                  <a:lnTo>
                    <a:pt x="20" y="122"/>
                  </a:lnTo>
                  <a:lnTo>
                    <a:pt x="17" y="127"/>
                  </a:lnTo>
                  <a:lnTo>
                    <a:pt x="13" y="132"/>
                  </a:lnTo>
                  <a:lnTo>
                    <a:pt x="12" y="135"/>
                  </a:lnTo>
                  <a:lnTo>
                    <a:pt x="8" y="139"/>
                  </a:lnTo>
                  <a:lnTo>
                    <a:pt x="7" y="142"/>
                  </a:lnTo>
                  <a:lnTo>
                    <a:pt x="5" y="146"/>
                  </a:lnTo>
                  <a:lnTo>
                    <a:pt x="3" y="149"/>
                  </a:lnTo>
                  <a:lnTo>
                    <a:pt x="2" y="151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3" y="149"/>
                  </a:lnTo>
                  <a:lnTo>
                    <a:pt x="7" y="146"/>
                  </a:lnTo>
                  <a:lnTo>
                    <a:pt x="10" y="141"/>
                  </a:lnTo>
                  <a:lnTo>
                    <a:pt x="13" y="137"/>
                  </a:lnTo>
                  <a:lnTo>
                    <a:pt x="17" y="134"/>
                  </a:lnTo>
                  <a:lnTo>
                    <a:pt x="20" y="130"/>
                  </a:lnTo>
                  <a:lnTo>
                    <a:pt x="22" y="125"/>
                  </a:lnTo>
                  <a:lnTo>
                    <a:pt x="25" y="122"/>
                  </a:lnTo>
                  <a:lnTo>
                    <a:pt x="28" y="119"/>
                  </a:lnTo>
                  <a:lnTo>
                    <a:pt x="30" y="115"/>
                  </a:lnTo>
                  <a:lnTo>
                    <a:pt x="33" y="110"/>
                  </a:lnTo>
                  <a:lnTo>
                    <a:pt x="37" y="107"/>
                  </a:lnTo>
                  <a:lnTo>
                    <a:pt x="40" y="102"/>
                  </a:lnTo>
                  <a:lnTo>
                    <a:pt x="43" y="100"/>
                  </a:lnTo>
                  <a:lnTo>
                    <a:pt x="47" y="95"/>
                  </a:lnTo>
                  <a:lnTo>
                    <a:pt x="50" y="90"/>
                  </a:lnTo>
                  <a:lnTo>
                    <a:pt x="53" y="87"/>
                  </a:lnTo>
                  <a:lnTo>
                    <a:pt x="57" y="84"/>
                  </a:lnTo>
                  <a:lnTo>
                    <a:pt x="60" y="80"/>
                  </a:lnTo>
                  <a:lnTo>
                    <a:pt x="62" y="75"/>
                  </a:lnTo>
                  <a:lnTo>
                    <a:pt x="65" y="72"/>
                  </a:lnTo>
                  <a:lnTo>
                    <a:pt x="68" y="69"/>
                  </a:lnTo>
                  <a:lnTo>
                    <a:pt x="72" y="65"/>
                  </a:lnTo>
                  <a:lnTo>
                    <a:pt x="75" y="60"/>
                  </a:lnTo>
                  <a:lnTo>
                    <a:pt x="78" y="57"/>
                  </a:lnTo>
                  <a:lnTo>
                    <a:pt x="82" y="52"/>
                  </a:lnTo>
                  <a:lnTo>
                    <a:pt x="85" y="50"/>
                  </a:lnTo>
                  <a:lnTo>
                    <a:pt x="88" y="45"/>
                  </a:lnTo>
                  <a:lnTo>
                    <a:pt x="92" y="42"/>
                  </a:lnTo>
                  <a:lnTo>
                    <a:pt x="95" y="37"/>
                  </a:lnTo>
                  <a:lnTo>
                    <a:pt x="98" y="35"/>
                  </a:lnTo>
                  <a:lnTo>
                    <a:pt x="100" y="30"/>
                  </a:lnTo>
                  <a:lnTo>
                    <a:pt x="100" y="32"/>
                  </a:lnTo>
                  <a:lnTo>
                    <a:pt x="98" y="34"/>
                  </a:lnTo>
                  <a:lnTo>
                    <a:pt x="98" y="35"/>
                  </a:lnTo>
                  <a:lnTo>
                    <a:pt x="97" y="37"/>
                  </a:lnTo>
                  <a:lnTo>
                    <a:pt x="95" y="39"/>
                  </a:lnTo>
                  <a:lnTo>
                    <a:pt x="95" y="40"/>
                  </a:lnTo>
                  <a:lnTo>
                    <a:pt x="93" y="42"/>
                  </a:lnTo>
                  <a:lnTo>
                    <a:pt x="92" y="45"/>
                  </a:lnTo>
                  <a:lnTo>
                    <a:pt x="92" y="47"/>
                  </a:lnTo>
                  <a:lnTo>
                    <a:pt x="90" y="49"/>
                  </a:lnTo>
                  <a:lnTo>
                    <a:pt x="90" y="50"/>
                  </a:lnTo>
                  <a:lnTo>
                    <a:pt x="88" y="52"/>
                  </a:lnTo>
                  <a:lnTo>
                    <a:pt x="87" y="54"/>
                  </a:lnTo>
                  <a:lnTo>
                    <a:pt x="87" y="55"/>
                  </a:lnTo>
                  <a:lnTo>
                    <a:pt x="85" y="57"/>
                  </a:lnTo>
                  <a:lnTo>
                    <a:pt x="83" y="59"/>
                  </a:lnTo>
                  <a:lnTo>
                    <a:pt x="83" y="60"/>
                  </a:lnTo>
                  <a:lnTo>
                    <a:pt x="82" y="64"/>
                  </a:lnTo>
                  <a:lnTo>
                    <a:pt x="82" y="65"/>
                  </a:lnTo>
                  <a:lnTo>
                    <a:pt x="80" y="67"/>
                  </a:lnTo>
                  <a:lnTo>
                    <a:pt x="78" y="69"/>
                  </a:lnTo>
                  <a:lnTo>
                    <a:pt x="78" y="69"/>
                  </a:lnTo>
                  <a:lnTo>
                    <a:pt x="77" y="72"/>
                  </a:lnTo>
                  <a:lnTo>
                    <a:pt x="75" y="74"/>
                  </a:lnTo>
                  <a:lnTo>
                    <a:pt x="75" y="75"/>
                  </a:lnTo>
                  <a:lnTo>
                    <a:pt x="73" y="77"/>
                  </a:lnTo>
                  <a:lnTo>
                    <a:pt x="73" y="79"/>
                  </a:lnTo>
                  <a:lnTo>
                    <a:pt x="72" y="82"/>
                  </a:lnTo>
                  <a:lnTo>
                    <a:pt x="70" y="84"/>
                  </a:lnTo>
                  <a:lnTo>
                    <a:pt x="70" y="85"/>
                  </a:lnTo>
                  <a:lnTo>
                    <a:pt x="68" y="85"/>
                  </a:lnTo>
                  <a:lnTo>
                    <a:pt x="67" y="87"/>
                  </a:lnTo>
                  <a:lnTo>
                    <a:pt x="68" y="85"/>
                  </a:lnTo>
                  <a:lnTo>
                    <a:pt x="70" y="85"/>
                  </a:lnTo>
                  <a:lnTo>
                    <a:pt x="72" y="84"/>
                  </a:lnTo>
                  <a:lnTo>
                    <a:pt x="73" y="82"/>
                  </a:lnTo>
                  <a:lnTo>
                    <a:pt x="75" y="80"/>
                  </a:lnTo>
                  <a:lnTo>
                    <a:pt x="77" y="80"/>
                  </a:lnTo>
                  <a:lnTo>
                    <a:pt x="78" y="79"/>
                  </a:lnTo>
                  <a:lnTo>
                    <a:pt x="80" y="77"/>
                  </a:lnTo>
                  <a:lnTo>
                    <a:pt x="82" y="75"/>
                  </a:lnTo>
                  <a:lnTo>
                    <a:pt x="83" y="74"/>
                  </a:lnTo>
                  <a:lnTo>
                    <a:pt x="85" y="72"/>
                  </a:lnTo>
                  <a:lnTo>
                    <a:pt x="85" y="70"/>
                  </a:lnTo>
                  <a:lnTo>
                    <a:pt x="87" y="69"/>
                  </a:lnTo>
                  <a:lnTo>
                    <a:pt x="88" y="69"/>
                  </a:lnTo>
                  <a:lnTo>
                    <a:pt x="90" y="67"/>
                  </a:lnTo>
                  <a:lnTo>
                    <a:pt x="92" y="65"/>
                  </a:lnTo>
                  <a:lnTo>
                    <a:pt x="93" y="64"/>
                  </a:lnTo>
                  <a:lnTo>
                    <a:pt x="95" y="62"/>
                  </a:lnTo>
                  <a:lnTo>
                    <a:pt x="97" y="60"/>
                  </a:lnTo>
                  <a:lnTo>
                    <a:pt x="98" y="59"/>
                  </a:lnTo>
                  <a:lnTo>
                    <a:pt x="100" y="57"/>
                  </a:lnTo>
                  <a:lnTo>
                    <a:pt x="102" y="55"/>
                  </a:lnTo>
                  <a:lnTo>
                    <a:pt x="103" y="54"/>
                  </a:lnTo>
                  <a:lnTo>
                    <a:pt x="103" y="52"/>
                  </a:lnTo>
                  <a:lnTo>
                    <a:pt x="105" y="52"/>
                  </a:lnTo>
                  <a:lnTo>
                    <a:pt x="106" y="50"/>
                  </a:lnTo>
                  <a:lnTo>
                    <a:pt x="108" y="49"/>
                  </a:lnTo>
                  <a:lnTo>
                    <a:pt x="110" y="47"/>
                  </a:lnTo>
                  <a:lnTo>
                    <a:pt x="111" y="45"/>
                  </a:lnTo>
                  <a:lnTo>
                    <a:pt x="111" y="44"/>
                  </a:lnTo>
                  <a:lnTo>
                    <a:pt x="113" y="42"/>
                  </a:lnTo>
                  <a:lnTo>
                    <a:pt x="115" y="40"/>
                  </a:lnTo>
                  <a:lnTo>
                    <a:pt x="113" y="42"/>
                  </a:lnTo>
                  <a:lnTo>
                    <a:pt x="111" y="45"/>
                  </a:lnTo>
                  <a:lnTo>
                    <a:pt x="111" y="47"/>
                  </a:lnTo>
                  <a:lnTo>
                    <a:pt x="110" y="50"/>
                  </a:lnTo>
                  <a:lnTo>
                    <a:pt x="110" y="52"/>
                  </a:lnTo>
                  <a:lnTo>
                    <a:pt x="108" y="54"/>
                  </a:lnTo>
                  <a:lnTo>
                    <a:pt x="106" y="55"/>
                  </a:lnTo>
                  <a:lnTo>
                    <a:pt x="105" y="59"/>
                  </a:lnTo>
                  <a:lnTo>
                    <a:pt x="103" y="60"/>
                  </a:lnTo>
                  <a:lnTo>
                    <a:pt x="103" y="62"/>
                  </a:lnTo>
                  <a:lnTo>
                    <a:pt x="102" y="65"/>
                  </a:lnTo>
                  <a:lnTo>
                    <a:pt x="100" y="67"/>
                  </a:lnTo>
                  <a:lnTo>
                    <a:pt x="98" y="69"/>
                  </a:lnTo>
                  <a:lnTo>
                    <a:pt x="97" y="70"/>
                  </a:lnTo>
                  <a:lnTo>
                    <a:pt x="95" y="74"/>
                  </a:lnTo>
                  <a:lnTo>
                    <a:pt x="95" y="75"/>
                  </a:lnTo>
                  <a:lnTo>
                    <a:pt x="93" y="79"/>
                  </a:lnTo>
                  <a:lnTo>
                    <a:pt x="92" y="80"/>
                  </a:lnTo>
                  <a:lnTo>
                    <a:pt x="90" y="82"/>
                  </a:lnTo>
                  <a:lnTo>
                    <a:pt x="88" y="85"/>
                  </a:lnTo>
                  <a:lnTo>
                    <a:pt x="88" y="85"/>
                  </a:lnTo>
                  <a:lnTo>
                    <a:pt x="87" y="89"/>
                  </a:lnTo>
                  <a:lnTo>
                    <a:pt x="85" y="90"/>
                  </a:lnTo>
                  <a:lnTo>
                    <a:pt x="83" y="92"/>
                  </a:lnTo>
                  <a:lnTo>
                    <a:pt x="82" y="95"/>
                  </a:lnTo>
                  <a:lnTo>
                    <a:pt x="80" y="97"/>
                  </a:lnTo>
                  <a:lnTo>
                    <a:pt x="80" y="100"/>
                  </a:lnTo>
                  <a:lnTo>
                    <a:pt x="78" y="102"/>
                  </a:lnTo>
                  <a:lnTo>
                    <a:pt x="77" y="104"/>
                  </a:lnTo>
                  <a:lnTo>
                    <a:pt x="75" y="105"/>
                  </a:lnTo>
                  <a:lnTo>
                    <a:pt x="73" y="107"/>
                  </a:lnTo>
                  <a:lnTo>
                    <a:pt x="72" y="110"/>
                  </a:lnTo>
                  <a:lnTo>
                    <a:pt x="73" y="109"/>
                  </a:lnTo>
                  <a:lnTo>
                    <a:pt x="75" y="105"/>
                  </a:lnTo>
                  <a:lnTo>
                    <a:pt x="77" y="104"/>
                  </a:lnTo>
                  <a:lnTo>
                    <a:pt x="78" y="102"/>
                  </a:lnTo>
                  <a:lnTo>
                    <a:pt x="80" y="102"/>
                  </a:lnTo>
                  <a:lnTo>
                    <a:pt x="82" y="100"/>
                  </a:lnTo>
                  <a:lnTo>
                    <a:pt x="83" y="99"/>
                  </a:lnTo>
                  <a:lnTo>
                    <a:pt x="85" y="97"/>
                  </a:lnTo>
                  <a:lnTo>
                    <a:pt x="87" y="94"/>
                  </a:lnTo>
                  <a:lnTo>
                    <a:pt x="88" y="92"/>
                  </a:lnTo>
                  <a:lnTo>
                    <a:pt x="90" y="90"/>
                  </a:lnTo>
                  <a:lnTo>
                    <a:pt x="92" y="89"/>
                  </a:lnTo>
                  <a:lnTo>
                    <a:pt x="93" y="87"/>
                  </a:lnTo>
                  <a:lnTo>
                    <a:pt x="95" y="85"/>
                  </a:lnTo>
                  <a:lnTo>
                    <a:pt x="97" y="84"/>
                  </a:lnTo>
                  <a:lnTo>
                    <a:pt x="98" y="82"/>
                  </a:lnTo>
                  <a:lnTo>
                    <a:pt x="102" y="80"/>
                  </a:lnTo>
                  <a:lnTo>
                    <a:pt x="103" y="79"/>
                  </a:lnTo>
                  <a:lnTo>
                    <a:pt x="105" y="77"/>
                  </a:lnTo>
                  <a:lnTo>
                    <a:pt x="106" y="74"/>
                  </a:lnTo>
                  <a:lnTo>
                    <a:pt x="108" y="72"/>
                  </a:lnTo>
                  <a:lnTo>
                    <a:pt x="110" y="70"/>
                  </a:lnTo>
                  <a:lnTo>
                    <a:pt x="111" y="69"/>
                  </a:lnTo>
                  <a:lnTo>
                    <a:pt x="111" y="69"/>
                  </a:lnTo>
                  <a:lnTo>
                    <a:pt x="113" y="65"/>
                  </a:lnTo>
                  <a:lnTo>
                    <a:pt x="113" y="64"/>
                  </a:lnTo>
                  <a:lnTo>
                    <a:pt x="115" y="62"/>
                  </a:lnTo>
                  <a:lnTo>
                    <a:pt x="116" y="60"/>
                  </a:lnTo>
                  <a:lnTo>
                    <a:pt x="118" y="59"/>
                  </a:lnTo>
                  <a:lnTo>
                    <a:pt x="120" y="55"/>
                  </a:lnTo>
                  <a:lnTo>
                    <a:pt x="121" y="54"/>
                  </a:lnTo>
                  <a:lnTo>
                    <a:pt x="123" y="52"/>
                  </a:lnTo>
                  <a:lnTo>
                    <a:pt x="121" y="55"/>
                  </a:lnTo>
                  <a:lnTo>
                    <a:pt x="120" y="57"/>
                  </a:lnTo>
                  <a:lnTo>
                    <a:pt x="118" y="60"/>
                  </a:lnTo>
                  <a:lnTo>
                    <a:pt x="116" y="64"/>
                  </a:lnTo>
                  <a:lnTo>
                    <a:pt x="115" y="65"/>
                  </a:lnTo>
                  <a:lnTo>
                    <a:pt x="113" y="69"/>
                  </a:lnTo>
                  <a:lnTo>
                    <a:pt x="113" y="69"/>
                  </a:lnTo>
                  <a:lnTo>
                    <a:pt x="111" y="72"/>
                  </a:lnTo>
                  <a:lnTo>
                    <a:pt x="111" y="75"/>
                  </a:lnTo>
                  <a:lnTo>
                    <a:pt x="110" y="77"/>
                  </a:lnTo>
                  <a:lnTo>
                    <a:pt x="108" y="80"/>
                  </a:lnTo>
                  <a:lnTo>
                    <a:pt x="106" y="84"/>
                  </a:lnTo>
                  <a:lnTo>
                    <a:pt x="105" y="85"/>
                  </a:lnTo>
                  <a:lnTo>
                    <a:pt x="103" y="87"/>
                  </a:lnTo>
                  <a:lnTo>
                    <a:pt x="102" y="89"/>
                  </a:lnTo>
                  <a:lnTo>
                    <a:pt x="98" y="92"/>
                  </a:lnTo>
                  <a:lnTo>
                    <a:pt x="97" y="95"/>
                  </a:lnTo>
                  <a:lnTo>
                    <a:pt x="95" y="97"/>
                  </a:lnTo>
                  <a:lnTo>
                    <a:pt x="93" y="100"/>
                  </a:lnTo>
                  <a:lnTo>
                    <a:pt x="92" y="102"/>
                  </a:lnTo>
                  <a:lnTo>
                    <a:pt x="90" y="104"/>
                  </a:lnTo>
                  <a:lnTo>
                    <a:pt x="88" y="107"/>
                  </a:lnTo>
                  <a:lnTo>
                    <a:pt x="87" y="110"/>
                  </a:lnTo>
                  <a:lnTo>
                    <a:pt x="85" y="112"/>
                  </a:lnTo>
                  <a:lnTo>
                    <a:pt x="83" y="115"/>
                  </a:lnTo>
                  <a:lnTo>
                    <a:pt x="82" y="117"/>
                  </a:lnTo>
                  <a:lnTo>
                    <a:pt x="80" y="119"/>
                  </a:lnTo>
                  <a:lnTo>
                    <a:pt x="78" y="122"/>
                  </a:lnTo>
                  <a:lnTo>
                    <a:pt x="77" y="124"/>
                  </a:lnTo>
                  <a:lnTo>
                    <a:pt x="75" y="127"/>
                  </a:lnTo>
                  <a:lnTo>
                    <a:pt x="73" y="130"/>
                  </a:lnTo>
                  <a:lnTo>
                    <a:pt x="72" y="132"/>
                  </a:lnTo>
                  <a:lnTo>
                    <a:pt x="75" y="130"/>
                  </a:lnTo>
                  <a:lnTo>
                    <a:pt x="77" y="127"/>
                  </a:lnTo>
                  <a:lnTo>
                    <a:pt x="78" y="125"/>
                  </a:lnTo>
                  <a:lnTo>
                    <a:pt x="80" y="122"/>
                  </a:lnTo>
                  <a:lnTo>
                    <a:pt x="83" y="120"/>
                  </a:lnTo>
                  <a:lnTo>
                    <a:pt x="85" y="119"/>
                  </a:lnTo>
                  <a:lnTo>
                    <a:pt x="87" y="117"/>
                  </a:lnTo>
                  <a:lnTo>
                    <a:pt x="88" y="115"/>
                  </a:lnTo>
                  <a:lnTo>
                    <a:pt x="92" y="112"/>
                  </a:lnTo>
                  <a:lnTo>
                    <a:pt x="93" y="110"/>
                  </a:lnTo>
                  <a:lnTo>
                    <a:pt x="95" y="107"/>
                  </a:lnTo>
                  <a:lnTo>
                    <a:pt x="97" y="105"/>
                  </a:lnTo>
                  <a:lnTo>
                    <a:pt x="100" y="104"/>
                  </a:lnTo>
                  <a:lnTo>
                    <a:pt x="102" y="102"/>
                  </a:lnTo>
                  <a:lnTo>
                    <a:pt x="103" y="100"/>
                  </a:lnTo>
                  <a:lnTo>
                    <a:pt x="105" y="97"/>
                  </a:lnTo>
                  <a:lnTo>
                    <a:pt x="108" y="95"/>
                  </a:lnTo>
                  <a:lnTo>
                    <a:pt x="110" y="92"/>
                  </a:lnTo>
                  <a:lnTo>
                    <a:pt x="111" y="90"/>
                  </a:lnTo>
                  <a:lnTo>
                    <a:pt x="111" y="89"/>
                  </a:lnTo>
                  <a:lnTo>
                    <a:pt x="115" y="85"/>
                  </a:lnTo>
                  <a:lnTo>
                    <a:pt x="116" y="85"/>
                  </a:lnTo>
                  <a:lnTo>
                    <a:pt x="118" y="82"/>
                  </a:lnTo>
                  <a:lnTo>
                    <a:pt x="120" y="80"/>
                  </a:lnTo>
                  <a:lnTo>
                    <a:pt x="123" y="77"/>
                  </a:lnTo>
                  <a:lnTo>
                    <a:pt x="125" y="75"/>
                  </a:lnTo>
                  <a:lnTo>
                    <a:pt x="126" y="72"/>
                  </a:lnTo>
                  <a:lnTo>
                    <a:pt x="128" y="70"/>
                  </a:lnTo>
                  <a:lnTo>
                    <a:pt x="131" y="69"/>
                  </a:lnTo>
                  <a:lnTo>
                    <a:pt x="133" y="67"/>
                  </a:lnTo>
                  <a:lnTo>
                    <a:pt x="135" y="65"/>
                  </a:lnTo>
                  <a:lnTo>
                    <a:pt x="138" y="62"/>
                  </a:lnTo>
                  <a:lnTo>
                    <a:pt x="138" y="60"/>
                  </a:lnTo>
                  <a:lnTo>
                    <a:pt x="138" y="59"/>
                  </a:lnTo>
                  <a:lnTo>
                    <a:pt x="138" y="57"/>
                  </a:lnTo>
                  <a:lnTo>
                    <a:pt x="138" y="55"/>
                  </a:lnTo>
                  <a:lnTo>
                    <a:pt x="138" y="54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0"/>
                  </a:lnTo>
                  <a:lnTo>
                    <a:pt x="138" y="49"/>
                  </a:lnTo>
                  <a:lnTo>
                    <a:pt x="138" y="47"/>
                  </a:lnTo>
                  <a:lnTo>
                    <a:pt x="138" y="45"/>
                  </a:lnTo>
                  <a:lnTo>
                    <a:pt x="138" y="44"/>
                  </a:lnTo>
                  <a:lnTo>
                    <a:pt x="138" y="42"/>
                  </a:lnTo>
                  <a:lnTo>
                    <a:pt x="138" y="40"/>
                  </a:lnTo>
                  <a:lnTo>
                    <a:pt x="138" y="39"/>
                  </a:lnTo>
                  <a:lnTo>
                    <a:pt x="138" y="37"/>
                  </a:lnTo>
                  <a:lnTo>
                    <a:pt x="138" y="35"/>
                  </a:lnTo>
                  <a:lnTo>
                    <a:pt x="138" y="35"/>
                  </a:lnTo>
                  <a:lnTo>
                    <a:pt x="138" y="34"/>
                  </a:lnTo>
                  <a:lnTo>
                    <a:pt x="138" y="32"/>
                  </a:lnTo>
                  <a:lnTo>
                    <a:pt x="136" y="32"/>
                  </a:lnTo>
                  <a:lnTo>
                    <a:pt x="136" y="30"/>
                  </a:lnTo>
                  <a:lnTo>
                    <a:pt x="136" y="29"/>
                  </a:lnTo>
                  <a:lnTo>
                    <a:pt x="136" y="27"/>
                  </a:lnTo>
                  <a:lnTo>
                    <a:pt x="135" y="25"/>
                  </a:lnTo>
                  <a:lnTo>
                    <a:pt x="135" y="24"/>
                  </a:lnTo>
                  <a:lnTo>
                    <a:pt x="135" y="22"/>
                  </a:lnTo>
                  <a:lnTo>
                    <a:pt x="135" y="20"/>
                  </a:lnTo>
                  <a:lnTo>
                    <a:pt x="133" y="20"/>
                  </a:lnTo>
                  <a:lnTo>
                    <a:pt x="133" y="19"/>
                  </a:lnTo>
                  <a:lnTo>
                    <a:pt x="133" y="17"/>
                  </a:lnTo>
                  <a:lnTo>
                    <a:pt x="133" y="17"/>
                  </a:lnTo>
                  <a:lnTo>
                    <a:pt x="131" y="15"/>
                  </a:lnTo>
                  <a:lnTo>
                    <a:pt x="131" y="14"/>
                  </a:lnTo>
                  <a:lnTo>
                    <a:pt x="131" y="12"/>
                  </a:lnTo>
                  <a:lnTo>
                    <a:pt x="130" y="10"/>
                  </a:lnTo>
                  <a:lnTo>
                    <a:pt x="130" y="9"/>
                  </a:lnTo>
                  <a:lnTo>
                    <a:pt x="130" y="7"/>
                  </a:lnTo>
                  <a:lnTo>
                    <a:pt x="130" y="5"/>
                  </a:lnTo>
                  <a:lnTo>
                    <a:pt x="128" y="4"/>
                  </a:lnTo>
                  <a:lnTo>
                    <a:pt x="128" y="2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26" y="0"/>
                  </a:lnTo>
                  <a:lnTo>
                    <a:pt x="125" y="0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21" y="2"/>
                  </a:lnTo>
                  <a:lnTo>
                    <a:pt x="120" y="2"/>
                  </a:lnTo>
                  <a:lnTo>
                    <a:pt x="118" y="2"/>
                  </a:lnTo>
                  <a:lnTo>
                    <a:pt x="116" y="2"/>
                  </a:lnTo>
                  <a:lnTo>
                    <a:pt x="115" y="2"/>
                  </a:lnTo>
                  <a:lnTo>
                    <a:pt x="113" y="4"/>
                  </a:lnTo>
                  <a:lnTo>
                    <a:pt x="111" y="4"/>
                  </a:lnTo>
                  <a:lnTo>
                    <a:pt x="111" y="4"/>
                  </a:lnTo>
                  <a:lnTo>
                    <a:pt x="110" y="4"/>
                  </a:lnTo>
                  <a:close/>
                </a:path>
              </a:pathLst>
            </a:custGeom>
            <a:solidFill>
              <a:srgbClr val="BF59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34" name="Freeform 30"/>
            <p:cNvSpPr>
              <a:spLocks/>
            </p:cNvSpPr>
            <p:nvPr/>
          </p:nvSpPr>
          <p:spPr bwMode="auto">
            <a:xfrm>
              <a:off x="2775" y="2110"/>
              <a:ext cx="264" cy="241"/>
            </a:xfrm>
            <a:custGeom>
              <a:avLst/>
              <a:gdLst/>
              <a:ahLst/>
              <a:cxnLst>
                <a:cxn ang="0">
                  <a:pos x="226" y="35"/>
                </a:cxn>
                <a:cxn ang="0">
                  <a:pos x="224" y="37"/>
                </a:cxn>
                <a:cxn ang="0">
                  <a:pos x="223" y="40"/>
                </a:cxn>
                <a:cxn ang="0">
                  <a:pos x="221" y="44"/>
                </a:cxn>
                <a:cxn ang="0">
                  <a:pos x="219" y="47"/>
                </a:cxn>
                <a:cxn ang="0">
                  <a:pos x="218" y="49"/>
                </a:cxn>
                <a:cxn ang="0">
                  <a:pos x="214" y="52"/>
                </a:cxn>
                <a:cxn ang="0">
                  <a:pos x="211" y="57"/>
                </a:cxn>
                <a:cxn ang="0">
                  <a:pos x="208" y="62"/>
                </a:cxn>
                <a:cxn ang="0">
                  <a:pos x="204" y="65"/>
                </a:cxn>
                <a:cxn ang="0">
                  <a:pos x="203" y="69"/>
                </a:cxn>
                <a:cxn ang="0">
                  <a:pos x="199" y="74"/>
                </a:cxn>
                <a:cxn ang="0">
                  <a:pos x="196" y="79"/>
                </a:cxn>
                <a:cxn ang="0">
                  <a:pos x="193" y="80"/>
                </a:cxn>
                <a:cxn ang="0">
                  <a:pos x="190" y="84"/>
                </a:cxn>
                <a:cxn ang="0">
                  <a:pos x="186" y="89"/>
                </a:cxn>
                <a:cxn ang="0">
                  <a:pos x="180" y="94"/>
                </a:cxn>
                <a:cxn ang="0">
                  <a:pos x="171" y="99"/>
                </a:cxn>
                <a:cxn ang="0">
                  <a:pos x="163" y="107"/>
                </a:cxn>
                <a:cxn ang="0">
                  <a:pos x="151" y="116"/>
                </a:cxn>
                <a:cxn ang="0">
                  <a:pos x="140" y="127"/>
                </a:cxn>
                <a:cxn ang="0">
                  <a:pos x="126" y="137"/>
                </a:cxn>
                <a:cxn ang="0">
                  <a:pos x="115" y="147"/>
                </a:cxn>
                <a:cxn ang="0">
                  <a:pos x="103" y="157"/>
                </a:cxn>
                <a:cxn ang="0">
                  <a:pos x="90" y="167"/>
                </a:cxn>
                <a:cxn ang="0">
                  <a:pos x="78" y="177"/>
                </a:cxn>
                <a:cxn ang="0">
                  <a:pos x="68" y="186"/>
                </a:cxn>
                <a:cxn ang="0">
                  <a:pos x="58" y="194"/>
                </a:cxn>
                <a:cxn ang="0">
                  <a:pos x="50" y="199"/>
                </a:cxn>
                <a:cxn ang="0">
                  <a:pos x="45" y="204"/>
                </a:cxn>
                <a:cxn ang="0">
                  <a:pos x="42" y="206"/>
                </a:cxn>
                <a:cxn ang="0">
                  <a:pos x="0" y="239"/>
                </a:cxn>
                <a:cxn ang="0">
                  <a:pos x="3" y="237"/>
                </a:cxn>
                <a:cxn ang="0">
                  <a:pos x="8" y="236"/>
                </a:cxn>
                <a:cxn ang="0">
                  <a:pos x="13" y="232"/>
                </a:cxn>
                <a:cxn ang="0">
                  <a:pos x="22" y="231"/>
                </a:cxn>
                <a:cxn ang="0">
                  <a:pos x="30" y="226"/>
                </a:cxn>
                <a:cxn ang="0">
                  <a:pos x="38" y="221"/>
                </a:cxn>
                <a:cxn ang="0">
                  <a:pos x="47" y="216"/>
                </a:cxn>
                <a:cxn ang="0">
                  <a:pos x="57" y="212"/>
                </a:cxn>
                <a:cxn ang="0">
                  <a:pos x="67" y="207"/>
                </a:cxn>
                <a:cxn ang="0">
                  <a:pos x="76" y="201"/>
                </a:cxn>
                <a:cxn ang="0">
                  <a:pos x="86" y="196"/>
                </a:cxn>
                <a:cxn ang="0">
                  <a:pos x="96" y="191"/>
                </a:cxn>
                <a:cxn ang="0">
                  <a:pos x="103" y="184"/>
                </a:cxn>
                <a:cxn ang="0">
                  <a:pos x="111" y="181"/>
                </a:cxn>
                <a:cxn ang="0">
                  <a:pos x="116" y="176"/>
                </a:cxn>
                <a:cxn ang="0">
                  <a:pos x="123" y="169"/>
                </a:cxn>
                <a:cxn ang="0">
                  <a:pos x="128" y="164"/>
                </a:cxn>
                <a:cxn ang="0">
                  <a:pos x="136" y="157"/>
                </a:cxn>
                <a:cxn ang="0">
                  <a:pos x="145" y="149"/>
                </a:cxn>
                <a:cxn ang="0">
                  <a:pos x="155" y="141"/>
                </a:cxn>
                <a:cxn ang="0">
                  <a:pos x="165" y="132"/>
                </a:cxn>
                <a:cxn ang="0">
                  <a:pos x="175" y="126"/>
                </a:cxn>
                <a:cxn ang="0">
                  <a:pos x="185" y="116"/>
                </a:cxn>
                <a:cxn ang="0">
                  <a:pos x="195" y="109"/>
                </a:cxn>
                <a:cxn ang="0">
                  <a:pos x="204" y="101"/>
                </a:cxn>
                <a:cxn ang="0">
                  <a:pos x="211" y="96"/>
                </a:cxn>
                <a:cxn ang="0">
                  <a:pos x="218" y="89"/>
                </a:cxn>
                <a:cxn ang="0">
                  <a:pos x="224" y="84"/>
                </a:cxn>
                <a:cxn ang="0">
                  <a:pos x="229" y="80"/>
                </a:cxn>
                <a:cxn ang="0">
                  <a:pos x="233" y="77"/>
                </a:cxn>
                <a:cxn ang="0">
                  <a:pos x="253" y="0"/>
                </a:cxn>
              </a:cxnLst>
              <a:rect l="0" t="0" r="r" b="b"/>
              <a:pathLst>
                <a:path w="264" h="241">
                  <a:moveTo>
                    <a:pt x="253" y="0"/>
                  </a:moveTo>
                  <a:lnTo>
                    <a:pt x="226" y="35"/>
                  </a:lnTo>
                  <a:lnTo>
                    <a:pt x="226" y="37"/>
                  </a:lnTo>
                  <a:lnTo>
                    <a:pt x="224" y="37"/>
                  </a:lnTo>
                  <a:lnTo>
                    <a:pt x="224" y="39"/>
                  </a:lnTo>
                  <a:lnTo>
                    <a:pt x="223" y="40"/>
                  </a:lnTo>
                  <a:lnTo>
                    <a:pt x="223" y="42"/>
                  </a:lnTo>
                  <a:lnTo>
                    <a:pt x="221" y="44"/>
                  </a:lnTo>
                  <a:lnTo>
                    <a:pt x="221" y="45"/>
                  </a:lnTo>
                  <a:lnTo>
                    <a:pt x="219" y="47"/>
                  </a:lnTo>
                  <a:lnTo>
                    <a:pt x="218" y="47"/>
                  </a:lnTo>
                  <a:lnTo>
                    <a:pt x="218" y="49"/>
                  </a:lnTo>
                  <a:lnTo>
                    <a:pt x="216" y="50"/>
                  </a:lnTo>
                  <a:lnTo>
                    <a:pt x="214" y="52"/>
                  </a:lnTo>
                  <a:lnTo>
                    <a:pt x="213" y="55"/>
                  </a:lnTo>
                  <a:lnTo>
                    <a:pt x="211" y="57"/>
                  </a:lnTo>
                  <a:lnTo>
                    <a:pt x="209" y="59"/>
                  </a:lnTo>
                  <a:lnTo>
                    <a:pt x="208" y="62"/>
                  </a:lnTo>
                  <a:lnTo>
                    <a:pt x="206" y="64"/>
                  </a:lnTo>
                  <a:lnTo>
                    <a:pt x="204" y="65"/>
                  </a:lnTo>
                  <a:lnTo>
                    <a:pt x="204" y="67"/>
                  </a:lnTo>
                  <a:lnTo>
                    <a:pt x="203" y="69"/>
                  </a:lnTo>
                  <a:lnTo>
                    <a:pt x="201" y="72"/>
                  </a:lnTo>
                  <a:lnTo>
                    <a:pt x="199" y="74"/>
                  </a:lnTo>
                  <a:lnTo>
                    <a:pt x="198" y="75"/>
                  </a:lnTo>
                  <a:lnTo>
                    <a:pt x="196" y="79"/>
                  </a:lnTo>
                  <a:lnTo>
                    <a:pt x="195" y="80"/>
                  </a:lnTo>
                  <a:lnTo>
                    <a:pt x="193" y="80"/>
                  </a:lnTo>
                  <a:lnTo>
                    <a:pt x="191" y="82"/>
                  </a:lnTo>
                  <a:lnTo>
                    <a:pt x="190" y="84"/>
                  </a:lnTo>
                  <a:lnTo>
                    <a:pt x="188" y="86"/>
                  </a:lnTo>
                  <a:lnTo>
                    <a:pt x="186" y="89"/>
                  </a:lnTo>
                  <a:lnTo>
                    <a:pt x="183" y="91"/>
                  </a:lnTo>
                  <a:lnTo>
                    <a:pt x="180" y="94"/>
                  </a:lnTo>
                  <a:lnTo>
                    <a:pt x="176" y="97"/>
                  </a:lnTo>
                  <a:lnTo>
                    <a:pt x="171" y="99"/>
                  </a:lnTo>
                  <a:lnTo>
                    <a:pt x="168" y="104"/>
                  </a:lnTo>
                  <a:lnTo>
                    <a:pt x="163" y="107"/>
                  </a:lnTo>
                  <a:lnTo>
                    <a:pt x="156" y="112"/>
                  </a:lnTo>
                  <a:lnTo>
                    <a:pt x="151" y="116"/>
                  </a:lnTo>
                  <a:lnTo>
                    <a:pt x="146" y="122"/>
                  </a:lnTo>
                  <a:lnTo>
                    <a:pt x="140" y="127"/>
                  </a:lnTo>
                  <a:lnTo>
                    <a:pt x="133" y="131"/>
                  </a:lnTo>
                  <a:lnTo>
                    <a:pt x="126" y="137"/>
                  </a:lnTo>
                  <a:lnTo>
                    <a:pt x="121" y="142"/>
                  </a:lnTo>
                  <a:lnTo>
                    <a:pt x="115" y="147"/>
                  </a:lnTo>
                  <a:lnTo>
                    <a:pt x="110" y="152"/>
                  </a:lnTo>
                  <a:lnTo>
                    <a:pt x="103" y="157"/>
                  </a:lnTo>
                  <a:lnTo>
                    <a:pt x="96" y="164"/>
                  </a:lnTo>
                  <a:lnTo>
                    <a:pt x="90" y="167"/>
                  </a:lnTo>
                  <a:lnTo>
                    <a:pt x="83" y="172"/>
                  </a:lnTo>
                  <a:lnTo>
                    <a:pt x="78" y="177"/>
                  </a:lnTo>
                  <a:lnTo>
                    <a:pt x="73" y="181"/>
                  </a:lnTo>
                  <a:lnTo>
                    <a:pt x="68" y="186"/>
                  </a:lnTo>
                  <a:lnTo>
                    <a:pt x="63" y="191"/>
                  </a:lnTo>
                  <a:lnTo>
                    <a:pt x="58" y="194"/>
                  </a:lnTo>
                  <a:lnTo>
                    <a:pt x="55" y="197"/>
                  </a:lnTo>
                  <a:lnTo>
                    <a:pt x="50" y="199"/>
                  </a:lnTo>
                  <a:lnTo>
                    <a:pt x="48" y="201"/>
                  </a:lnTo>
                  <a:lnTo>
                    <a:pt x="45" y="204"/>
                  </a:lnTo>
                  <a:lnTo>
                    <a:pt x="43" y="206"/>
                  </a:lnTo>
                  <a:lnTo>
                    <a:pt x="42" y="206"/>
                  </a:lnTo>
                  <a:lnTo>
                    <a:pt x="0" y="241"/>
                  </a:lnTo>
                  <a:lnTo>
                    <a:pt x="0" y="239"/>
                  </a:lnTo>
                  <a:lnTo>
                    <a:pt x="2" y="239"/>
                  </a:lnTo>
                  <a:lnTo>
                    <a:pt x="3" y="237"/>
                  </a:lnTo>
                  <a:lnTo>
                    <a:pt x="5" y="237"/>
                  </a:lnTo>
                  <a:lnTo>
                    <a:pt x="8" y="236"/>
                  </a:lnTo>
                  <a:lnTo>
                    <a:pt x="12" y="234"/>
                  </a:lnTo>
                  <a:lnTo>
                    <a:pt x="13" y="232"/>
                  </a:lnTo>
                  <a:lnTo>
                    <a:pt x="18" y="231"/>
                  </a:lnTo>
                  <a:lnTo>
                    <a:pt x="22" y="231"/>
                  </a:lnTo>
                  <a:lnTo>
                    <a:pt x="25" y="229"/>
                  </a:lnTo>
                  <a:lnTo>
                    <a:pt x="30" y="226"/>
                  </a:lnTo>
                  <a:lnTo>
                    <a:pt x="35" y="224"/>
                  </a:lnTo>
                  <a:lnTo>
                    <a:pt x="38" y="221"/>
                  </a:lnTo>
                  <a:lnTo>
                    <a:pt x="42" y="219"/>
                  </a:lnTo>
                  <a:lnTo>
                    <a:pt x="47" y="216"/>
                  </a:lnTo>
                  <a:lnTo>
                    <a:pt x="52" y="214"/>
                  </a:lnTo>
                  <a:lnTo>
                    <a:pt x="57" y="212"/>
                  </a:lnTo>
                  <a:lnTo>
                    <a:pt x="62" y="209"/>
                  </a:lnTo>
                  <a:lnTo>
                    <a:pt x="67" y="207"/>
                  </a:lnTo>
                  <a:lnTo>
                    <a:pt x="71" y="204"/>
                  </a:lnTo>
                  <a:lnTo>
                    <a:pt x="76" y="201"/>
                  </a:lnTo>
                  <a:lnTo>
                    <a:pt x="81" y="197"/>
                  </a:lnTo>
                  <a:lnTo>
                    <a:pt x="86" y="196"/>
                  </a:lnTo>
                  <a:lnTo>
                    <a:pt x="91" y="194"/>
                  </a:lnTo>
                  <a:lnTo>
                    <a:pt x="96" y="191"/>
                  </a:lnTo>
                  <a:lnTo>
                    <a:pt x="100" y="187"/>
                  </a:lnTo>
                  <a:lnTo>
                    <a:pt x="103" y="184"/>
                  </a:lnTo>
                  <a:lnTo>
                    <a:pt x="108" y="182"/>
                  </a:lnTo>
                  <a:lnTo>
                    <a:pt x="111" y="181"/>
                  </a:lnTo>
                  <a:lnTo>
                    <a:pt x="115" y="177"/>
                  </a:lnTo>
                  <a:lnTo>
                    <a:pt x="116" y="176"/>
                  </a:lnTo>
                  <a:lnTo>
                    <a:pt x="120" y="172"/>
                  </a:lnTo>
                  <a:lnTo>
                    <a:pt x="123" y="169"/>
                  </a:lnTo>
                  <a:lnTo>
                    <a:pt x="125" y="166"/>
                  </a:lnTo>
                  <a:lnTo>
                    <a:pt x="128" y="164"/>
                  </a:lnTo>
                  <a:lnTo>
                    <a:pt x="133" y="161"/>
                  </a:lnTo>
                  <a:lnTo>
                    <a:pt x="136" y="157"/>
                  </a:lnTo>
                  <a:lnTo>
                    <a:pt x="141" y="152"/>
                  </a:lnTo>
                  <a:lnTo>
                    <a:pt x="145" y="149"/>
                  </a:lnTo>
                  <a:lnTo>
                    <a:pt x="150" y="146"/>
                  </a:lnTo>
                  <a:lnTo>
                    <a:pt x="155" y="141"/>
                  </a:lnTo>
                  <a:lnTo>
                    <a:pt x="160" y="137"/>
                  </a:lnTo>
                  <a:lnTo>
                    <a:pt x="165" y="132"/>
                  </a:lnTo>
                  <a:lnTo>
                    <a:pt x="170" y="129"/>
                  </a:lnTo>
                  <a:lnTo>
                    <a:pt x="175" y="126"/>
                  </a:lnTo>
                  <a:lnTo>
                    <a:pt x="180" y="121"/>
                  </a:lnTo>
                  <a:lnTo>
                    <a:pt x="185" y="116"/>
                  </a:lnTo>
                  <a:lnTo>
                    <a:pt x="190" y="114"/>
                  </a:lnTo>
                  <a:lnTo>
                    <a:pt x="195" y="109"/>
                  </a:lnTo>
                  <a:lnTo>
                    <a:pt x="199" y="106"/>
                  </a:lnTo>
                  <a:lnTo>
                    <a:pt x="204" y="101"/>
                  </a:lnTo>
                  <a:lnTo>
                    <a:pt x="206" y="97"/>
                  </a:lnTo>
                  <a:lnTo>
                    <a:pt x="211" y="96"/>
                  </a:lnTo>
                  <a:lnTo>
                    <a:pt x="214" y="92"/>
                  </a:lnTo>
                  <a:lnTo>
                    <a:pt x="218" y="89"/>
                  </a:lnTo>
                  <a:lnTo>
                    <a:pt x="221" y="86"/>
                  </a:lnTo>
                  <a:lnTo>
                    <a:pt x="224" y="84"/>
                  </a:lnTo>
                  <a:lnTo>
                    <a:pt x="226" y="80"/>
                  </a:lnTo>
                  <a:lnTo>
                    <a:pt x="229" y="80"/>
                  </a:lnTo>
                  <a:lnTo>
                    <a:pt x="231" y="79"/>
                  </a:lnTo>
                  <a:lnTo>
                    <a:pt x="233" y="77"/>
                  </a:lnTo>
                  <a:lnTo>
                    <a:pt x="264" y="14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BF59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35" name="Freeform 31"/>
            <p:cNvSpPr>
              <a:spLocks/>
            </p:cNvSpPr>
            <p:nvPr/>
          </p:nvSpPr>
          <p:spPr bwMode="auto">
            <a:xfrm>
              <a:off x="3535" y="1940"/>
              <a:ext cx="251" cy="311"/>
            </a:xfrm>
            <a:custGeom>
              <a:avLst/>
              <a:gdLst/>
              <a:ahLst/>
              <a:cxnLst>
                <a:cxn ang="0">
                  <a:pos x="56" y="49"/>
                </a:cxn>
                <a:cxn ang="0">
                  <a:pos x="121" y="112"/>
                </a:cxn>
                <a:cxn ang="0">
                  <a:pos x="179" y="184"/>
                </a:cxn>
                <a:cxn ang="0">
                  <a:pos x="227" y="257"/>
                </a:cxn>
                <a:cxn ang="0">
                  <a:pos x="247" y="309"/>
                </a:cxn>
                <a:cxn ang="0">
                  <a:pos x="231" y="301"/>
                </a:cxn>
                <a:cxn ang="0">
                  <a:pos x="211" y="291"/>
                </a:cxn>
                <a:cxn ang="0">
                  <a:pos x="191" y="281"/>
                </a:cxn>
                <a:cxn ang="0">
                  <a:pos x="181" y="271"/>
                </a:cxn>
                <a:cxn ang="0">
                  <a:pos x="173" y="254"/>
                </a:cxn>
                <a:cxn ang="0">
                  <a:pos x="163" y="232"/>
                </a:cxn>
                <a:cxn ang="0">
                  <a:pos x="153" y="210"/>
                </a:cxn>
                <a:cxn ang="0">
                  <a:pos x="146" y="197"/>
                </a:cxn>
                <a:cxn ang="0">
                  <a:pos x="146" y="207"/>
                </a:cxn>
                <a:cxn ang="0">
                  <a:pos x="149" y="225"/>
                </a:cxn>
                <a:cxn ang="0">
                  <a:pos x="151" y="242"/>
                </a:cxn>
                <a:cxn ang="0">
                  <a:pos x="154" y="259"/>
                </a:cxn>
                <a:cxn ang="0">
                  <a:pos x="154" y="274"/>
                </a:cxn>
                <a:cxn ang="0">
                  <a:pos x="146" y="274"/>
                </a:cxn>
                <a:cxn ang="0">
                  <a:pos x="136" y="267"/>
                </a:cxn>
                <a:cxn ang="0">
                  <a:pos x="131" y="252"/>
                </a:cxn>
                <a:cxn ang="0">
                  <a:pos x="119" y="225"/>
                </a:cxn>
                <a:cxn ang="0">
                  <a:pos x="103" y="190"/>
                </a:cxn>
                <a:cxn ang="0">
                  <a:pos x="91" y="162"/>
                </a:cxn>
                <a:cxn ang="0">
                  <a:pos x="84" y="147"/>
                </a:cxn>
                <a:cxn ang="0">
                  <a:pos x="89" y="169"/>
                </a:cxn>
                <a:cxn ang="0">
                  <a:pos x="93" y="192"/>
                </a:cxn>
                <a:cxn ang="0">
                  <a:pos x="99" y="215"/>
                </a:cxn>
                <a:cxn ang="0">
                  <a:pos x="104" y="237"/>
                </a:cxn>
                <a:cxn ang="0">
                  <a:pos x="106" y="254"/>
                </a:cxn>
                <a:cxn ang="0">
                  <a:pos x="104" y="266"/>
                </a:cxn>
                <a:cxn ang="0">
                  <a:pos x="103" y="269"/>
                </a:cxn>
                <a:cxn ang="0">
                  <a:pos x="94" y="239"/>
                </a:cxn>
                <a:cxn ang="0">
                  <a:pos x="88" y="212"/>
                </a:cxn>
                <a:cxn ang="0">
                  <a:pos x="76" y="184"/>
                </a:cxn>
                <a:cxn ang="0">
                  <a:pos x="61" y="159"/>
                </a:cxn>
                <a:cxn ang="0">
                  <a:pos x="58" y="160"/>
                </a:cxn>
                <a:cxn ang="0">
                  <a:pos x="63" y="184"/>
                </a:cxn>
                <a:cxn ang="0">
                  <a:pos x="68" y="210"/>
                </a:cxn>
                <a:cxn ang="0">
                  <a:pos x="73" y="234"/>
                </a:cxn>
                <a:cxn ang="0">
                  <a:pos x="78" y="259"/>
                </a:cxn>
                <a:cxn ang="0">
                  <a:pos x="71" y="250"/>
                </a:cxn>
                <a:cxn ang="0">
                  <a:pos x="61" y="235"/>
                </a:cxn>
                <a:cxn ang="0">
                  <a:pos x="50" y="219"/>
                </a:cxn>
                <a:cxn ang="0">
                  <a:pos x="43" y="204"/>
                </a:cxn>
                <a:cxn ang="0">
                  <a:pos x="41" y="187"/>
                </a:cxn>
                <a:cxn ang="0">
                  <a:pos x="35" y="160"/>
                </a:cxn>
                <a:cxn ang="0">
                  <a:pos x="26" y="129"/>
                </a:cxn>
                <a:cxn ang="0">
                  <a:pos x="20" y="104"/>
                </a:cxn>
                <a:cxn ang="0">
                  <a:pos x="16" y="94"/>
                </a:cxn>
                <a:cxn ang="0">
                  <a:pos x="11" y="85"/>
                </a:cxn>
                <a:cxn ang="0">
                  <a:pos x="6" y="74"/>
                </a:cxn>
                <a:cxn ang="0">
                  <a:pos x="1" y="60"/>
                </a:cxn>
                <a:cxn ang="0">
                  <a:pos x="1" y="49"/>
                </a:cxn>
                <a:cxn ang="0">
                  <a:pos x="1" y="37"/>
                </a:cxn>
                <a:cxn ang="0">
                  <a:pos x="1" y="22"/>
                </a:cxn>
                <a:cxn ang="0">
                  <a:pos x="1" y="9"/>
                </a:cxn>
              </a:cxnLst>
              <a:rect l="0" t="0" r="r" b="b"/>
              <a:pathLst>
                <a:path w="251" h="311">
                  <a:moveTo>
                    <a:pt x="1" y="0"/>
                  </a:moveTo>
                  <a:lnTo>
                    <a:pt x="11" y="7"/>
                  </a:lnTo>
                  <a:lnTo>
                    <a:pt x="18" y="15"/>
                  </a:lnTo>
                  <a:lnTo>
                    <a:pt x="28" y="24"/>
                  </a:lnTo>
                  <a:lnTo>
                    <a:pt x="36" y="32"/>
                  </a:lnTo>
                  <a:lnTo>
                    <a:pt x="46" y="39"/>
                  </a:lnTo>
                  <a:lnTo>
                    <a:pt x="56" y="49"/>
                  </a:lnTo>
                  <a:lnTo>
                    <a:pt x="66" y="57"/>
                  </a:lnTo>
                  <a:lnTo>
                    <a:pt x="75" y="65"/>
                  </a:lnTo>
                  <a:lnTo>
                    <a:pt x="84" y="74"/>
                  </a:lnTo>
                  <a:lnTo>
                    <a:pt x="93" y="82"/>
                  </a:lnTo>
                  <a:lnTo>
                    <a:pt x="101" y="94"/>
                  </a:lnTo>
                  <a:lnTo>
                    <a:pt x="111" y="102"/>
                  </a:lnTo>
                  <a:lnTo>
                    <a:pt x="121" y="112"/>
                  </a:lnTo>
                  <a:lnTo>
                    <a:pt x="129" y="122"/>
                  </a:lnTo>
                  <a:lnTo>
                    <a:pt x="138" y="132"/>
                  </a:lnTo>
                  <a:lnTo>
                    <a:pt x="148" y="142"/>
                  </a:lnTo>
                  <a:lnTo>
                    <a:pt x="156" y="150"/>
                  </a:lnTo>
                  <a:lnTo>
                    <a:pt x="164" y="162"/>
                  </a:lnTo>
                  <a:lnTo>
                    <a:pt x="173" y="172"/>
                  </a:lnTo>
                  <a:lnTo>
                    <a:pt x="179" y="184"/>
                  </a:lnTo>
                  <a:lnTo>
                    <a:pt x="188" y="194"/>
                  </a:lnTo>
                  <a:lnTo>
                    <a:pt x="194" y="204"/>
                  </a:lnTo>
                  <a:lnTo>
                    <a:pt x="201" y="215"/>
                  </a:lnTo>
                  <a:lnTo>
                    <a:pt x="209" y="225"/>
                  </a:lnTo>
                  <a:lnTo>
                    <a:pt x="216" y="235"/>
                  </a:lnTo>
                  <a:lnTo>
                    <a:pt x="221" y="247"/>
                  </a:lnTo>
                  <a:lnTo>
                    <a:pt x="227" y="257"/>
                  </a:lnTo>
                  <a:lnTo>
                    <a:pt x="232" y="267"/>
                  </a:lnTo>
                  <a:lnTo>
                    <a:pt x="237" y="279"/>
                  </a:lnTo>
                  <a:lnTo>
                    <a:pt x="242" y="289"/>
                  </a:lnTo>
                  <a:lnTo>
                    <a:pt x="247" y="301"/>
                  </a:lnTo>
                  <a:lnTo>
                    <a:pt x="251" y="311"/>
                  </a:lnTo>
                  <a:lnTo>
                    <a:pt x="249" y="311"/>
                  </a:lnTo>
                  <a:lnTo>
                    <a:pt x="247" y="309"/>
                  </a:lnTo>
                  <a:lnTo>
                    <a:pt x="246" y="309"/>
                  </a:lnTo>
                  <a:lnTo>
                    <a:pt x="244" y="307"/>
                  </a:lnTo>
                  <a:lnTo>
                    <a:pt x="241" y="307"/>
                  </a:lnTo>
                  <a:lnTo>
                    <a:pt x="239" y="306"/>
                  </a:lnTo>
                  <a:lnTo>
                    <a:pt x="237" y="304"/>
                  </a:lnTo>
                  <a:lnTo>
                    <a:pt x="234" y="302"/>
                  </a:lnTo>
                  <a:lnTo>
                    <a:pt x="231" y="301"/>
                  </a:lnTo>
                  <a:lnTo>
                    <a:pt x="229" y="301"/>
                  </a:lnTo>
                  <a:lnTo>
                    <a:pt x="226" y="301"/>
                  </a:lnTo>
                  <a:lnTo>
                    <a:pt x="222" y="299"/>
                  </a:lnTo>
                  <a:lnTo>
                    <a:pt x="219" y="297"/>
                  </a:lnTo>
                  <a:lnTo>
                    <a:pt x="217" y="296"/>
                  </a:lnTo>
                  <a:lnTo>
                    <a:pt x="214" y="292"/>
                  </a:lnTo>
                  <a:lnTo>
                    <a:pt x="211" y="291"/>
                  </a:lnTo>
                  <a:lnTo>
                    <a:pt x="208" y="289"/>
                  </a:lnTo>
                  <a:lnTo>
                    <a:pt x="204" y="287"/>
                  </a:lnTo>
                  <a:lnTo>
                    <a:pt x="203" y="286"/>
                  </a:lnTo>
                  <a:lnTo>
                    <a:pt x="199" y="284"/>
                  </a:lnTo>
                  <a:lnTo>
                    <a:pt x="196" y="284"/>
                  </a:lnTo>
                  <a:lnTo>
                    <a:pt x="194" y="282"/>
                  </a:lnTo>
                  <a:lnTo>
                    <a:pt x="191" y="281"/>
                  </a:lnTo>
                  <a:lnTo>
                    <a:pt x="189" y="279"/>
                  </a:lnTo>
                  <a:lnTo>
                    <a:pt x="188" y="277"/>
                  </a:lnTo>
                  <a:lnTo>
                    <a:pt x="186" y="276"/>
                  </a:lnTo>
                  <a:lnTo>
                    <a:pt x="184" y="274"/>
                  </a:lnTo>
                  <a:lnTo>
                    <a:pt x="183" y="272"/>
                  </a:lnTo>
                  <a:lnTo>
                    <a:pt x="183" y="271"/>
                  </a:lnTo>
                  <a:lnTo>
                    <a:pt x="181" y="271"/>
                  </a:lnTo>
                  <a:lnTo>
                    <a:pt x="181" y="267"/>
                  </a:lnTo>
                  <a:lnTo>
                    <a:pt x="179" y="267"/>
                  </a:lnTo>
                  <a:lnTo>
                    <a:pt x="178" y="266"/>
                  </a:lnTo>
                  <a:lnTo>
                    <a:pt x="178" y="262"/>
                  </a:lnTo>
                  <a:lnTo>
                    <a:pt x="176" y="261"/>
                  </a:lnTo>
                  <a:lnTo>
                    <a:pt x="174" y="257"/>
                  </a:lnTo>
                  <a:lnTo>
                    <a:pt x="173" y="254"/>
                  </a:lnTo>
                  <a:lnTo>
                    <a:pt x="173" y="250"/>
                  </a:lnTo>
                  <a:lnTo>
                    <a:pt x="171" y="249"/>
                  </a:lnTo>
                  <a:lnTo>
                    <a:pt x="169" y="245"/>
                  </a:lnTo>
                  <a:lnTo>
                    <a:pt x="168" y="242"/>
                  </a:lnTo>
                  <a:lnTo>
                    <a:pt x="166" y="239"/>
                  </a:lnTo>
                  <a:lnTo>
                    <a:pt x="164" y="235"/>
                  </a:lnTo>
                  <a:lnTo>
                    <a:pt x="163" y="232"/>
                  </a:lnTo>
                  <a:lnTo>
                    <a:pt x="161" y="229"/>
                  </a:lnTo>
                  <a:lnTo>
                    <a:pt x="159" y="225"/>
                  </a:lnTo>
                  <a:lnTo>
                    <a:pt x="158" y="222"/>
                  </a:lnTo>
                  <a:lnTo>
                    <a:pt x="156" y="219"/>
                  </a:lnTo>
                  <a:lnTo>
                    <a:pt x="154" y="217"/>
                  </a:lnTo>
                  <a:lnTo>
                    <a:pt x="154" y="214"/>
                  </a:lnTo>
                  <a:lnTo>
                    <a:pt x="153" y="210"/>
                  </a:lnTo>
                  <a:lnTo>
                    <a:pt x="151" y="207"/>
                  </a:lnTo>
                  <a:lnTo>
                    <a:pt x="149" y="205"/>
                  </a:lnTo>
                  <a:lnTo>
                    <a:pt x="149" y="202"/>
                  </a:lnTo>
                  <a:lnTo>
                    <a:pt x="148" y="200"/>
                  </a:lnTo>
                  <a:lnTo>
                    <a:pt x="148" y="200"/>
                  </a:lnTo>
                  <a:lnTo>
                    <a:pt x="146" y="199"/>
                  </a:lnTo>
                  <a:lnTo>
                    <a:pt x="146" y="197"/>
                  </a:lnTo>
                  <a:lnTo>
                    <a:pt x="146" y="195"/>
                  </a:lnTo>
                  <a:lnTo>
                    <a:pt x="144" y="195"/>
                  </a:lnTo>
                  <a:lnTo>
                    <a:pt x="146" y="199"/>
                  </a:lnTo>
                  <a:lnTo>
                    <a:pt x="146" y="200"/>
                  </a:lnTo>
                  <a:lnTo>
                    <a:pt x="146" y="202"/>
                  </a:lnTo>
                  <a:lnTo>
                    <a:pt x="146" y="205"/>
                  </a:lnTo>
                  <a:lnTo>
                    <a:pt x="146" y="207"/>
                  </a:lnTo>
                  <a:lnTo>
                    <a:pt x="148" y="210"/>
                  </a:lnTo>
                  <a:lnTo>
                    <a:pt x="148" y="212"/>
                  </a:lnTo>
                  <a:lnTo>
                    <a:pt x="148" y="215"/>
                  </a:lnTo>
                  <a:lnTo>
                    <a:pt x="148" y="217"/>
                  </a:lnTo>
                  <a:lnTo>
                    <a:pt x="149" y="219"/>
                  </a:lnTo>
                  <a:lnTo>
                    <a:pt x="149" y="222"/>
                  </a:lnTo>
                  <a:lnTo>
                    <a:pt x="149" y="225"/>
                  </a:lnTo>
                  <a:lnTo>
                    <a:pt x="149" y="227"/>
                  </a:lnTo>
                  <a:lnTo>
                    <a:pt x="149" y="230"/>
                  </a:lnTo>
                  <a:lnTo>
                    <a:pt x="151" y="232"/>
                  </a:lnTo>
                  <a:lnTo>
                    <a:pt x="151" y="234"/>
                  </a:lnTo>
                  <a:lnTo>
                    <a:pt x="151" y="237"/>
                  </a:lnTo>
                  <a:lnTo>
                    <a:pt x="151" y="239"/>
                  </a:lnTo>
                  <a:lnTo>
                    <a:pt x="151" y="242"/>
                  </a:lnTo>
                  <a:lnTo>
                    <a:pt x="153" y="245"/>
                  </a:lnTo>
                  <a:lnTo>
                    <a:pt x="153" y="247"/>
                  </a:lnTo>
                  <a:lnTo>
                    <a:pt x="153" y="250"/>
                  </a:lnTo>
                  <a:lnTo>
                    <a:pt x="153" y="250"/>
                  </a:lnTo>
                  <a:lnTo>
                    <a:pt x="154" y="254"/>
                  </a:lnTo>
                  <a:lnTo>
                    <a:pt x="154" y="257"/>
                  </a:lnTo>
                  <a:lnTo>
                    <a:pt x="154" y="259"/>
                  </a:lnTo>
                  <a:lnTo>
                    <a:pt x="154" y="262"/>
                  </a:lnTo>
                  <a:lnTo>
                    <a:pt x="154" y="264"/>
                  </a:lnTo>
                  <a:lnTo>
                    <a:pt x="156" y="267"/>
                  </a:lnTo>
                  <a:lnTo>
                    <a:pt x="156" y="269"/>
                  </a:lnTo>
                  <a:lnTo>
                    <a:pt x="156" y="271"/>
                  </a:lnTo>
                  <a:lnTo>
                    <a:pt x="156" y="274"/>
                  </a:lnTo>
                  <a:lnTo>
                    <a:pt x="154" y="274"/>
                  </a:lnTo>
                  <a:lnTo>
                    <a:pt x="153" y="274"/>
                  </a:lnTo>
                  <a:lnTo>
                    <a:pt x="153" y="276"/>
                  </a:lnTo>
                  <a:lnTo>
                    <a:pt x="151" y="276"/>
                  </a:lnTo>
                  <a:lnTo>
                    <a:pt x="149" y="276"/>
                  </a:lnTo>
                  <a:lnTo>
                    <a:pt x="148" y="276"/>
                  </a:lnTo>
                  <a:lnTo>
                    <a:pt x="148" y="274"/>
                  </a:lnTo>
                  <a:lnTo>
                    <a:pt x="146" y="274"/>
                  </a:lnTo>
                  <a:lnTo>
                    <a:pt x="144" y="274"/>
                  </a:lnTo>
                  <a:lnTo>
                    <a:pt x="143" y="272"/>
                  </a:lnTo>
                  <a:lnTo>
                    <a:pt x="141" y="272"/>
                  </a:lnTo>
                  <a:lnTo>
                    <a:pt x="139" y="271"/>
                  </a:lnTo>
                  <a:lnTo>
                    <a:pt x="138" y="269"/>
                  </a:lnTo>
                  <a:lnTo>
                    <a:pt x="138" y="267"/>
                  </a:lnTo>
                  <a:lnTo>
                    <a:pt x="136" y="267"/>
                  </a:lnTo>
                  <a:lnTo>
                    <a:pt x="136" y="266"/>
                  </a:lnTo>
                  <a:lnTo>
                    <a:pt x="134" y="264"/>
                  </a:lnTo>
                  <a:lnTo>
                    <a:pt x="134" y="262"/>
                  </a:lnTo>
                  <a:lnTo>
                    <a:pt x="133" y="261"/>
                  </a:lnTo>
                  <a:lnTo>
                    <a:pt x="133" y="259"/>
                  </a:lnTo>
                  <a:lnTo>
                    <a:pt x="131" y="256"/>
                  </a:lnTo>
                  <a:lnTo>
                    <a:pt x="131" y="252"/>
                  </a:lnTo>
                  <a:lnTo>
                    <a:pt x="129" y="250"/>
                  </a:lnTo>
                  <a:lnTo>
                    <a:pt x="128" y="247"/>
                  </a:lnTo>
                  <a:lnTo>
                    <a:pt x="126" y="242"/>
                  </a:lnTo>
                  <a:lnTo>
                    <a:pt x="124" y="239"/>
                  </a:lnTo>
                  <a:lnTo>
                    <a:pt x="123" y="234"/>
                  </a:lnTo>
                  <a:lnTo>
                    <a:pt x="121" y="230"/>
                  </a:lnTo>
                  <a:lnTo>
                    <a:pt x="119" y="225"/>
                  </a:lnTo>
                  <a:lnTo>
                    <a:pt x="116" y="220"/>
                  </a:lnTo>
                  <a:lnTo>
                    <a:pt x="114" y="217"/>
                  </a:lnTo>
                  <a:lnTo>
                    <a:pt x="113" y="210"/>
                  </a:lnTo>
                  <a:lnTo>
                    <a:pt x="109" y="205"/>
                  </a:lnTo>
                  <a:lnTo>
                    <a:pt x="108" y="200"/>
                  </a:lnTo>
                  <a:lnTo>
                    <a:pt x="106" y="197"/>
                  </a:lnTo>
                  <a:lnTo>
                    <a:pt x="103" y="190"/>
                  </a:lnTo>
                  <a:lnTo>
                    <a:pt x="101" y="185"/>
                  </a:lnTo>
                  <a:lnTo>
                    <a:pt x="99" y="182"/>
                  </a:lnTo>
                  <a:lnTo>
                    <a:pt x="98" y="177"/>
                  </a:lnTo>
                  <a:lnTo>
                    <a:pt x="94" y="172"/>
                  </a:lnTo>
                  <a:lnTo>
                    <a:pt x="93" y="169"/>
                  </a:lnTo>
                  <a:lnTo>
                    <a:pt x="91" y="165"/>
                  </a:lnTo>
                  <a:lnTo>
                    <a:pt x="91" y="162"/>
                  </a:lnTo>
                  <a:lnTo>
                    <a:pt x="89" y="159"/>
                  </a:lnTo>
                  <a:lnTo>
                    <a:pt x="89" y="155"/>
                  </a:lnTo>
                  <a:lnTo>
                    <a:pt x="88" y="152"/>
                  </a:lnTo>
                  <a:lnTo>
                    <a:pt x="86" y="150"/>
                  </a:lnTo>
                  <a:lnTo>
                    <a:pt x="86" y="149"/>
                  </a:lnTo>
                  <a:lnTo>
                    <a:pt x="84" y="149"/>
                  </a:lnTo>
                  <a:lnTo>
                    <a:pt x="84" y="147"/>
                  </a:lnTo>
                  <a:lnTo>
                    <a:pt x="86" y="150"/>
                  </a:lnTo>
                  <a:lnTo>
                    <a:pt x="86" y="152"/>
                  </a:lnTo>
                  <a:lnTo>
                    <a:pt x="88" y="155"/>
                  </a:lnTo>
                  <a:lnTo>
                    <a:pt x="88" y="160"/>
                  </a:lnTo>
                  <a:lnTo>
                    <a:pt x="88" y="164"/>
                  </a:lnTo>
                  <a:lnTo>
                    <a:pt x="89" y="167"/>
                  </a:lnTo>
                  <a:lnTo>
                    <a:pt x="89" y="169"/>
                  </a:lnTo>
                  <a:lnTo>
                    <a:pt x="91" y="172"/>
                  </a:lnTo>
                  <a:lnTo>
                    <a:pt x="91" y="175"/>
                  </a:lnTo>
                  <a:lnTo>
                    <a:pt x="91" y="179"/>
                  </a:lnTo>
                  <a:lnTo>
                    <a:pt x="91" y="184"/>
                  </a:lnTo>
                  <a:lnTo>
                    <a:pt x="93" y="185"/>
                  </a:lnTo>
                  <a:lnTo>
                    <a:pt x="93" y="189"/>
                  </a:lnTo>
                  <a:lnTo>
                    <a:pt x="93" y="192"/>
                  </a:lnTo>
                  <a:lnTo>
                    <a:pt x="94" y="195"/>
                  </a:lnTo>
                  <a:lnTo>
                    <a:pt x="94" y="199"/>
                  </a:lnTo>
                  <a:lnTo>
                    <a:pt x="96" y="200"/>
                  </a:lnTo>
                  <a:lnTo>
                    <a:pt x="96" y="205"/>
                  </a:lnTo>
                  <a:lnTo>
                    <a:pt x="98" y="209"/>
                  </a:lnTo>
                  <a:lnTo>
                    <a:pt x="98" y="212"/>
                  </a:lnTo>
                  <a:lnTo>
                    <a:pt x="99" y="215"/>
                  </a:lnTo>
                  <a:lnTo>
                    <a:pt x="99" y="217"/>
                  </a:lnTo>
                  <a:lnTo>
                    <a:pt x="101" y="220"/>
                  </a:lnTo>
                  <a:lnTo>
                    <a:pt x="101" y="224"/>
                  </a:lnTo>
                  <a:lnTo>
                    <a:pt x="101" y="227"/>
                  </a:lnTo>
                  <a:lnTo>
                    <a:pt x="103" y="232"/>
                  </a:lnTo>
                  <a:lnTo>
                    <a:pt x="103" y="234"/>
                  </a:lnTo>
                  <a:lnTo>
                    <a:pt x="104" y="237"/>
                  </a:lnTo>
                  <a:lnTo>
                    <a:pt x="104" y="240"/>
                  </a:lnTo>
                  <a:lnTo>
                    <a:pt x="106" y="244"/>
                  </a:lnTo>
                  <a:lnTo>
                    <a:pt x="106" y="247"/>
                  </a:lnTo>
                  <a:lnTo>
                    <a:pt x="108" y="250"/>
                  </a:lnTo>
                  <a:lnTo>
                    <a:pt x="106" y="250"/>
                  </a:lnTo>
                  <a:lnTo>
                    <a:pt x="106" y="252"/>
                  </a:lnTo>
                  <a:lnTo>
                    <a:pt x="106" y="254"/>
                  </a:lnTo>
                  <a:lnTo>
                    <a:pt x="106" y="256"/>
                  </a:lnTo>
                  <a:lnTo>
                    <a:pt x="106" y="257"/>
                  </a:lnTo>
                  <a:lnTo>
                    <a:pt x="106" y="259"/>
                  </a:lnTo>
                  <a:lnTo>
                    <a:pt x="104" y="261"/>
                  </a:lnTo>
                  <a:lnTo>
                    <a:pt x="104" y="262"/>
                  </a:lnTo>
                  <a:lnTo>
                    <a:pt x="104" y="264"/>
                  </a:lnTo>
                  <a:lnTo>
                    <a:pt x="104" y="266"/>
                  </a:lnTo>
                  <a:lnTo>
                    <a:pt x="104" y="267"/>
                  </a:lnTo>
                  <a:lnTo>
                    <a:pt x="104" y="267"/>
                  </a:lnTo>
                  <a:lnTo>
                    <a:pt x="104" y="269"/>
                  </a:lnTo>
                  <a:lnTo>
                    <a:pt x="103" y="271"/>
                  </a:lnTo>
                  <a:lnTo>
                    <a:pt x="103" y="272"/>
                  </a:lnTo>
                  <a:lnTo>
                    <a:pt x="103" y="274"/>
                  </a:lnTo>
                  <a:lnTo>
                    <a:pt x="103" y="269"/>
                  </a:lnTo>
                  <a:lnTo>
                    <a:pt x="101" y="266"/>
                  </a:lnTo>
                  <a:lnTo>
                    <a:pt x="99" y="261"/>
                  </a:lnTo>
                  <a:lnTo>
                    <a:pt x="99" y="256"/>
                  </a:lnTo>
                  <a:lnTo>
                    <a:pt x="98" y="252"/>
                  </a:lnTo>
                  <a:lnTo>
                    <a:pt x="98" y="249"/>
                  </a:lnTo>
                  <a:lnTo>
                    <a:pt x="96" y="244"/>
                  </a:lnTo>
                  <a:lnTo>
                    <a:pt x="94" y="239"/>
                  </a:lnTo>
                  <a:lnTo>
                    <a:pt x="94" y="235"/>
                  </a:lnTo>
                  <a:lnTo>
                    <a:pt x="93" y="232"/>
                  </a:lnTo>
                  <a:lnTo>
                    <a:pt x="91" y="227"/>
                  </a:lnTo>
                  <a:lnTo>
                    <a:pt x="91" y="224"/>
                  </a:lnTo>
                  <a:lnTo>
                    <a:pt x="91" y="219"/>
                  </a:lnTo>
                  <a:lnTo>
                    <a:pt x="89" y="217"/>
                  </a:lnTo>
                  <a:lnTo>
                    <a:pt x="88" y="212"/>
                  </a:lnTo>
                  <a:lnTo>
                    <a:pt x="86" y="207"/>
                  </a:lnTo>
                  <a:lnTo>
                    <a:pt x="84" y="204"/>
                  </a:lnTo>
                  <a:lnTo>
                    <a:pt x="83" y="200"/>
                  </a:lnTo>
                  <a:lnTo>
                    <a:pt x="81" y="197"/>
                  </a:lnTo>
                  <a:lnTo>
                    <a:pt x="80" y="192"/>
                  </a:lnTo>
                  <a:lnTo>
                    <a:pt x="78" y="189"/>
                  </a:lnTo>
                  <a:lnTo>
                    <a:pt x="76" y="184"/>
                  </a:lnTo>
                  <a:lnTo>
                    <a:pt x="75" y="182"/>
                  </a:lnTo>
                  <a:lnTo>
                    <a:pt x="73" y="177"/>
                  </a:lnTo>
                  <a:lnTo>
                    <a:pt x="71" y="174"/>
                  </a:lnTo>
                  <a:lnTo>
                    <a:pt x="68" y="169"/>
                  </a:lnTo>
                  <a:lnTo>
                    <a:pt x="66" y="167"/>
                  </a:lnTo>
                  <a:lnTo>
                    <a:pt x="65" y="162"/>
                  </a:lnTo>
                  <a:lnTo>
                    <a:pt x="61" y="159"/>
                  </a:lnTo>
                  <a:lnTo>
                    <a:pt x="60" y="154"/>
                  </a:lnTo>
                  <a:lnTo>
                    <a:pt x="58" y="150"/>
                  </a:lnTo>
                  <a:lnTo>
                    <a:pt x="55" y="147"/>
                  </a:lnTo>
                  <a:lnTo>
                    <a:pt x="56" y="150"/>
                  </a:lnTo>
                  <a:lnTo>
                    <a:pt x="56" y="154"/>
                  </a:lnTo>
                  <a:lnTo>
                    <a:pt x="56" y="157"/>
                  </a:lnTo>
                  <a:lnTo>
                    <a:pt x="58" y="160"/>
                  </a:lnTo>
                  <a:lnTo>
                    <a:pt x="58" y="164"/>
                  </a:lnTo>
                  <a:lnTo>
                    <a:pt x="60" y="167"/>
                  </a:lnTo>
                  <a:lnTo>
                    <a:pt x="60" y="170"/>
                  </a:lnTo>
                  <a:lnTo>
                    <a:pt x="61" y="174"/>
                  </a:lnTo>
                  <a:lnTo>
                    <a:pt x="61" y="179"/>
                  </a:lnTo>
                  <a:lnTo>
                    <a:pt x="63" y="182"/>
                  </a:lnTo>
                  <a:lnTo>
                    <a:pt x="63" y="184"/>
                  </a:lnTo>
                  <a:lnTo>
                    <a:pt x="63" y="189"/>
                  </a:lnTo>
                  <a:lnTo>
                    <a:pt x="65" y="192"/>
                  </a:lnTo>
                  <a:lnTo>
                    <a:pt x="65" y="195"/>
                  </a:lnTo>
                  <a:lnTo>
                    <a:pt x="66" y="200"/>
                  </a:lnTo>
                  <a:lnTo>
                    <a:pt x="66" y="202"/>
                  </a:lnTo>
                  <a:lnTo>
                    <a:pt x="68" y="205"/>
                  </a:lnTo>
                  <a:lnTo>
                    <a:pt x="68" y="210"/>
                  </a:lnTo>
                  <a:lnTo>
                    <a:pt x="68" y="214"/>
                  </a:lnTo>
                  <a:lnTo>
                    <a:pt x="70" y="217"/>
                  </a:lnTo>
                  <a:lnTo>
                    <a:pt x="70" y="219"/>
                  </a:lnTo>
                  <a:lnTo>
                    <a:pt x="71" y="224"/>
                  </a:lnTo>
                  <a:lnTo>
                    <a:pt x="71" y="227"/>
                  </a:lnTo>
                  <a:lnTo>
                    <a:pt x="73" y="230"/>
                  </a:lnTo>
                  <a:lnTo>
                    <a:pt x="73" y="234"/>
                  </a:lnTo>
                  <a:lnTo>
                    <a:pt x="73" y="237"/>
                  </a:lnTo>
                  <a:lnTo>
                    <a:pt x="75" y="240"/>
                  </a:lnTo>
                  <a:lnTo>
                    <a:pt x="75" y="245"/>
                  </a:lnTo>
                  <a:lnTo>
                    <a:pt x="76" y="249"/>
                  </a:lnTo>
                  <a:lnTo>
                    <a:pt x="76" y="250"/>
                  </a:lnTo>
                  <a:lnTo>
                    <a:pt x="78" y="254"/>
                  </a:lnTo>
                  <a:lnTo>
                    <a:pt x="78" y="259"/>
                  </a:lnTo>
                  <a:lnTo>
                    <a:pt x="78" y="257"/>
                  </a:lnTo>
                  <a:lnTo>
                    <a:pt x="76" y="257"/>
                  </a:lnTo>
                  <a:lnTo>
                    <a:pt x="76" y="256"/>
                  </a:lnTo>
                  <a:lnTo>
                    <a:pt x="75" y="254"/>
                  </a:lnTo>
                  <a:lnTo>
                    <a:pt x="73" y="252"/>
                  </a:lnTo>
                  <a:lnTo>
                    <a:pt x="73" y="250"/>
                  </a:lnTo>
                  <a:lnTo>
                    <a:pt x="71" y="250"/>
                  </a:lnTo>
                  <a:lnTo>
                    <a:pt x="70" y="249"/>
                  </a:lnTo>
                  <a:lnTo>
                    <a:pt x="68" y="247"/>
                  </a:lnTo>
                  <a:lnTo>
                    <a:pt x="68" y="244"/>
                  </a:lnTo>
                  <a:lnTo>
                    <a:pt x="66" y="242"/>
                  </a:lnTo>
                  <a:lnTo>
                    <a:pt x="65" y="240"/>
                  </a:lnTo>
                  <a:lnTo>
                    <a:pt x="63" y="237"/>
                  </a:lnTo>
                  <a:lnTo>
                    <a:pt x="61" y="235"/>
                  </a:lnTo>
                  <a:lnTo>
                    <a:pt x="60" y="234"/>
                  </a:lnTo>
                  <a:lnTo>
                    <a:pt x="58" y="232"/>
                  </a:lnTo>
                  <a:lnTo>
                    <a:pt x="56" y="229"/>
                  </a:lnTo>
                  <a:lnTo>
                    <a:pt x="55" y="225"/>
                  </a:lnTo>
                  <a:lnTo>
                    <a:pt x="53" y="224"/>
                  </a:lnTo>
                  <a:lnTo>
                    <a:pt x="51" y="220"/>
                  </a:lnTo>
                  <a:lnTo>
                    <a:pt x="50" y="219"/>
                  </a:lnTo>
                  <a:lnTo>
                    <a:pt x="50" y="217"/>
                  </a:lnTo>
                  <a:lnTo>
                    <a:pt x="48" y="214"/>
                  </a:lnTo>
                  <a:lnTo>
                    <a:pt x="46" y="212"/>
                  </a:lnTo>
                  <a:lnTo>
                    <a:pt x="46" y="210"/>
                  </a:lnTo>
                  <a:lnTo>
                    <a:pt x="45" y="207"/>
                  </a:lnTo>
                  <a:lnTo>
                    <a:pt x="45" y="205"/>
                  </a:lnTo>
                  <a:lnTo>
                    <a:pt x="43" y="204"/>
                  </a:lnTo>
                  <a:lnTo>
                    <a:pt x="43" y="200"/>
                  </a:lnTo>
                  <a:lnTo>
                    <a:pt x="43" y="200"/>
                  </a:lnTo>
                  <a:lnTo>
                    <a:pt x="43" y="199"/>
                  </a:lnTo>
                  <a:lnTo>
                    <a:pt x="43" y="197"/>
                  </a:lnTo>
                  <a:lnTo>
                    <a:pt x="41" y="194"/>
                  </a:lnTo>
                  <a:lnTo>
                    <a:pt x="41" y="190"/>
                  </a:lnTo>
                  <a:lnTo>
                    <a:pt x="41" y="187"/>
                  </a:lnTo>
                  <a:lnTo>
                    <a:pt x="40" y="184"/>
                  </a:lnTo>
                  <a:lnTo>
                    <a:pt x="40" y="180"/>
                  </a:lnTo>
                  <a:lnTo>
                    <a:pt x="38" y="177"/>
                  </a:lnTo>
                  <a:lnTo>
                    <a:pt x="38" y="172"/>
                  </a:lnTo>
                  <a:lnTo>
                    <a:pt x="36" y="169"/>
                  </a:lnTo>
                  <a:lnTo>
                    <a:pt x="35" y="165"/>
                  </a:lnTo>
                  <a:lnTo>
                    <a:pt x="35" y="160"/>
                  </a:lnTo>
                  <a:lnTo>
                    <a:pt x="33" y="155"/>
                  </a:lnTo>
                  <a:lnTo>
                    <a:pt x="31" y="150"/>
                  </a:lnTo>
                  <a:lnTo>
                    <a:pt x="31" y="147"/>
                  </a:lnTo>
                  <a:lnTo>
                    <a:pt x="30" y="142"/>
                  </a:lnTo>
                  <a:lnTo>
                    <a:pt x="28" y="137"/>
                  </a:lnTo>
                  <a:lnTo>
                    <a:pt x="28" y="132"/>
                  </a:lnTo>
                  <a:lnTo>
                    <a:pt x="26" y="129"/>
                  </a:lnTo>
                  <a:lnTo>
                    <a:pt x="25" y="125"/>
                  </a:lnTo>
                  <a:lnTo>
                    <a:pt x="25" y="120"/>
                  </a:lnTo>
                  <a:lnTo>
                    <a:pt x="23" y="117"/>
                  </a:lnTo>
                  <a:lnTo>
                    <a:pt x="21" y="114"/>
                  </a:lnTo>
                  <a:lnTo>
                    <a:pt x="21" y="110"/>
                  </a:lnTo>
                  <a:lnTo>
                    <a:pt x="20" y="107"/>
                  </a:lnTo>
                  <a:lnTo>
                    <a:pt x="20" y="104"/>
                  </a:lnTo>
                  <a:lnTo>
                    <a:pt x="20" y="102"/>
                  </a:lnTo>
                  <a:lnTo>
                    <a:pt x="18" y="99"/>
                  </a:lnTo>
                  <a:lnTo>
                    <a:pt x="18" y="99"/>
                  </a:lnTo>
                  <a:lnTo>
                    <a:pt x="18" y="97"/>
                  </a:lnTo>
                  <a:lnTo>
                    <a:pt x="16" y="97"/>
                  </a:lnTo>
                  <a:lnTo>
                    <a:pt x="16" y="95"/>
                  </a:lnTo>
                  <a:lnTo>
                    <a:pt x="16" y="94"/>
                  </a:lnTo>
                  <a:lnTo>
                    <a:pt x="15" y="94"/>
                  </a:lnTo>
                  <a:lnTo>
                    <a:pt x="15" y="92"/>
                  </a:lnTo>
                  <a:lnTo>
                    <a:pt x="15" y="90"/>
                  </a:lnTo>
                  <a:lnTo>
                    <a:pt x="13" y="90"/>
                  </a:lnTo>
                  <a:lnTo>
                    <a:pt x="13" y="89"/>
                  </a:lnTo>
                  <a:lnTo>
                    <a:pt x="11" y="87"/>
                  </a:lnTo>
                  <a:lnTo>
                    <a:pt x="11" y="85"/>
                  </a:lnTo>
                  <a:lnTo>
                    <a:pt x="11" y="84"/>
                  </a:lnTo>
                  <a:lnTo>
                    <a:pt x="11" y="82"/>
                  </a:lnTo>
                  <a:lnTo>
                    <a:pt x="10" y="80"/>
                  </a:lnTo>
                  <a:lnTo>
                    <a:pt x="10" y="79"/>
                  </a:lnTo>
                  <a:lnTo>
                    <a:pt x="8" y="77"/>
                  </a:lnTo>
                  <a:lnTo>
                    <a:pt x="6" y="75"/>
                  </a:lnTo>
                  <a:lnTo>
                    <a:pt x="6" y="74"/>
                  </a:lnTo>
                  <a:lnTo>
                    <a:pt x="5" y="70"/>
                  </a:lnTo>
                  <a:lnTo>
                    <a:pt x="5" y="69"/>
                  </a:lnTo>
                  <a:lnTo>
                    <a:pt x="3" y="67"/>
                  </a:lnTo>
                  <a:lnTo>
                    <a:pt x="3" y="65"/>
                  </a:lnTo>
                  <a:lnTo>
                    <a:pt x="3" y="65"/>
                  </a:lnTo>
                  <a:lnTo>
                    <a:pt x="1" y="62"/>
                  </a:lnTo>
                  <a:lnTo>
                    <a:pt x="1" y="60"/>
                  </a:lnTo>
                  <a:lnTo>
                    <a:pt x="1" y="59"/>
                  </a:lnTo>
                  <a:lnTo>
                    <a:pt x="1" y="57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1" y="52"/>
                  </a:lnTo>
                  <a:lnTo>
                    <a:pt x="1" y="50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7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1" y="42"/>
                  </a:lnTo>
                  <a:lnTo>
                    <a:pt x="1" y="39"/>
                  </a:lnTo>
                  <a:lnTo>
                    <a:pt x="1" y="37"/>
                  </a:lnTo>
                  <a:lnTo>
                    <a:pt x="1" y="35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59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36" name="Freeform 32"/>
            <p:cNvSpPr>
              <a:spLocks/>
            </p:cNvSpPr>
            <p:nvPr/>
          </p:nvSpPr>
          <p:spPr bwMode="auto">
            <a:xfrm>
              <a:off x="3495" y="2099"/>
              <a:ext cx="75" cy="97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3" y="41"/>
                </a:cxn>
                <a:cxn ang="0">
                  <a:pos x="5" y="53"/>
                </a:cxn>
                <a:cxn ang="0">
                  <a:pos x="10" y="60"/>
                </a:cxn>
                <a:cxn ang="0">
                  <a:pos x="15" y="68"/>
                </a:cxn>
                <a:cxn ang="0">
                  <a:pos x="23" y="75"/>
                </a:cxn>
                <a:cxn ang="0">
                  <a:pos x="33" y="81"/>
                </a:cxn>
                <a:cxn ang="0">
                  <a:pos x="46" y="88"/>
                </a:cxn>
                <a:cxn ang="0">
                  <a:pos x="48" y="85"/>
                </a:cxn>
                <a:cxn ang="0">
                  <a:pos x="46" y="80"/>
                </a:cxn>
                <a:cxn ang="0">
                  <a:pos x="45" y="75"/>
                </a:cxn>
                <a:cxn ang="0">
                  <a:pos x="43" y="70"/>
                </a:cxn>
                <a:cxn ang="0">
                  <a:pos x="41" y="65"/>
                </a:cxn>
                <a:cxn ang="0">
                  <a:pos x="41" y="61"/>
                </a:cxn>
                <a:cxn ang="0">
                  <a:pos x="46" y="68"/>
                </a:cxn>
                <a:cxn ang="0">
                  <a:pos x="51" y="75"/>
                </a:cxn>
                <a:cxn ang="0">
                  <a:pos x="55" y="83"/>
                </a:cxn>
                <a:cxn ang="0">
                  <a:pos x="61" y="90"/>
                </a:cxn>
                <a:cxn ang="0">
                  <a:pos x="66" y="93"/>
                </a:cxn>
                <a:cxn ang="0">
                  <a:pos x="71" y="97"/>
                </a:cxn>
                <a:cxn ang="0">
                  <a:pos x="75" y="93"/>
                </a:cxn>
                <a:cxn ang="0">
                  <a:pos x="75" y="88"/>
                </a:cxn>
                <a:cxn ang="0">
                  <a:pos x="75" y="80"/>
                </a:cxn>
                <a:cxn ang="0">
                  <a:pos x="75" y="71"/>
                </a:cxn>
                <a:cxn ang="0">
                  <a:pos x="73" y="63"/>
                </a:cxn>
                <a:cxn ang="0">
                  <a:pos x="73" y="56"/>
                </a:cxn>
                <a:cxn ang="0">
                  <a:pos x="71" y="50"/>
                </a:cxn>
                <a:cxn ang="0">
                  <a:pos x="68" y="43"/>
                </a:cxn>
                <a:cxn ang="0">
                  <a:pos x="65" y="38"/>
                </a:cxn>
                <a:cxn ang="0">
                  <a:pos x="61" y="31"/>
                </a:cxn>
                <a:cxn ang="0">
                  <a:pos x="58" y="25"/>
                </a:cxn>
                <a:cxn ang="0">
                  <a:pos x="55" y="20"/>
                </a:cxn>
                <a:cxn ang="0">
                  <a:pos x="51" y="13"/>
                </a:cxn>
                <a:cxn ang="0">
                  <a:pos x="51" y="8"/>
                </a:cxn>
                <a:cxn ang="0">
                  <a:pos x="48" y="1"/>
                </a:cxn>
                <a:cxn ang="0">
                  <a:pos x="46" y="5"/>
                </a:cxn>
                <a:cxn ang="0">
                  <a:pos x="48" y="10"/>
                </a:cxn>
                <a:cxn ang="0">
                  <a:pos x="48" y="16"/>
                </a:cxn>
                <a:cxn ang="0">
                  <a:pos x="48" y="23"/>
                </a:cxn>
                <a:cxn ang="0">
                  <a:pos x="50" y="26"/>
                </a:cxn>
                <a:cxn ang="0">
                  <a:pos x="50" y="33"/>
                </a:cxn>
                <a:cxn ang="0">
                  <a:pos x="46" y="30"/>
                </a:cxn>
                <a:cxn ang="0">
                  <a:pos x="43" y="25"/>
                </a:cxn>
                <a:cxn ang="0">
                  <a:pos x="38" y="20"/>
                </a:cxn>
                <a:cxn ang="0">
                  <a:pos x="31" y="15"/>
                </a:cxn>
                <a:cxn ang="0">
                  <a:pos x="26" y="11"/>
                </a:cxn>
                <a:cxn ang="0">
                  <a:pos x="23" y="8"/>
                </a:cxn>
                <a:cxn ang="0">
                  <a:pos x="21" y="13"/>
                </a:cxn>
                <a:cxn ang="0">
                  <a:pos x="23" y="20"/>
                </a:cxn>
                <a:cxn ang="0">
                  <a:pos x="25" y="28"/>
                </a:cxn>
                <a:cxn ang="0">
                  <a:pos x="26" y="36"/>
                </a:cxn>
                <a:cxn ang="0">
                  <a:pos x="28" y="43"/>
                </a:cxn>
                <a:cxn ang="0">
                  <a:pos x="30" y="51"/>
                </a:cxn>
                <a:cxn ang="0">
                  <a:pos x="31" y="58"/>
                </a:cxn>
                <a:cxn ang="0">
                  <a:pos x="30" y="56"/>
                </a:cxn>
                <a:cxn ang="0">
                  <a:pos x="26" y="51"/>
                </a:cxn>
                <a:cxn ang="0">
                  <a:pos x="21" y="45"/>
                </a:cxn>
                <a:cxn ang="0">
                  <a:pos x="16" y="40"/>
                </a:cxn>
                <a:cxn ang="0">
                  <a:pos x="13" y="33"/>
                </a:cxn>
                <a:cxn ang="0">
                  <a:pos x="8" y="28"/>
                </a:cxn>
                <a:cxn ang="0">
                  <a:pos x="5" y="25"/>
                </a:cxn>
                <a:cxn ang="0">
                  <a:pos x="0" y="20"/>
                </a:cxn>
              </a:cxnLst>
              <a:rect l="0" t="0" r="r" b="b"/>
              <a:pathLst>
                <a:path w="75" h="97">
                  <a:moveTo>
                    <a:pt x="0" y="20"/>
                  </a:moveTo>
                  <a:lnTo>
                    <a:pt x="0" y="23"/>
                  </a:lnTo>
                  <a:lnTo>
                    <a:pt x="1" y="25"/>
                  </a:lnTo>
                  <a:lnTo>
                    <a:pt x="1" y="30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1" y="40"/>
                  </a:lnTo>
                  <a:lnTo>
                    <a:pt x="3" y="41"/>
                  </a:lnTo>
                  <a:lnTo>
                    <a:pt x="3" y="45"/>
                  </a:lnTo>
                  <a:lnTo>
                    <a:pt x="5" y="46"/>
                  </a:lnTo>
                  <a:lnTo>
                    <a:pt x="5" y="50"/>
                  </a:lnTo>
                  <a:lnTo>
                    <a:pt x="5" y="53"/>
                  </a:lnTo>
                  <a:lnTo>
                    <a:pt x="6" y="55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10" y="60"/>
                  </a:lnTo>
                  <a:lnTo>
                    <a:pt x="11" y="63"/>
                  </a:lnTo>
                  <a:lnTo>
                    <a:pt x="13" y="65"/>
                  </a:lnTo>
                  <a:lnTo>
                    <a:pt x="13" y="66"/>
                  </a:lnTo>
                  <a:lnTo>
                    <a:pt x="15" y="68"/>
                  </a:lnTo>
                  <a:lnTo>
                    <a:pt x="18" y="70"/>
                  </a:lnTo>
                  <a:lnTo>
                    <a:pt x="20" y="73"/>
                  </a:lnTo>
                  <a:lnTo>
                    <a:pt x="21" y="75"/>
                  </a:lnTo>
                  <a:lnTo>
                    <a:pt x="23" y="75"/>
                  </a:lnTo>
                  <a:lnTo>
                    <a:pt x="26" y="76"/>
                  </a:lnTo>
                  <a:lnTo>
                    <a:pt x="28" y="78"/>
                  </a:lnTo>
                  <a:lnTo>
                    <a:pt x="31" y="80"/>
                  </a:lnTo>
                  <a:lnTo>
                    <a:pt x="33" y="81"/>
                  </a:lnTo>
                  <a:lnTo>
                    <a:pt x="36" y="83"/>
                  </a:lnTo>
                  <a:lnTo>
                    <a:pt x="40" y="85"/>
                  </a:lnTo>
                  <a:lnTo>
                    <a:pt x="43" y="86"/>
                  </a:lnTo>
                  <a:lnTo>
                    <a:pt x="46" y="88"/>
                  </a:lnTo>
                  <a:lnTo>
                    <a:pt x="50" y="90"/>
                  </a:lnTo>
                  <a:lnTo>
                    <a:pt x="50" y="88"/>
                  </a:lnTo>
                  <a:lnTo>
                    <a:pt x="48" y="86"/>
                  </a:lnTo>
                  <a:lnTo>
                    <a:pt x="48" y="85"/>
                  </a:lnTo>
                  <a:lnTo>
                    <a:pt x="48" y="83"/>
                  </a:lnTo>
                  <a:lnTo>
                    <a:pt x="48" y="81"/>
                  </a:lnTo>
                  <a:lnTo>
                    <a:pt x="46" y="81"/>
                  </a:lnTo>
                  <a:lnTo>
                    <a:pt x="46" y="80"/>
                  </a:lnTo>
                  <a:lnTo>
                    <a:pt x="46" y="78"/>
                  </a:lnTo>
                  <a:lnTo>
                    <a:pt x="46" y="76"/>
                  </a:lnTo>
                  <a:lnTo>
                    <a:pt x="45" y="76"/>
                  </a:lnTo>
                  <a:lnTo>
                    <a:pt x="45" y="75"/>
                  </a:lnTo>
                  <a:lnTo>
                    <a:pt x="45" y="75"/>
                  </a:lnTo>
                  <a:lnTo>
                    <a:pt x="45" y="73"/>
                  </a:lnTo>
                  <a:lnTo>
                    <a:pt x="43" y="71"/>
                  </a:lnTo>
                  <a:lnTo>
                    <a:pt x="43" y="70"/>
                  </a:lnTo>
                  <a:lnTo>
                    <a:pt x="43" y="68"/>
                  </a:lnTo>
                  <a:lnTo>
                    <a:pt x="43" y="66"/>
                  </a:lnTo>
                  <a:lnTo>
                    <a:pt x="41" y="66"/>
                  </a:lnTo>
                  <a:lnTo>
                    <a:pt x="41" y="65"/>
                  </a:lnTo>
                  <a:lnTo>
                    <a:pt x="41" y="63"/>
                  </a:lnTo>
                  <a:lnTo>
                    <a:pt x="41" y="61"/>
                  </a:lnTo>
                  <a:lnTo>
                    <a:pt x="41" y="60"/>
                  </a:lnTo>
                  <a:lnTo>
                    <a:pt x="41" y="61"/>
                  </a:lnTo>
                  <a:lnTo>
                    <a:pt x="43" y="63"/>
                  </a:lnTo>
                  <a:lnTo>
                    <a:pt x="43" y="65"/>
                  </a:lnTo>
                  <a:lnTo>
                    <a:pt x="45" y="66"/>
                  </a:lnTo>
                  <a:lnTo>
                    <a:pt x="46" y="68"/>
                  </a:lnTo>
                  <a:lnTo>
                    <a:pt x="46" y="70"/>
                  </a:lnTo>
                  <a:lnTo>
                    <a:pt x="48" y="73"/>
                  </a:lnTo>
                  <a:lnTo>
                    <a:pt x="50" y="75"/>
                  </a:lnTo>
                  <a:lnTo>
                    <a:pt x="51" y="75"/>
                  </a:lnTo>
                  <a:lnTo>
                    <a:pt x="51" y="76"/>
                  </a:lnTo>
                  <a:lnTo>
                    <a:pt x="51" y="78"/>
                  </a:lnTo>
                  <a:lnTo>
                    <a:pt x="53" y="80"/>
                  </a:lnTo>
                  <a:lnTo>
                    <a:pt x="55" y="83"/>
                  </a:lnTo>
                  <a:lnTo>
                    <a:pt x="56" y="85"/>
                  </a:lnTo>
                  <a:lnTo>
                    <a:pt x="58" y="86"/>
                  </a:lnTo>
                  <a:lnTo>
                    <a:pt x="60" y="88"/>
                  </a:lnTo>
                  <a:lnTo>
                    <a:pt x="61" y="90"/>
                  </a:lnTo>
                  <a:lnTo>
                    <a:pt x="61" y="91"/>
                  </a:lnTo>
                  <a:lnTo>
                    <a:pt x="63" y="91"/>
                  </a:lnTo>
                  <a:lnTo>
                    <a:pt x="65" y="93"/>
                  </a:lnTo>
                  <a:lnTo>
                    <a:pt x="66" y="93"/>
                  </a:lnTo>
                  <a:lnTo>
                    <a:pt x="66" y="95"/>
                  </a:lnTo>
                  <a:lnTo>
                    <a:pt x="68" y="95"/>
                  </a:lnTo>
                  <a:lnTo>
                    <a:pt x="70" y="97"/>
                  </a:lnTo>
                  <a:lnTo>
                    <a:pt x="71" y="97"/>
                  </a:lnTo>
                  <a:lnTo>
                    <a:pt x="73" y="97"/>
                  </a:lnTo>
                  <a:lnTo>
                    <a:pt x="73" y="95"/>
                  </a:lnTo>
                  <a:lnTo>
                    <a:pt x="73" y="93"/>
                  </a:lnTo>
                  <a:lnTo>
                    <a:pt x="75" y="93"/>
                  </a:lnTo>
                  <a:lnTo>
                    <a:pt x="75" y="91"/>
                  </a:lnTo>
                  <a:lnTo>
                    <a:pt x="75" y="91"/>
                  </a:lnTo>
                  <a:lnTo>
                    <a:pt x="75" y="90"/>
                  </a:lnTo>
                  <a:lnTo>
                    <a:pt x="75" y="88"/>
                  </a:lnTo>
                  <a:lnTo>
                    <a:pt x="75" y="86"/>
                  </a:lnTo>
                  <a:lnTo>
                    <a:pt x="75" y="85"/>
                  </a:lnTo>
                  <a:lnTo>
                    <a:pt x="75" y="81"/>
                  </a:lnTo>
                  <a:lnTo>
                    <a:pt x="75" y="80"/>
                  </a:lnTo>
                  <a:lnTo>
                    <a:pt x="75" y="78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75" y="71"/>
                  </a:lnTo>
                  <a:lnTo>
                    <a:pt x="75" y="70"/>
                  </a:lnTo>
                  <a:lnTo>
                    <a:pt x="75" y="68"/>
                  </a:lnTo>
                  <a:lnTo>
                    <a:pt x="73" y="65"/>
                  </a:lnTo>
                  <a:lnTo>
                    <a:pt x="73" y="63"/>
                  </a:lnTo>
                  <a:lnTo>
                    <a:pt x="73" y="61"/>
                  </a:lnTo>
                  <a:lnTo>
                    <a:pt x="73" y="58"/>
                  </a:lnTo>
                  <a:lnTo>
                    <a:pt x="73" y="58"/>
                  </a:lnTo>
                  <a:lnTo>
                    <a:pt x="73" y="56"/>
                  </a:lnTo>
                  <a:lnTo>
                    <a:pt x="71" y="55"/>
                  </a:lnTo>
                  <a:lnTo>
                    <a:pt x="71" y="53"/>
                  </a:lnTo>
                  <a:lnTo>
                    <a:pt x="71" y="51"/>
                  </a:lnTo>
                  <a:lnTo>
                    <a:pt x="71" y="50"/>
                  </a:lnTo>
                  <a:lnTo>
                    <a:pt x="71" y="48"/>
                  </a:lnTo>
                  <a:lnTo>
                    <a:pt x="70" y="46"/>
                  </a:lnTo>
                  <a:lnTo>
                    <a:pt x="70" y="45"/>
                  </a:lnTo>
                  <a:lnTo>
                    <a:pt x="68" y="43"/>
                  </a:lnTo>
                  <a:lnTo>
                    <a:pt x="68" y="41"/>
                  </a:lnTo>
                  <a:lnTo>
                    <a:pt x="66" y="41"/>
                  </a:lnTo>
                  <a:lnTo>
                    <a:pt x="66" y="40"/>
                  </a:lnTo>
                  <a:lnTo>
                    <a:pt x="65" y="38"/>
                  </a:lnTo>
                  <a:lnTo>
                    <a:pt x="65" y="36"/>
                  </a:lnTo>
                  <a:lnTo>
                    <a:pt x="63" y="35"/>
                  </a:lnTo>
                  <a:lnTo>
                    <a:pt x="63" y="33"/>
                  </a:lnTo>
                  <a:lnTo>
                    <a:pt x="61" y="31"/>
                  </a:lnTo>
                  <a:lnTo>
                    <a:pt x="61" y="30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58" y="25"/>
                  </a:lnTo>
                  <a:lnTo>
                    <a:pt x="58" y="25"/>
                  </a:lnTo>
                  <a:lnTo>
                    <a:pt x="56" y="23"/>
                  </a:lnTo>
                  <a:lnTo>
                    <a:pt x="56" y="21"/>
                  </a:lnTo>
                  <a:lnTo>
                    <a:pt x="55" y="20"/>
                  </a:lnTo>
                  <a:lnTo>
                    <a:pt x="55" y="18"/>
                  </a:lnTo>
                  <a:lnTo>
                    <a:pt x="53" y="16"/>
                  </a:lnTo>
                  <a:lnTo>
                    <a:pt x="53" y="15"/>
                  </a:lnTo>
                  <a:lnTo>
                    <a:pt x="51" y="13"/>
                  </a:lnTo>
                  <a:lnTo>
                    <a:pt x="51" y="11"/>
                  </a:lnTo>
                  <a:lnTo>
                    <a:pt x="51" y="10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0" y="6"/>
                  </a:lnTo>
                  <a:lnTo>
                    <a:pt x="50" y="5"/>
                  </a:lnTo>
                  <a:lnTo>
                    <a:pt x="48" y="3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6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48" y="11"/>
                  </a:lnTo>
                  <a:lnTo>
                    <a:pt x="48" y="13"/>
                  </a:lnTo>
                  <a:lnTo>
                    <a:pt x="48" y="15"/>
                  </a:lnTo>
                  <a:lnTo>
                    <a:pt x="48" y="16"/>
                  </a:lnTo>
                  <a:lnTo>
                    <a:pt x="48" y="18"/>
                  </a:lnTo>
                  <a:lnTo>
                    <a:pt x="48" y="20"/>
                  </a:lnTo>
                  <a:lnTo>
                    <a:pt x="48" y="21"/>
                  </a:lnTo>
                  <a:lnTo>
                    <a:pt x="48" y="23"/>
                  </a:lnTo>
                  <a:lnTo>
                    <a:pt x="50" y="23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26"/>
                  </a:lnTo>
                  <a:lnTo>
                    <a:pt x="50" y="28"/>
                  </a:lnTo>
                  <a:lnTo>
                    <a:pt x="50" y="30"/>
                  </a:lnTo>
                  <a:lnTo>
                    <a:pt x="50" y="31"/>
                  </a:lnTo>
                  <a:lnTo>
                    <a:pt x="50" y="33"/>
                  </a:lnTo>
                  <a:lnTo>
                    <a:pt x="51" y="33"/>
                  </a:lnTo>
                  <a:lnTo>
                    <a:pt x="50" y="33"/>
                  </a:lnTo>
                  <a:lnTo>
                    <a:pt x="48" y="31"/>
                  </a:lnTo>
                  <a:lnTo>
                    <a:pt x="46" y="30"/>
                  </a:lnTo>
                  <a:lnTo>
                    <a:pt x="46" y="28"/>
                  </a:lnTo>
                  <a:lnTo>
                    <a:pt x="45" y="28"/>
                  </a:lnTo>
                  <a:lnTo>
                    <a:pt x="45" y="26"/>
                  </a:lnTo>
                  <a:lnTo>
                    <a:pt x="43" y="25"/>
                  </a:lnTo>
                  <a:lnTo>
                    <a:pt x="41" y="25"/>
                  </a:lnTo>
                  <a:lnTo>
                    <a:pt x="40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5" y="18"/>
                  </a:lnTo>
                  <a:lnTo>
                    <a:pt x="33" y="16"/>
                  </a:lnTo>
                  <a:lnTo>
                    <a:pt x="31" y="15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28" y="11"/>
                  </a:lnTo>
                  <a:lnTo>
                    <a:pt x="26" y="11"/>
                  </a:lnTo>
                  <a:lnTo>
                    <a:pt x="26" y="10"/>
                  </a:lnTo>
                  <a:lnTo>
                    <a:pt x="25" y="10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1" y="11"/>
                  </a:lnTo>
                  <a:lnTo>
                    <a:pt x="21" y="13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23" y="18"/>
                  </a:lnTo>
                  <a:lnTo>
                    <a:pt x="23" y="20"/>
                  </a:lnTo>
                  <a:lnTo>
                    <a:pt x="23" y="23"/>
                  </a:lnTo>
                  <a:lnTo>
                    <a:pt x="23" y="25"/>
                  </a:lnTo>
                  <a:lnTo>
                    <a:pt x="25" y="25"/>
                  </a:lnTo>
                  <a:lnTo>
                    <a:pt x="25" y="28"/>
                  </a:lnTo>
                  <a:lnTo>
                    <a:pt x="25" y="30"/>
                  </a:lnTo>
                  <a:lnTo>
                    <a:pt x="25" y="31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8"/>
                  </a:lnTo>
                  <a:lnTo>
                    <a:pt x="28" y="41"/>
                  </a:lnTo>
                  <a:lnTo>
                    <a:pt x="28" y="41"/>
                  </a:lnTo>
                  <a:lnTo>
                    <a:pt x="28" y="43"/>
                  </a:lnTo>
                  <a:lnTo>
                    <a:pt x="30" y="46"/>
                  </a:lnTo>
                  <a:lnTo>
                    <a:pt x="30" y="48"/>
                  </a:lnTo>
                  <a:lnTo>
                    <a:pt x="30" y="50"/>
                  </a:lnTo>
                  <a:lnTo>
                    <a:pt x="30" y="51"/>
                  </a:lnTo>
                  <a:lnTo>
                    <a:pt x="31" y="53"/>
                  </a:lnTo>
                  <a:lnTo>
                    <a:pt x="31" y="55"/>
                  </a:lnTo>
                  <a:lnTo>
                    <a:pt x="31" y="56"/>
                  </a:lnTo>
                  <a:lnTo>
                    <a:pt x="31" y="58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1" y="58"/>
                  </a:lnTo>
                  <a:lnTo>
                    <a:pt x="30" y="56"/>
                  </a:lnTo>
                  <a:lnTo>
                    <a:pt x="30" y="55"/>
                  </a:lnTo>
                  <a:lnTo>
                    <a:pt x="28" y="55"/>
                  </a:lnTo>
                  <a:lnTo>
                    <a:pt x="28" y="53"/>
                  </a:lnTo>
                  <a:lnTo>
                    <a:pt x="26" y="51"/>
                  </a:lnTo>
                  <a:lnTo>
                    <a:pt x="25" y="50"/>
                  </a:lnTo>
                  <a:lnTo>
                    <a:pt x="25" y="48"/>
                  </a:lnTo>
                  <a:lnTo>
                    <a:pt x="23" y="46"/>
                  </a:lnTo>
                  <a:lnTo>
                    <a:pt x="21" y="45"/>
                  </a:lnTo>
                  <a:lnTo>
                    <a:pt x="20" y="43"/>
                  </a:lnTo>
                  <a:lnTo>
                    <a:pt x="20" y="41"/>
                  </a:lnTo>
                  <a:lnTo>
                    <a:pt x="18" y="41"/>
                  </a:lnTo>
                  <a:lnTo>
                    <a:pt x="16" y="40"/>
                  </a:lnTo>
                  <a:lnTo>
                    <a:pt x="15" y="38"/>
                  </a:lnTo>
                  <a:lnTo>
                    <a:pt x="15" y="36"/>
                  </a:lnTo>
                  <a:lnTo>
                    <a:pt x="13" y="35"/>
                  </a:lnTo>
                  <a:lnTo>
                    <a:pt x="13" y="33"/>
                  </a:lnTo>
                  <a:lnTo>
                    <a:pt x="11" y="33"/>
                  </a:lnTo>
                  <a:lnTo>
                    <a:pt x="10" y="31"/>
                  </a:lnTo>
                  <a:lnTo>
                    <a:pt x="10" y="30"/>
                  </a:lnTo>
                  <a:lnTo>
                    <a:pt x="8" y="28"/>
                  </a:lnTo>
                  <a:lnTo>
                    <a:pt x="8" y="26"/>
                  </a:lnTo>
                  <a:lnTo>
                    <a:pt x="6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BF59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37" name="Freeform 33"/>
            <p:cNvSpPr>
              <a:spLocks/>
            </p:cNvSpPr>
            <p:nvPr/>
          </p:nvSpPr>
          <p:spPr bwMode="auto">
            <a:xfrm>
              <a:off x="3495" y="2002"/>
              <a:ext cx="81" cy="113"/>
            </a:xfrm>
            <a:custGeom>
              <a:avLst/>
              <a:gdLst/>
              <a:ahLst/>
              <a:cxnLst>
                <a:cxn ang="0">
                  <a:pos x="3" y="92"/>
                </a:cxn>
                <a:cxn ang="0">
                  <a:pos x="1" y="85"/>
                </a:cxn>
                <a:cxn ang="0">
                  <a:pos x="0" y="75"/>
                </a:cxn>
                <a:cxn ang="0">
                  <a:pos x="3" y="67"/>
                </a:cxn>
                <a:cxn ang="0">
                  <a:pos x="5" y="57"/>
                </a:cxn>
                <a:cxn ang="0">
                  <a:pos x="10" y="50"/>
                </a:cxn>
                <a:cxn ang="0">
                  <a:pos x="15" y="43"/>
                </a:cxn>
                <a:cxn ang="0">
                  <a:pos x="21" y="43"/>
                </a:cxn>
                <a:cxn ang="0">
                  <a:pos x="28" y="48"/>
                </a:cxn>
                <a:cxn ang="0">
                  <a:pos x="35" y="53"/>
                </a:cxn>
                <a:cxn ang="0">
                  <a:pos x="40" y="58"/>
                </a:cxn>
                <a:cxn ang="0">
                  <a:pos x="46" y="65"/>
                </a:cxn>
                <a:cxn ang="0">
                  <a:pos x="51" y="70"/>
                </a:cxn>
                <a:cxn ang="0">
                  <a:pos x="51" y="72"/>
                </a:cxn>
                <a:cxn ang="0">
                  <a:pos x="48" y="67"/>
                </a:cxn>
                <a:cxn ang="0">
                  <a:pos x="41" y="58"/>
                </a:cxn>
                <a:cxn ang="0">
                  <a:pos x="35" y="50"/>
                </a:cxn>
                <a:cxn ang="0">
                  <a:pos x="28" y="42"/>
                </a:cxn>
                <a:cxn ang="0">
                  <a:pos x="23" y="35"/>
                </a:cxn>
                <a:cxn ang="0">
                  <a:pos x="21" y="27"/>
                </a:cxn>
                <a:cxn ang="0">
                  <a:pos x="23" y="22"/>
                </a:cxn>
                <a:cxn ang="0">
                  <a:pos x="28" y="18"/>
                </a:cxn>
                <a:cxn ang="0">
                  <a:pos x="33" y="13"/>
                </a:cxn>
                <a:cxn ang="0">
                  <a:pos x="36" y="8"/>
                </a:cxn>
                <a:cxn ang="0">
                  <a:pos x="43" y="3"/>
                </a:cxn>
                <a:cxn ang="0">
                  <a:pos x="46" y="2"/>
                </a:cxn>
                <a:cxn ang="0">
                  <a:pos x="51" y="3"/>
                </a:cxn>
                <a:cxn ang="0">
                  <a:pos x="53" y="13"/>
                </a:cxn>
                <a:cxn ang="0">
                  <a:pos x="58" y="22"/>
                </a:cxn>
                <a:cxn ang="0">
                  <a:pos x="61" y="32"/>
                </a:cxn>
                <a:cxn ang="0">
                  <a:pos x="65" y="40"/>
                </a:cxn>
                <a:cxn ang="0">
                  <a:pos x="68" y="50"/>
                </a:cxn>
                <a:cxn ang="0">
                  <a:pos x="73" y="58"/>
                </a:cxn>
                <a:cxn ang="0">
                  <a:pos x="76" y="68"/>
                </a:cxn>
                <a:cxn ang="0">
                  <a:pos x="78" y="75"/>
                </a:cxn>
                <a:cxn ang="0">
                  <a:pos x="80" y="82"/>
                </a:cxn>
                <a:cxn ang="0">
                  <a:pos x="80" y="88"/>
                </a:cxn>
                <a:cxn ang="0">
                  <a:pos x="80" y="93"/>
                </a:cxn>
                <a:cxn ang="0">
                  <a:pos x="80" y="100"/>
                </a:cxn>
                <a:cxn ang="0">
                  <a:pos x="81" y="105"/>
                </a:cxn>
                <a:cxn ang="0">
                  <a:pos x="81" y="112"/>
                </a:cxn>
                <a:cxn ang="0">
                  <a:pos x="80" y="110"/>
                </a:cxn>
                <a:cxn ang="0">
                  <a:pos x="75" y="105"/>
                </a:cxn>
                <a:cxn ang="0">
                  <a:pos x="68" y="100"/>
                </a:cxn>
                <a:cxn ang="0">
                  <a:pos x="63" y="93"/>
                </a:cxn>
                <a:cxn ang="0">
                  <a:pos x="56" y="88"/>
                </a:cxn>
                <a:cxn ang="0">
                  <a:pos x="51" y="83"/>
                </a:cxn>
                <a:cxn ang="0">
                  <a:pos x="46" y="82"/>
                </a:cxn>
                <a:cxn ang="0">
                  <a:pos x="40" y="82"/>
                </a:cxn>
                <a:cxn ang="0">
                  <a:pos x="35" y="83"/>
                </a:cxn>
                <a:cxn ang="0">
                  <a:pos x="28" y="87"/>
                </a:cxn>
                <a:cxn ang="0">
                  <a:pos x="21" y="88"/>
                </a:cxn>
                <a:cxn ang="0">
                  <a:pos x="16" y="92"/>
                </a:cxn>
                <a:cxn ang="0">
                  <a:pos x="10" y="95"/>
                </a:cxn>
              </a:cxnLst>
              <a:rect l="0" t="0" r="r" b="b"/>
              <a:pathLst>
                <a:path w="81" h="113">
                  <a:moveTo>
                    <a:pt x="8" y="95"/>
                  </a:moveTo>
                  <a:lnTo>
                    <a:pt x="6" y="95"/>
                  </a:lnTo>
                  <a:lnTo>
                    <a:pt x="5" y="93"/>
                  </a:lnTo>
                  <a:lnTo>
                    <a:pt x="3" y="92"/>
                  </a:lnTo>
                  <a:lnTo>
                    <a:pt x="3" y="90"/>
                  </a:lnTo>
                  <a:lnTo>
                    <a:pt x="1" y="88"/>
                  </a:lnTo>
                  <a:lnTo>
                    <a:pt x="1" y="87"/>
                  </a:lnTo>
                  <a:lnTo>
                    <a:pt x="1" y="85"/>
                  </a:lnTo>
                  <a:lnTo>
                    <a:pt x="0" y="83"/>
                  </a:lnTo>
                  <a:lnTo>
                    <a:pt x="0" y="80"/>
                  </a:lnTo>
                  <a:lnTo>
                    <a:pt x="0" y="78"/>
                  </a:lnTo>
                  <a:lnTo>
                    <a:pt x="0" y="75"/>
                  </a:lnTo>
                  <a:lnTo>
                    <a:pt x="1" y="73"/>
                  </a:lnTo>
                  <a:lnTo>
                    <a:pt x="1" y="70"/>
                  </a:lnTo>
                  <a:lnTo>
                    <a:pt x="1" y="70"/>
                  </a:lnTo>
                  <a:lnTo>
                    <a:pt x="3" y="67"/>
                  </a:lnTo>
                  <a:lnTo>
                    <a:pt x="3" y="63"/>
                  </a:lnTo>
                  <a:lnTo>
                    <a:pt x="3" y="62"/>
                  </a:lnTo>
                  <a:lnTo>
                    <a:pt x="5" y="58"/>
                  </a:lnTo>
                  <a:lnTo>
                    <a:pt x="5" y="57"/>
                  </a:lnTo>
                  <a:lnTo>
                    <a:pt x="6" y="55"/>
                  </a:lnTo>
                  <a:lnTo>
                    <a:pt x="6" y="53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1" y="47"/>
                  </a:lnTo>
                  <a:lnTo>
                    <a:pt x="13" y="45"/>
                  </a:lnTo>
                  <a:lnTo>
                    <a:pt x="15" y="43"/>
                  </a:lnTo>
                  <a:lnTo>
                    <a:pt x="16" y="43"/>
                  </a:lnTo>
                  <a:lnTo>
                    <a:pt x="18" y="43"/>
                  </a:lnTo>
                  <a:lnTo>
                    <a:pt x="20" y="43"/>
                  </a:lnTo>
                  <a:lnTo>
                    <a:pt x="21" y="43"/>
                  </a:lnTo>
                  <a:lnTo>
                    <a:pt x="23" y="45"/>
                  </a:lnTo>
                  <a:lnTo>
                    <a:pt x="25" y="47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30" y="50"/>
                  </a:lnTo>
                  <a:lnTo>
                    <a:pt x="31" y="52"/>
                  </a:lnTo>
                  <a:lnTo>
                    <a:pt x="33" y="53"/>
                  </a:lnTo>
                  <a:lnTo>
                    <a:pt x="35" y="53"/>
                  </a:lnTo>
                  <a:lnTo>
                    <a:pt x="36" y="53"/>
                  </a:lnTo>
                  <a:lnTo>
                    <a:pt x="38" y="55"/>
                  </a:lnTo>
                  <a:lnTo>
                    <a:pt x="38" y="57"/>
                  </a:lnTo>
                  <a:lnTo>
                    <a:pt x="40" y="58"/>
                  </a:lnTo>
                  <a:lnTo>
                    <a:pt x="41" y="60"/>
                  </a:lnTo>
                  <a:lnTo>
                    <a:pt x="43" y="62"/>
                  </a:lnTo>
                  <a:lnTo>
                    <a:pt x="45" y="63"/>
                  </a:lnTo>
                  <a:lnTo>
                    <a:pt x="46" y="65"/>
                  </a:lnTo>
                  <a:lnTo>
                    <a:pt x="48" y="67"/>
                  </a:lnTo>
                  <a:lnTo>
                    <a:pt x="50" y="68"/>
                  </a:lnTo>
                  <a:lnTo>
                    <a:pt x="51" y="70"/>
                  </a:lnTo>
                  <a:lnTo>
                    <a:pt x="51" y="70"/>
                  </a:lnTo>
                  <a:lnTo>
                    <a:pt x="53" y="72"/>
                  </a:lnTo>
                  <a:lnTo>
                    <a:pt x="53" y="73"/>
                  </a:lnTo>
                  <a:lnTo>
                    <a:pt x="53" y="72"/>
                  </a:lnTo>
                  <a:lnTo>
                    <a:pt x="51" y="72"/>
                  </a:lnTo>
                  <a:lnTo>
                    <a:pt x="51" y="70"/>
                  </a:lnTo>
                  <a:lnTo>
                    <a:pt x="51" y="70"/>
                  </a:lnTo>
                  <a:lnTo>
                    <a:pt x="50" y="68"/>
                  </a:lnTo>
                  <a:lnTo>
                    <a:pt x="48" y="67"/>
                  </a:lnTo>
                  <a:lnTo>
                    <a:pt x="46" y="63"/>
                  </a:lnTo>
                  <a:lnTo>
                    <a:pt x="45" y="62"/>
                  </a:lnTo>
                  <a:lnTo>
                    <a:pt x="43" y="60"/>
                  </a:lnTo>
                  <a:lnTo>
                    <a:pt x="41" y="58"/>
                  </a:lnTo>
                  <a:lnTo>
                    <a:pt x="40" y="57"/>
                  </a:lnTo>
                  <a:lnTo>
                    <a:pt x="38" y="53"/>
                  </a:lnTo>
                  <a:lnTo>
                    <a:pt x="36" y="53"/>
                  </a:lnTo>
                  <a:lnTo>
                    <a:pt x="35" y="50"/>
                  </a:lnTo>
                  <a:lnTo>
                    <a:pt x="33" y="48"/>
                  </a:lnTo>
                  <a:lnTo>
                    <a:pt x="31" y="47"/>
                  </a:lnTo>
                  <a:lnTo>
                    <a:pt x="30" y="43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6" y="37"/>
                  </a:lnTo>
                  <a:lnTo>
                    <a:pt x="25" y="37"/>
                  </a:lnTo>
                  <a:lnTo>
                    <a:pt x="23" y="35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1" y="28"/>
                  </a:lnTo>
                  <a:lnTo>
                    <a:pt x="21" y="27"/>
                  </a:lnTo>
                  <a:lnTo>
                    <a:pt x="21" y="25"/>
                  </a:lnTo>
                  <a:lnTo>
                    <a:pt x="21" y="23"/>
                  </a:lnTo>
                  <a:lnTo>
                    <a:pt x="23" y="23"/>
                  </a:lnTo>
                  <a:lnTo>
                    <a:pt x="23" y="22"/>
                  </a:lnTo>
                  <a:lnTo>
                    <a:pt x="25" y="20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8" y="18"/>
                  </a:lnTo>
                  <a:lnTo>
                    <a:pt x="30" y="17"/>
                  </a:lnTo>
                  <a:lnTo>
                    <a:pt x="30" y="15"/>
                  </a:lnTo>
                  <a:lnTo>
                    <a:pt x="31" y="15"/>
                  </a:lnTo>
                  <a:lnTo>
                    <a:pt x="33" y="13"/>
                  </a:lnTo>
                  <a:lnTo>
                    <a:pt x="33" y="12"/>
                  </a:lnTo>
                  <a:lnTo>
                    <a:pt x="35" y="12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40" y="7"/>
                  </a:lnTo>
                  <a:lnTo>
                    <a:pt x="41" y="5"/>
                  </a:lnTo>
                  <a:lnTo>
                    <a:pt x="43" y="3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6" y="3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0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1" y="7"/>
                  </a:lnTo>
                  <a:lnTo>
                    <a:pt x="51" y="8"/>
                  </a:lnTo>
                  <a:lnTo>
                    <a:pt x="53" y="12"/>
                  </a:lnTo>
                  <a:lnTo>
                    <a:pt x="53" y="13"/>
                  </a:lnTo>
                  <a:lnTo>
                    <a:pt x="55" y="17"/>
                  </a:lnTo>
                  <a:lnTo>
                    <a:pt x="55" y="18"/>
                  </a:lnTo>
                  <a:lnTo>
                    <a:pt x="56" y="20"/>
                  </a:lnTo>
                  <a:lnTo>
                    <a:pt x="58" y="22"/>
                  </a:lnTo>
                  <a:lnTo>
                    <a:pt x="58" y="23"/>
                  </a:lnTo>
                  <a:lnTo>
                    <a:pt x="60" y="27"/>
                  </a:lnTo>
                  <a:lnTo>
                    <a:pt x="60" y="28"/>
                  </a:lnTo>
                  <a:lnTo>
                    <a:pt x="61" y="32"/>
                  </a:lnTo>
                  <a:lnTo>
                    <a:pt x="61" y="33"/>
                  </a:lnTo>
                  <a:lnTo>
                    <a:pt x="63" y="37"/>
                  </a:lnTo>
                  <a:lnTo>
                    <a:pt x="65" y="37"/>
                  </a:lnTo>
                  <a:lnTo>
                    <a:pt x="65" y="40"/>
                  </a:lnTo>
                  <a:lnTo>
                    <a:pt x="66" y="42"/>
                  </a:lnTo>
                  <a:lnTo>
                    <a:pt x="66" y="45"/>
                  </a:lnTo>
                  <a:lnTo>
                    <a:pt x="68" y="47"/>
                  </a:lnTo>
                  <a:lnTo>
                    <a:pt x="68" y="50"/>
                  </a:lnTo>
                  <a:lnTo>
                    <a:pt x="70" y="52"/>
                  </a:lnTo>
                  <a:lnTo>
                    <a:pt x="71" y="53"/>
                  </a:lnTo>
                  <a:lnTo>
                    <a:pt x="71" y="55"/>
                  </a:lnTo>
                  <a:lnTo>
                    <a:pt x="73" y="58"/>
                  </a:lnTo>
                  <a:lnTo>
                    <a:pt x="73" y="60"/>
                  </a:lnTo>
                  <a:lnTo>
                    <a:pt x="75" y="63"/>
                  </a:lnTo>
                  <a:lnTo>
                    <a:pt x="75" y="65"/>
                  </a:lnTo>
                  <a:lnTo>
                    <a:pt x="76" y="68"/>
                  </a:lnTo>
                  <a:lnTo>
                    <a:pt x="78" y="70"/>
                  </a:lnTo>
                  <a:lnTo>
                    <a:pt x="78" y="72"/>
                  </a:lnTo>
                  <a:lnTo>
                    <a:pt x="78" y="73"/>
                  </a:lnTo>
                  <a:lnTo>
                    <a:pt x="78" y="75"/>
                  </a:lnTo>
                  <a:lnTo>
                    <a:pt x="78" y="77"/>
                  </a:lnTo>
                  <a:lnTo>
                    <a:pt x="80" y="78"/>
                  </a:lnTo>
                  <a:lnTo>
                    <a:pt x="80" y="80"/>
                  </a:lnTo>
                  <a:lnTo>
                    <a:pt x="80" y="82"/>
                  </a:lnTo>
                  <a:lnTo>
                    <a:pt x="80" y="83"/>
                  </a:lnTo>
                  <a:lnTo>
                    <a:pt x="80" y="85"/>
                  </a:lnTo>
                  <a:lnTo>
                    <a:pt x="80" y="87"/>
                  </a:lnTo>
                  <a:lnTo>
                    <a:pt x="80" y="88"/>
                  </a:lnTo>
                  <a:lnTo>
                    <a:pt x="80" y="88"/>
                  </a:lnTo>
                  <a:lnTo>
                    <a:pt x="80" y="90"/>
                  </a:lnTo>
                  <a:lnTo>
                    <a:pt x="80" y="92"/>
                  </a:lnTo>
                  <a:lnTo>
                    <a:pt x="80" y="93"/>
                  </a:lnTo>
                  <a:lnTo>
                    <a:pt x="80" y="95"/>
                  </a:lnTo>
                  <a:lnTo>
                    <a:pt x="80" y="97"/>
                  </a:lnTo>
                  <a:lnTo>
                    <a:pt x="80" y="98"/>
                  </a:lnTo>
                  <a:lnTo>
                    <a:pt x="80" y="100"/>
                  </a:lnTo>
                  <a:lnTo>
                    <a:pt x="81" y="102"/>
                  </a:lnTo>
                  <a:lnTo>
                    <a:pt x="81" y="103"/>
                  </a:lnTo>
                  <a:lnTo>
                    <a:pt x="81" y="105"/>
                  </a:lnTo>
                  <a:lnTo>
                    <a:pt x="81" y="105"/>
                  </a:lnTo>
                  <a:lnTo>
                    <a:pt x="81" y="107"/>
                  </a:lnTo>
                  <a:lnTo>
                    <a:pt x="81" y="108"/>
                  </a:lnTo>
                  <a:lnTo>
                    <a:pt x="81" y="110"/>
                  </a:lnTo>
                  <a:lnTo>
                    <a:pt x="81" y="112"/>
                  </a:lnTo>
                  <a:lnTo>
                    <a:pt x="81" y="113"/>
                  </a:lnTo>
                  <a:lnTo>
                    <a:pt x="81" y="112"/>
                  </a:lnTo>
                  <a:lnTo>
                    <a:pt x="80" y="112"/>
                  </a:lnTo>
                  <a:lnTo>
                    <a:pt x="80" y="110"/>
                  </a:lnTo>
                  <a:lnTo>
                    <a:pt x="78" y="108"/>
                  </a:lnTo>
                  <a:lnTo>
                    <a:pt x="76" y="107"/>
                  </a:lnTo>
                  <a:lnTo>
                    <a:pt x="75" y="105"/>
                  </a:lnTo>
                  <a:lnTo>
                    <a:pt x="75" y="105"/>
                  </a:lnTo>
                  <a:lnTo>
                    <a:pt x="73" y="105"/>
                  </a:lnTo>
                  <a:lnTo>
                    <a:pt x="71" y="103"/>
                  </a:lnTo>
                  <a:lnTo>
                    <a:pt x="70" y="102"/>
                  </a:lnTo>
                  <a:lnTo>
                    <a:pt x="68" y="100"/>
                  </a:lnTo>
                  <a:lnTo>
                    <a:pt x="66" y="98"/>
                  </a:lnTo>
                  <a:lnTo>
                    <a:pt x="66" y="97"/>
                  </a:lnTo>
                  <a:lnTo>
                    <a:pt x="65" y="95"/>
                  </a:lnTo>
                  <a:lnTo>
                    <a:pt x="63" y="93"/>
                  </a:lnTo>
                  <a:lnTo>
                    <a:pt x="61" y="92"/>
                  </a:lnTo>
                  <a:lnTo>
                    <a:pt x="60" y="90"/>
                  </a:lnTo>
                  <a:lnTo>
                    <a:pt x="58" y="88"/>
                  </a:lnTo>
                  <a:lnTo>
                    <a:pt x="56" y="88"/>
                  </a:lnTo>
                  <a:lnTo>
                    <a:pt x="55" y="88"/>
                  </a:lnTo>
                  <a:lnTo>
                    <a:pt x="53" y="87"/>
                  </a:lnTo>
                  <a:lnTo>
                    <a:pt x="51" y="85"/>
                  </a:lnTo>
                  <a:lnTo>
                    <a:pt x="51" y="83"/>
                  </a:lnTo>
                  <a:lnTo>
                    <a:pt x="50" y="83"/>
                  </a:lnTo>
                  <a:lnTo>
                    <a:pt x="48" y="83"/>
                  </a:lnTo>
                  <a:lnTo>
                    <a:pt x="48" y="82"/>
                  </a:lnTo>
                  <a:lnTo>
                    <a:pt x="46" y="82"/>
                  </a:lnTo>
                  <a:lnTo>
                    <a:pt x="45" y="82"/>
                  </a:lnTo>
                  <a:lnTo>
                    <a:pt x="43" y="82"/>
                  </a:lnTo>
                  <a:lnTo>
                    <a:pt x="41" y="82"/>
                  </a:lnTo>
                  <a:lnTo>
                    <a:pt x="40" y="82"/>
                  </a:lnTo>
                  <a:lnTo>
                    <a:pt x="40" y="83"/>
                  </a:lnTo>
                  <a:lnTo>
                    <a:pt x="38" y="83"/>
                  </a:lnTo>
                  <a:lnTo>
                    <a:pt x="36" y="83"/>
                  </a:lnTo>
                  <a:lnTo>
                    <a:pt x="35" y="83"/>
                  </a:lnTo>
                  <a:lnTo>
                    <a:pt x="33" y="85"/>
                  </a:lnTo>
                  <a:lnTo>
                    <a:pt x="31" y="85"/>
                  </a:lnTo>
                  <a:lnTo>
                    <a:pt x="30" y="87"/>
                  </a:lnTo>
                  <a:lnTo>
                    <a:pt x="28" y="87"/>
                  </a:lnTo>
                  <a:lnTo>
                    <a:pt x="26" y="88"/>
                  </a:lnTo>
                  <a:lnTo>
                    <a:pt x="25" y="88"/>
                  </a:lnTo>
                  <a:lnTo>
                    <a:pt x="23" y="88"/>
                  </a:lnTo>
                  <a:lnTo>
                    <a:pt x="21" y="88"/>
                  </a:lnTo>
                  <a:lnTo>
                    <a:pt x="20" y="88"/>
                  </a:lnTo>
                  <a:lnTo>
                    <a:pt x="20" y="90"/>
                  </a:lnTo>
                  <a:lnTo>
                    <a:pt x="18" y="90"/>
                  </a:lnTo>
                  <a:lnTo>
                    <a:pt x="16" y="92"/>
                  </a:lnTo>
                  <a:lnTo>
                    <a:pt x="15" y="92"/>
                  </a:lnTo>
                  <a:lnTo>
                    <a:pt x="13" y="93"/>
                  </a:lnTo>
                  <a:lnTo>
                    <a:pt x="11" y="93"/>
                  </a:lnTo>
                  <a:lnTo>
                    <a:pt x="10" y="95"/>
                  </a:lnTo>
                  <a:lnTo>
                    <a:pt x="8" y="95"/>
                  </a:lnTo>
                  <a:close/>
                </a:path>
              </a:pathLst>
            </a:custGeom>
            <a:solidFill>
              <a:srgbClr val="BF59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38" name="Freeform 34"/>
            <p:cNvSpPr>
              <a:spLocks/>
            </p:cNvSpPr>
            <p:nvPr/>
          </p:nvSpPr>
          <p:spPr bwMode="auto">
            <a:xfrm>
              <a:off x="2778" y="2646"/>
              <a:ext cx="732" cy="367"/>
            </a:xfrm>
            <a:custGeom>
              <a:avLst/>
              <a:gdLst/>
              <a:ahLst/>
              <a:cxnLst>
                <a:cxn ang="0">
                  <a:pos x="64" y="72"/>
                </a:cxn>
                <a:cxn ang="0">
                  <a:pos x="200" y="178"/>
                </a:cxn>
                <a:cxn ang="0">
                  <a:pos x="381" y="272"/>
                </a:cxn>
                <a:cxn ang="0">
                  <a:pos x="546" y="334"/>
                </a:cxn>
                <a:cxn ang="0">
                  <a:pos x="695" y="362"/>
                </a:cxn>
                <a:cxn ang="0">
                  <a:pos x="697" y="352"/>
                </a:cxn>
                <a:cxn ang="0">
                  <a:pos x="627" y="322"/>
                </a:cxn>
                <a:cxn ang="0">
                  <a:pos x="594" y="299"/>
                </a:cxn>
                <a:cxn ang="0">
                  <a:pos x="605" y="285"/>
                </a:cxn>
                <a:cxn ang="0">
                  <a:pos x="609" y="272"/>
                </a:cxn>
                <a:cxn ang="0">
                  <a:pos x="612" y="259"/>
                </a:cxn>
                <a:cxn ang="0">
                  <a:pos x="624" y="249"/>
                </a:cxn>
                <a:cxn ang="0">
                  <a:pos x="607" y="232"/>
                </a:cxn>
                <a:cxn ang="0">
                  <a:pos x="622" y="232"/>
                </a:cxn>
                <a:cxn ang="0">
                  <a:pos x="640" y="232"/>
                </a:cxn>
                <a:cxn ang="0">
                  <a:pos x="634" y="210"/>
                </a:cxn>
                <a:cxn ang="0">
                  <a:pos x="617" y="187"/>
                </a:cxn>
                <a:cxn ang="0">
                  <a:pos x="644" y="182"/>
                </a:cxn>
                <a:cxn ang="0">
                  <a:pos x="627" y="165"/>
                </a:cxn>
                <a:cxn ang="0">
                  <a:pos x="634" y="150"/>
                </a:cxn>
                <a:cxn ang="0">
                  <a:pos x="662" y="135"/>
                </a:cxn>
                <a:cxn ang="0">
                  <a:pos x="652" y="120"/>
                </a:cxn>
                <a:cxn ang="0">
                  <a:pos x="679" y="115"/>
                </a:cxn>
                <a:cxn ang="0">
                  <a:pos x="684" y="98"/>
                </a:cxn>
                <a:cxn ang="0">
                  <a:pos x="697" y="87"/>
                </a:cxn>
                <a:cxn ang="0">
                  <a:pos x="697" y="72"/>
                </a:cxn>
                <a:cxn ang="0">
                  <a:pos x="687" y="53"/>
                </a:cxn>
                <a:cxn ang="0">
                  <a:pos x="697" y="32"/>
                </a:cxn>
                <a:cxn ang="0">
                  <a:pos x="677" y="28"/>
                </a:cxn>
                <a:cxn ang="0">
                  <a:pos x="664" y="50"/>
                </a:cxn>
                <a:cxn ang="0">
                  <a:pos x="647" y="70"/>
                </a:cxn>
                <a:cxn ang="0">
                  <a:pos x="637" y="80"/>
                </a:cxn>
                <a:cxn ang="0">
                  <a:pos x="665" y="80"/>
                </a:cxn>
                <a:cxn ang="0">
                  <a:pos x="644" y="90"/>
                </a:cxn>
                <a:cxn ang="0">
                  <a:pos x="635" y="98"/>
                </a:cxn>
                <a:cxn ang="0">
                  <a:pos x="652" y="105"/>
                </a:cxn>
                <a:cxn ang="0">
                  <a:pos x="624" y="115"/>
                </a:cxn>
                <a:cxn ang="0">
                  <a:pos x="617" y="137"/>
                </a:cxn>
                <a:cxn ang="0">
                  <a:pos x="599" y="150"/>
                </a:cxn>
                <a:cxn ang="0">
                  <a:pos x="585" y="168"/>
                </a:cxn>
                <a:cxn ang="0">
                  <a:pos x="585" y="195"/>
                </a:cxn>
                <a:cxn ang="0">
                  <a:pos x="552" y="193"/>
                </a:cxn>
                <a:cxn ang="0">
                  <a:pos x="507" y="180"/>
                </a:cxn>
                <a:cxn ang="0">
                  <a:pos x="534" y="195"/>
                </a:cxn>
                <a:cxn ang="0">
                  <a:pos x="577" y="215"/>
                </a:cxn>
                <a:cxn ang="0">
                  <a:pos x="551" y="218"/>
                </a:cxn>
                <a:cxn ang="0">
                  <a:pos x="496" y="202"/>
                </a:cxn>
                <a:cxn ang="0">
                  <a:pos x="404" y="173"/>
                </a:cxn>
                <a:cxn ang="0">
                  <a:pos x="449" y="193"/>
                </a:cxn>
                <a:cxn ang="0">
                  <a:pos x="544" y="232"/>
                </a:cxn>
                <a:cxn ang="0">
                  <a:pos x="532" y="242"/>
                </a:cxn>
                <a:cxn ang="0">
                  <a:pos x="449" y="229"/>
                </a:cxn>
                <a:cxn ang="0">
                  <a:pos x="333" y="172"/>
                </a:cxn>
                <a:cxn ang="0">
                  <a:pos x="285" y="148"/>
                </a:cxn>
                <a:cxn ang="0">
                  <a:pos x="373" y="203"/>
                </a:cxn>
                <a:cxn ang="0">
                  <a:pos x="388" y="220"/>
                </a:cxn>
                <a:cxn ang="0">
                  <a:pos x="231" y="150"/>
                </a:cxn>
                <a:cxn ang="0">
                  <a:pos x="117" y="92"/>
                </a:cxn>
                <a:cxn ang="0">
                  <a:pos x="64" y="43"/>
                </a:cxn>
                <a:cxn ang="0">
                  <a:pos x="24" y="13"/>
                </a:cxn>
              </a:cxnLst>
              <a:rect l="0" t="0" r="r" b="b"/>
              <a:pathLst>
                <a:path w="732" h="367">
                  <a:moveTo>
                    <a:pt x="0" y="0"/>
                  </a:moveTo>
                  <a:lnTo>
                    <a:pt x="2" y="2"/>
                  </a:lnTo>
                  <a:lnTo>
                    <a:pt x="4" y="5"/>
                  </a:lnTo>
                  <a:lnTo>
                    <a:pt x="5" y="7"/>
                  </a:lnTo>
                  <a:lnTo>
                    <a:pt x="9" y="10"/>
                  </a:lnTo>
                  <a:lnTo>
                    <a:pt x="10" y="13"/>
                  </a:lnTo>
                  <a:lnTo>
                    <a:pt x="14" y="17"/>
                  </a:lnTo>
                  <a:lnTo>
                    <a:pt x="17" y="22"/>
                  </a:lnTo>
                  <a:lnTo>
                    <a:pt x="22" y="27"/>
                  </a:lnTo>
                  <a:lnTo>
                    <a:pt x="25" y="32"/>
                  </a:lnTo>
                  <a:lnTo>
                    <a:pt x="30" y="35"/>
                  </a:lnTo>
                  <a:lnTo>
                    <a:pt x="35" y="42"/>
                  </a:lnTo>
                  <a:lnTo>
                    <a:pt x="39" y="48"/>
                  </a:lnTo>
                  <a:lnTo>
                    <a:pt x="45" y="53"/>
                  </a:lnTo>
                  <a:lnTo>
                    <a:pt x="50" y="60"/>
                  </a:lnTo>
                  <a:lnTo>
                    <a:pt x="57" y="65"/>
                  </a:lnTo>
                  <a:lnTo>
                    <a:pt x="64" y="72"/>
                  </a:lnTo>
                  <a:lnTo>
                    <a:pt x="70" y="78"/>
                  </a:lnTo>
                  <a:lnTo>
                    <a:pt x="77" y="85"/>
                  </a:lnTo>
                  <a:lnTo>
                    <a:pt x="83" y="92"/>
                  </a:lnTo>
                  <a:lnTo>
                    <a:pt x="92" y="98"/>
                  </a:lnTo>
                  <a:lnTo>
                    <a:pt x="98" y="105"/>
                  </a:lnTo>
                  <a:lnTo>
                    <a:pt x="107" y="113"/>
                  </a:lnTo>
                  <a:lnTo>
                    <a:pt x="115" y="118"/>
                  </a:lnTo>
                  <a:lnTo>
                    <a:pt x="120" y="125"/>
                  </a:lnTo>
                  <a:lnTo>
                    <a:pt x="128" y="132"/>
                  </a:lnTo>
                  <a:lnTo>
                    <a:pt x="137" y="138"/>
                  </a:lnTo>
                  <a:lnTo>
                    <a:pt x="147" y="145"/>
                  </a:lnTo>
                  <a:lnTo>
                    <a:pt x="155" y="150"/>
                  </a:lnTo>
                  <a:lnTo>
                    <a:pt x="163" y="155"/>
                  </a:lnTo>
                  <a:lnTo>
                    <a:pt x="172" y="162"/>
                  </a:lnTo>
                  <a:lnTo>
                    <a:pt x="182" y="167"/>
                  </a:lnTo>
                  <a:lnTo>
                    <a:pt x="190" y="172"/>
                  </a:lnTo>
                  <a:lnTo>
                    <a:pt x="200" y="178"/>
                  </a:lnTo>
                  <a:lnTo>
                    <a:pt x="208" y="183"/>
                  </a:lnTo>
                  <a:lnTo>
                    <a:pt x="218" y="188"/>
                  </a:lnTo>
                  <a:lnTo>
                    <a:pt x="228" y="195"/>
                  </a:lnTo>
                  <a:lnTo>
                    <a:pt x="240" y="200"/>
                  </a:lnTo>
                  <a:lnTo>
                    <a:pt x="250" y="207"/>
                  </a:lnTo>
                  <a:lnTo>
                    <a:pt x="260" y="212"/>
                  </a:lnTo>
                  <a:lnTo>
                    <a:pt x="271" y="217"/>
                  </a:lnTo>
                  <a:lnTo>
                    <a:pt x="281" y="224"/>
                  </a:lnTo>
                  <a:lnTo>
                    <a:pt x="291" y="230"/>
                  </a:lnTo>
                  <a:lnTo>
                    <a:pt x="303" y="234"/>
                  </a:lnTo>
                  <a:lnTo>
                    <a:pt x="315" y="240"/>
                  </a:lnTo>
                  <a:lnTo>
                    <a:pt x="326" y="245"/>
                  </a:lnTo>
                  <a:lnTo>
                    <a:pt x="338" y="250"/>
                  </a:lnTo>
                  <a:lnTo>
                    <a:pt x="348" y="257"/>
                  </a:lnTo>
                  <a:lnTo>
                    <a:pt x="359" y="262"/>
                  </a:lnTo>
                  <a:lnTo>
                    <a:pt x="369" y="265"/>
                  </a:lnTo>
                  <a:lnTo>
                    <a:pt x="381" y="272"/>
                  </a:lnTo>
                  <a:lnTo>
                    <a:pt x="391" y="277"/>
                  </a:lnTo>
                  <a:lnTo>
                    <a:pt x="403" y="282"/>
                  </a:lnTo>
                  <a:lnTo>
                    <a:pt x="414" y="285"/>
                  </a:lnTo>
                  <a:lnTo>
                    <a:pt x="424" y="290"/>
                  </a:lnTo>
                  <a:lnTo>
                    <a:pt x="434" y="295"/>
                  </a:lnTo>
                  <a:lnTo>
                    <a:pt x="444" y="300"/>
                  </a:lnTo>
                  <a:lnTo>
                    <a:pt x="454" y="302"/>
                  </a:lnTo>
                  <a:lnTo>
                    <a:pt x="464" y="307"/>
                  </a:lnTo>
                  <a:lnTo>
                    <a:pt x="474" y="310"/>
                  </a:lnTo>
                  <a:lnTo>
                    <a:pt x="482" y="314"/>
                  </a:lnTo>
                  <a:lnTo>
                    <a:pt x="492" y="317"/>
                  </a:lnTo>
                  <a:lnTo>
                    <a:pt x="501" y="319"/>
                  </a:lnTo>
                  <a:lnTo>
                    <a:pt x="511" y="322"/>
                  </a:lnTo>
                  <a:lnTo>
                    <a:pt x="519" y="325"/>
                  </a:lnTo>
                  <a:lnTo>
                    <a:pt x="527" y="329"/>
                  </a:lnTo>
                  <a:lnTo>
                    <a:pt x="536" y="330"/>
                  </a:lnTo>
                  <a:lnTo>
                    <a:pt x="546" y="334"/>
                  </a:lnTo>
                  <a:lnTo>
                    <a:pt x="556" y="335"/>
                  </a:lnTo>
                  <a:lnTo>
                    <a:pt x="566" y="337"/>
                  </a:lnTo>
                  <a:lnTo>
                    <a:pt x="576" y="339"/>
                  </a:lnTo>
                  <a:lnTo>
                    <a:pt x="585" y="342"/>
                  </a:lnTo>
                  <a:lnTo>
                    <a:pt x="595" y="344"/>
                  </a:lnTo>
                  <a:lnTo>
                    <a:pt x="605" y="345"/>
                  </a:lnTo>
                  <a:lnTo>
                    <a:pt x="614" y="349"/>
                  </a:lnTo>
                  <a:lnTo>
                    <a:pt x="622" y="350"/>
                  </a:lnTo>
                  <a:lnTo>
                    <a:pt x="632" y="350"/>
                  </a:lnTo>
                  <a:lnTo>
                    <a:pt x="642" y="352"/>
                  </a:lnTo>
                  <a:lnTo>
                    <a:pt x="650" y="354"/>
                  </a:lnTo>
                  <a:lnTo>
                    <a:pt x="659" y="355"/>
                  </a:lnTo>
                  <a:lnTo>
                    <a:pt x="667" y="357"/>
                  </a:lnTo>
                  <a:lnTo>
                    <a:pt x="675" y="359"/>
                  </a:lnTo>
                  <a:lnTo>
                    <a:pt x="684" y="359"/>
                  </a:lnTo>
                  <a:lnTo>
                    <a:pt x="689" y="360"/>
                  </a:lnTo>
                  <a:lnTo>
                    <a:pt x="695" y="362"/>
                  </a:lnTo>
                  <a:lnTo>
                    <a:pt x="702" y="362"/>
                  </a:lnTo>
                  <a:lnTo>
                    <a:pt x="709" y="364"/>
                  </a:lnTo>
                  <a:lnTo>
                    <a:pt x="713" y="364"/>
                  </a:lnTo>
                  <a:lnTo>
                    <a:pt x="718" y="365"/>
                  </a:lnTo>
                  <a:lnTo>
                    <a:pt x="722" y="365"/>
                  </a:lnTo>
                  <a:lnTo>
                    <a:pt x="725" y="365"/>
                  </a:lnTo>
                  <a:lnTo>
                    <a:pt x="728" y="367"/>
                  </a:lnTo>
                  <a:lnTo>
                    <a:pt x="730" y="367"/>
                  </a:lnTo>
                  <a:lnTo>
                    <a:pt x="732" y="367"/>
                  </a:lnTo>
                  <a:lnTo>
                    <a:pt x="727" y="365"/>
                  </a:lnTo>
                  <a:lnTo>
                    <a:pt x="723" y="362"/>
                  </a:lnTo>
                  <a:lnTo>
                    <a:pt x="718" y="360"/>
                  </a:lnTo>
                  <a:lnTo>
                    <a:pt x="715" y="359"/>
                  </a:lnTo>
                  <a:lnTo>
                    <a:pt x="710" y="357"/>
                  </a:lnTo>
                  <a:lnTo>
                    <a:pt x="707" y="355"/>
                  </a:lnTo>
                  <a:lnTo>
                    <a:pt x="702" y="354"/>
                  </a:lnTo>
                  <a:lnTo>
                    <a:pt x="697" y="352"/>
                  </a:lnTo>
                  <a:lnTo>
                    <a:pt x="694" y="350"/>
                  </a:lnTo>
                  <a:lnTo>
                    <a:pt x="689" y="349"/>
                  </a:lnTo>
                  <a:lnTo>
                    <a:pt x="687" y="347"/>
                  </a:lnTo>
                  <a:lnTo>
                    <a:pt x="682" y="345"/>
                  </a:lnTo>
                  <a:lnTo>
                    <a:pt x="679" y="344"/>
                  </a:lnTo>
                  <a:lnTo>
                    <a:pt x="674" y="342"/>
                  </a:lnTo>
                  <a:lnTo>
                    <a:pt x="669" y="339"/>
                  </a:lnTo>
                  <a:lnTo>
                    <a:pt x="665" y="337"/>
                  </a:lnTo>
                  <a:lnTo>
                    <a:pt x="660" y="335"/>
                  </a:lnTo>
                  <a:lnTo>
                    <a:pt x="657" y="334"/>
                  </a:lnTo>
                  <a:lnTo>
                    <a:pt x="652" y="334"/>
                  </a:lnTo>
                  <a:lnTo>
                    <a:pt x="649" y="332"/>
                  </a:lnTo>
                  <a:lnTo>
                    <a:pt x="644" y="330"/>
                  </a:lnTo>
                  <a:lnTo>
                    <a:pt x="640" y="327"/>
                  </a:lnTo>
                  <a:lnTo>
                    <a:pt x="635" y="325"/>
                  </a:lnTo>
                  <a:lnTo>
                    <a:pt x="630" y="324"/>
                  </a:lnTo>
                  <a:lnTo>
                    <a:pt x="627" y="322"/>
                  </a:lnTo>
                  <a:lnTo>
                    <a:pt x="622" y="320"/>
                  </a:lnTo>
                  <a:lnTo>
                    <a:pt x="619" y="319"/>
                  </a:lnTo>
                  <a:lnTo>
                    <a:pt x="614" y="317"/>
                  </a:lnTo>
                  <a:lnTo>
                    <a:pt x="609" y="315"/>
                  </a:lnTo>
                  <a:lnTo>
                    <a:pt x="605" y="314"/>
                  </a:lnTo>
                  <a:lnTo>
                    <a:pt x="602" y="312"/>
                  </a:lnTo>
                  <a:lnTo>
                    <a:pt x="599" y="310"/>
                  </a:lnTo>
                  <a:lnTo>
                    <a:pt x="599" y="309"/>
                  </a:lnTo>
                  <a:lnTo>
                    <a:pt x="597" y="309"/>
                  </a:lnTo>
                  <a:lnTo>
                    <a:pt x="597" y="307"/>
                  </a:lnTo>
                  <a:lnTo>
                    <a:pt x="597" y="305"/>
                  </a:lnTo>
                  <a:lnTo>
                    <a:pt x="597" y="304"/>
                  </a:lnTo>
                  <a:lnTo>
                    <a:pt x="595" y="302"/>
                  </a:lnTo>
                  <a:lnTo>
                    <a:pt x="595" y="300"/>
                  </a:lnTo>
                  <a:lnTo>
                    <a:pt x="595" y="300"/>
                  </a:lnTo>
                  <a:lnTo>
                    <a:pt x="594" y="300"/>
                  </a:lnTo>
                  <a:lnTo>
                    <a:pt x="594" y="299"/>
                  </a:lnTo>
                  <a:lnTo>
                    <a:pt x="594" y="297"/>
                  </a:lnTo>
                  <a:lnTo>
                    <a:pt x="594" y="295"/>
                  </a:lnTo>
                  <a:lnTo>
                    <a:pt x="592" y="295"/>
                  </a:lnTo>
                  <a:lnTo>
                    <a:pt x="592" y="294"/>
                  </a:lnTo>
                  <a:lnTo>
                    <a:pt x="592" y="292"/>
                  </a:lnTo>
                  <a:lnTo>
                    <a:pt x="592" y="290"/>
                  </a:lnTo>
                  <a:lnTo>
                    <a:pt x="594" y="290"/>
                  </a:lnTo>
                  <a:lnTo>
                    <a:pt x="594" y="289"/>
                  </a:lnTo>
                  <a:lnTo>
                    <a:pt x="595" y="289"/>
                  </a:lnTo>
                  <a:lnTo>
                    <a:pt x="597" y="289"/>
                  </a:lnTo>
                  <a:lnTo>
                    <a:pt x="599" y="289"/>
                  </a:lnTo>
                  <a:lnTo>
                    <a:pt x="599" y="287"/>
                  </a:lnTo>
                  <a:lnTo>
                    <a:pt x="600" y="287"/>
                  </a:lnTo>
                  <a:lnTo>
                    <a:pt x="602" y="287"/>
                  </a:lnTo>
                  <a:lnTo>
                    <a:pt x="604" y="287"/>
                  </a:lnTo>
                  <a:lnTo>
                    <a:pt x="605" y="287"/>
                  </a:lnTo>
                  <a:lnTo>
                    <a:pt x="605" y="285"/>
                  </a:lnTo>
                  <a:lnTo>
                    <a:pt x="605" y="285"/>
                  </a:lnTo>
                  <a:lnTo>
                    <a:pt x="607" y="285"/>
                  </a:lnTo>
                  <a:lnTo>
                    <a:pt x="609" y="285"/>
                  </a:lnTo>
                  <a:lnTo>
                    <a:pt x="609" y="284"/>
                  </a:lnTo>
                  <a:lnTo>
                    <a:pt x="610" y="284"/>
                  </a:lnTo>
                  <a:lnTo>
                    <a:pt x="612" y="284"/>
                  </a:lnTo>
                  <a:lnTo>
                    <a:pt x="614" y="284"/>
                  </a:lnTo>
                  <a:lnTo>
                    <a:pt x="614" y="284"/>
                  </a:lnTo>
                  <a:lnTo>
                    <a:pt x="614" y="282"/>
                  </a:lnTo>
                  <a:lnTo>
                    <a:pt x="612" y="282"/>
                  </a:lnTo>
                  <a:lnTo>
                    <a:pt x="612" y="280"/>
                  </a:lnTo>
                  <a:lnTo>
                    <a:pt x="612" y="279"/>
                  </a:lnTo>
                  <a:lnTo>
                    <a:pt x="610" y="277"/>
                  </a:lnTo>
                  <a:lnTo>
                    <a:pt x="610" y="275"/>
                  </a:lnTo>
                  <a:lnTo>
                    <a:pt x="610" y="274"/>
                  </a:lnTo>
                  <a:lnTo>
                    <a:pt x="609" y="274"/>
                  </a:lnTo>
                  <a:lnTo>
                    <a:pt x="609" y="272"/>
                  </a:lnTo>
                  <a:lnTo>
                    <a:pt x="609" y="270"/>
                  </a:lnTo>
                  <a:lnTo>
                    <a:pt x="609" y="269"/>
                  </a:lnTo>
                  <a:lnTo>
                    <a:pt x="607" y="269"/>
                  </a:lnTo>
                  <a:lnTo>
                    <a:pt x="607" y="267"/>
                  </a:lnTo>
                  <a:lnTo>
                    <a:pt x="607" y="265"/>
                  </a:lnTo>
                  <a:lnTo>
                    <a:pt x="605" y="265"/>
                  </a:lnTo>
                  <a:lnTo>
                    <a:pt x="605" y="265"/>
                  </a:lnTo>
                  <a:lnTo>
                    <a:pt x="605" y="264"/>
                  </a:lnTo>
                  <a:lnTo>
                    <a:pt x="605" y="262"/>
                  </a:lnTo>
                  <a:lnTo>
                    <a:pt x="605" y="262"/>
                  </a:lnTo>
                  <a:lnTo>
                    <a:pt x="605" y="260"/>
                  </a:lnTo>
                  <a:lnTo>
                    <a:pt x="605" y="260"/>
                  </a:lnTo>
                  <a:lnTo>
                    <a:pt x="607" y="260"/>
                  </a:lnTo>
                  <a:lnTo>
                    <a:pt x="609" y="260"/>
                  </a:lnTo>
                  <a:lnTo>
                    <a:pt x="609" y="259"/>
                  </a:lnTo>
                  <a:lnTo>
                    <a:pt x="610" y="259"/>
                  </a:lnTo>
                  <a:lnTo>
                    <a:pt x="612" y="259"/>
                  </a:lnTo>
                  <a:lnTo>
                    <a:pt x="614" y="259"/>
                  </a:lnTo>
                  <a:lnTo>
                    <a:pt x="615" y="259"/>
                  </a:lnTo>
                  <a:lnTo>
                    <a:pt x="615" y="257"/>
                  </a:lnTo>
                  <a:lnTo>
                    <a:pt x="617" y="257"/>
                  </a:lnTo>
                  <a:lnTo>
                    <a:pt x="619" y="257"/>
                  </a:lnTo>
                  <a:lnTo>
                    <a:pt x="620" y="257"/>
                  </a:lnTo>
                  <a:lnTo>
                    <a:pt x="622" y="257"/>
                  </a:lnTo>
                  <a:lnTo>
                    <a:pt x="622" y="255"/>
                  </a:lnTo>
                  <a:lnTo>
                    <a:pt x="624" y="255"/>
                  </a:lnTo>
                  <a:lnTo>
                    <a:pt x="625" y="255"/>
                  </a:lnTo>
                  <a:lnTo>
                    <a:pt x="627" y="255"/>
                  </a:lnTo>
                  <a:lnTo>
                    <a:pt x="629" y="255"/>
                  </a:lnTo>
                  <a:lnTo>
                    <a:pt x="627" y="254"/>
                  </a:lnTo>
                  <a:lnTo>
                    <a:pt x="627" y="252"/>
                  </a:lnTo>
                  <a:lnTo>
                    <a:pt x="625" y="252"/>
                  </a:lnTo>
                  <a:lnTo>
                    <a:pt x="625" y="250"/>
                  </a:lnTo>
                  <a:lnTo>
                    <a:pt x="624" y="249"/>
                  </a:lnTo>
                  <a:lnTo>
                    <a:pt x="624" y="249"/>
                  </a:lnTo>
                  <a:lnTo>
                    <a:pt x="622" y="249"/>
                  </a:lnTo>
                  <a:lnTo>
                    <a:pt x="622" y="247"/>
                  </a:lnTo>
                  <a:lnTo>
                    <a:pt x="620" y="247"/>
                  </a:lnTo>
                  <a:lnTo>
                    <a:pt x="620" y="245"/>
                  </a:lnTo>
                  <a:lnTo>
                    <a:pt x="619" y="245"/>
                  </a:lnTo>
                  <a:lnTo>
                    <a:pt x="619" y="244"/>
                  </a:lnTo>
                  <a:lnTo>
                    <a:pt x="617" y="242"/>
                  </a:lnTo>
                  <a:lnTo>
                    <a:pt x="615" y="240"/>
                  </a:lnTo>
                  <a:lnTo>
                    <a:pt x="615" y="239"/>
                  </a:lnTo>
                  <a:lnTo>
                    <a:pt x="614" y="237"/>
                  </a:lnTo>
                  <a:lnTo>
                    <a:pt x="612" y="235"/>
                  </a:lnTo>
                  <a:lnTo>
                    <a:pt x="610" y="234"/>
                  </a:lnTo>
                  <a:lnTo>
                    <a:pt x="610" y="232"/>
                  </a:lnTo>
                  <a:lnTo>
                    <a:pt x="609" y="232"/>
                  </a:lnTo>
                  <a:lnTo>
                    <a:pt x="609" y="232"/>
                  </a:lnTo>
                  <a:lnTo>
                    <a:pt x="607" y="232"/>
                  </a:lnTo>
                  <a:lnTo>
                    <a:pt x="607" y="230"/>
                  </a:lnTo>
                  <a:lnTo>
                    <a:pt x="607" y="229"/>
                  </a:lnTo>
                  <a:lnTo>
                    <a:pt x="605" y="229"/>
                  </a:lnTo>
                  <a:lnTo>
                    <a:pt x="605" y="227"/>
                  </a:lnTo>
                  <a:lnTo>
                    <a:pt x="605" y="227"/>
                  </a:lnTo>
                  <a:lnTo>
                    <a:pt x="605" y="227"/>
                  </a:lnTo>
                  <a:lnTo>
                    <a:pt x="607" y="227"/>
                  </a:lnTo>
                  <a:lnTo>
                    <a:pt x="609" y="227"/>
                  </a:lnTo>
                  <a:lnTo>
                    <a:pt x="609" y="229"/>
                  </a:lnTo>
                  <a:lnTo>
                    <a:pt x="610" y="229"/>
                  </a:lnTo>
                  <a:lnTo>
                    <a:pt x="612" y="229"/>
                  </a:lnTo>
                  <a:lnTo>
                    <a:pt x="614" y="230"/>
                  </a:lnTo>
                  <a:lnTo>
                    <a:pt x="615" y="230"/>
                  </a:lnTo>
                  <a:lnTo>
                    <a:pt x="617" y="230"/>
                  </a:lnTo>
                  <a:lnTo>
                    <a:pt x="619" y="232"/>
                  </a:lnTo>
                  <a:lnTo>
                    <a:pt x="620" y="232"/>
                  </a:lnTo>
                  <a:lnTo>
                    <a:pt x="622" y="232"/>
                  </a:lnTo>
                  <a:lnTo>
                    <a:pt x="624" y="232"/>
                  </a:lnTo>
                  <a:lnTo>
                    <a:pt x="624" y="232"/>
                  </a:lnTo>
                  <a:lnTo>
                    <a:pt x="625" y="232"/>
                  </a:lnTo>
                  <a:lnTo>
                    <a:pt x="627" y="232"/>
                  </a:lnTo>
                  <a:lnTo>
                    <a:pt x="629" y="234"/>
                  </a:lnTo>
                  <a:lnTo>
                    <a:pt x="630" y="234"/>
                  </a:lnTo>
                  <a:lnTo>
                    <a:pt x="632" y="234"/>
                  </a:lnTo>
                  <a:lnTo>
                    <a:pt x="634" y="234"/>
                  </a:lnTo>
                  <a:lnTo>
                    <a:pt x="634" y="235"/>
                  </a:lnTo>
                  <a:lnTo>
                    <a:pt x="635" y="235"/>
                  </a:lnTo>
                  <a:lnTo>
                    <a:pt x="637" y="235"/>
                  </a:lnTo>
                  <a:lnTo>
                    <a:pt x="639" y="237"/>
                  </a:lnTo>
                  <a:lnTo>
                    <a:pt x="639" y="235"/>
                  </a:lnTo>
                  <a:lnTo>
                    <a:pt x="639" y="234"/>
                  </a:lnTo>
                  <a:lnTo>
                    <a:pt x="639" y="232"/>
                  </a:lnTo>
                  <a:lnTo>
                    <a:pt x="640" y="232"/>
                  </a:lnTo>
                  <a:lnTo>
                    <a:pt x="640" y="232"/>
                  </a:lnTo>
                  <a:lnTo>
                    <a:pt x="640" y="230"/>
                  </a:lnTo>
                  <a:lnTo>
                    <a:pt x="640" y="229"/>
                  </a:lnTo>
                  <a:lnTo>
                    <a:pt x="640" y="227"/>
                  </a:lnTo>
                  <a:lnTo>
                    <a:pt x="642" y="225"/>
                  </a:lnTo>
                  <a:lnTo>
                    <a:pt x="642" y="224"/>
                  </a:lnTo>
                  <a:lnTo>
                    <a:pt x="642" y="222"/>
                  </a:lnTo>
                  <a:lnTo>
                    <a:pt x="642" y="220"/>
                  </a:lnTo>
                  <a:lnTo>
                    <a:pt x="640" y="218"/>
                  </a:lnTo>
                  <a:lnTo>
                    <a:pt x="640" y="217"/>
                  </a:lnTo>
                  <a:lnTo>
                    <a:pt x="639" y="217"/>
                  </a:lnTo>
                  <a:lnTo>
                    <a:pt x="639" y="215"/>
                  </a:lnTo>
                  <a:lnTo>
                    <a:pt x="637" y="215"/>
                  </a:lnTo>
                  <a:lnTo>
                    <a:pt x="637" y="213"/>
                  </a:lnTo>
                  <a:lnTo>
                    <a:pt x="635" y="213"/>
                  </a:lnTo>
                  <a:lnTo>
                    <a:pt x="635" y="212"/>
                  </a:lnTo>
                  <a:lnTo>
                    <a:pt x="635" y="210"/>
                  </a:lnTo>
                  <a:lnTo>
                    <a:pt x="634" y="210"/>
                  </a:lnTo>
                  <a:lnTo>
                    <a:pt x="634" y="208"/>
                  </a:lnTo>
                  <a:lnTo>
                    <a:pt x="632" y="207"/>
                  </a:lnTo>
                  <a:lnTo>
                    <a:pt x="630" y="205"/>
                  </a:lnTo>
                  <a:lnTo>
                    <a:pt x="630" y="203"/>
                  </a:lnTo>
                  <a:lnTo>
                    <a:pt x="629" y="202"/>
                  </a:lnTo>
                  <a:lnTo>
                    <a:pt x="627" y="200"/>
                  </a:lnTo>
                  <a:lnTo>
                    <a:pt x="627" y="198"/>
                  </a:lnTo>
                  <a:lnTo>
                    <a:pt x="625" y="198"/>
                  </a:lnTo>
                  <a:lnTo>
                    <a:pt x="625" y="198"/>
                  </a:lnTo>
                  <a:lnTo>
                    <a:pt x="624" y="197"/>
                  </a:lnTo>
                  <a:lnTo>
                    <a:pt x="622" y="195"/>
                  </a:lnTo>
                  <a:lnTo>
                    <a:pt x="622" y="193"/>
                  </a:lnTo>
                  <a:lnTo>
                    <a:pt x="620" y="192"/>
                  </a:lnTo>
                  <a:lnTo>
                    <a:pt x="619" y="190"/>
                  </a:lnTo>
                  <a:lnTo>
                    <a:pt x="619" y="188"/>
                  </a:lnTo>
                  <a:lnTo>
                    <a:pt x="617" y="188"/>
                  </a:lnTo>
                  <a:lnTo>
                    <a:pt x="617" y="187"/>
                  </a:lnTo>
                  <a:lnTo>
                    <a:pt x="619" y="187"/>
                  </a:lnTo>
                  <a:lnTo>
                    <a:pt x="619" y="185"/>
                  </a:lnTo>
                  <a:lnTo>
                    <a:pt x="620" y="185"/>
                  </a:lnTo>
                  <a:lnTo>
                    <a:pt x="622" y="185"/>
                  </a:lnTo>
                  <a:lnTo>
                    <a:pt x="624" y="185"/>
                  </a:lnTo>
                  <a:lnTo>
                    <a:pt x="625" y="183"/>
                  </a:lnTo>
                  <a:lnTo>
                    <a:pt x="627" y="183"/>
                  </a:lnTo>
                  <a:lnTo>
                    <a:pt x="629" y="183"/>
                  </a:lnTo>
                  <a:lnTo>
                    <a:pt x="630" y="183"/>
                  </a:lnTo>
                  <a:lnTo>
                    <a:pt x="632" y="182"/>
                  </a:lnTo>
                  <a:lnTo>
                    <a:pt x="634" y="182"/>
                  </a:lnTo>
                  <a:lnTo>
                    <a:pt x="635" y="182"/>
                  </a:lnTo>
                  <a:lnTo>
                    <a:pt x="637" y="182"/>
                  </a:lnTo>
                  <a:lnTo>
                    <a:pt x="639" y="182"/>
                  </a:lnTo>
                  <a:lnTo>
                    <a:pt x="640" y="182"/>
                  </a:lnTo>
                  <a:lnTo>
                    <a:pt x="642" y="182"/>
                  </a:lnTo>
                  <a:lnTo>
                    <a:pt x="644" y="182"/>
                  </a:lnTo>
                  <a:lnTo>
                    <a:pt x="645" y="180"/>
                  </a:lnTo>
                  <a:lnTo>
                    <a:pt x="644" y="180"/>
                  </a:lnTo>
                  <a:lnTo>
                    <a:pt x="644" y="178"/>
                  </a:lnTo>
                  <a:lnTo>
                    <a:pt x="642" y="178"/>
                  </a:lnTo>
                  <a:lnTo>
                    <a:pt x="640" y="177"/>
                  </a:lnTo>
                  <a:lnTo>
                    <a:pt x="639" y="175"/>
                  </a:lnTo>
                  <a:lnTo>
                    <a:pt x="637" y="173"/>
                  </a:lnTo>
                  <a:lnTo>
                    <a:pt x="635" y="172"/>
                  </a:lnTo>
                  <a:lnTo>
                    <a:pt x="634" y="172"/>
                  </a:lnTo>
                  <a:lnTo>
                    <a:pt x="634" y="170"/>
                  </a:lnTo>
                  <a:lnTo>
                    <a:pt x="632" y="170"/>
                  </a:lnTo>
                  <a:lnTo>
                    <a:pt x="632" y="168"/>
                  </a:lnTo>
                  <a:lnTo>
                    <a:pt x="630" y="168"/>
                  </a:lnTo>
                  <a:lnTo>
                    <a:pt x="630" y="167"/>
                  </a:lnTo>
                  <a:lnTo>
                    <a:pt x="629" y="167"/>
                  </a:lnTo>
                  <a:lnTo>
                    <a:pt x="629" y="165"/>
                  </a:lnTo>
                  <a:lnTo>
                    <a:pt x="627" y="165"/>
                  </a:lnTo>
                  <a:lnTo>
                    <a:pt x="625" y="165"/>
                  </a:lnTo>
                  <a:lnTo>
                    <a:pt x="625" y="163"/>
                  </a:lnTo>
                  <a:lnTo>
                    <a:pt x="624" y="163"/>
                  </a:lnTo>
                  <a:lnTo>
                    <a:pt x="624" y="162"/>
                  </a:lnTo>
                  <a:lnTo>
                    <a:pt x="622" y="162"/>
                  </a:lnTo>
                  <a:lnTo>
                    <a:pt x="622" y="160"/>
                  </a:lnTo>
                  <a:lnTo>
                    <a:pt x="620" y="160"/>
                  </a:lnTo>
                  <a:lnTo>
                    <a:pt x="620" y="158"/>
                  </a:lnTo>
                  <a:lnTo>
                    <a:pt x="622" y="157"/>
                  </a:lnTo>
                  <a:lnTo>
                    <a:pt x="624" y="157"/>
                  </a:lnTo>
                  <a:lnTo>
                    <a:pt x="625" y="155"/>
                  </a:lnTo>
                  <a:lnTo>
                    <a:pt x="627" y="155"/>
                  </a:lnTo>
                  <a:lnTo>
                    <a:pt x="627" y="153"/>
                  </a:lnTo>
                  <a:lnTo>
                    <a:pt x="629" y="153"/>
                  </a:lnTo>
                  <a:lnTo>
                    <a:pt x="630" y="152"/>
                  </a:lnTo>
                  <a:lnTo>
                    <a:pt x="632" y="152"/>
                  </a:lnTo>
                  <a:lnTo>
                    <a:pt x="634" y="150"/>
                  </a:lnTo>
                  <a:lnTo>
                    <a:pt x="635" y="148"/>
                  </a:lnTo>
                  <a:lnTo>
                    <a:pt x="637" y="148"/>
                  </a:lnTo>
                  <a:lnTo>
                    <a:pt x="639" y="148"/>
                  </a:lnTo>
                  <a:lnTo>
                    <a:pt x="640" y="148"/>
                  </a:lnTo>
                  <a:lnTo>
                    <a:pt x="642" y="147"/>
                  </a:lnTo>
                  <a:lnTo>
                    <a:pt x="644" y="147"/>
                  </a:lnTo>
                  <a:lnTo>
                    <a:pt x="645" y="145"/>
                  </a:lnTo>
                  <a:lnTo>
                    <a:pt x="647" y="145"/>
                  </a:lnTo>
                  <a:lnTo>
                    <a:pt x="649" y="143"/>
                  </a:lnTo>
                  <a:lnTo>
                    <a:pt x="650" y="142"/>
                  </a:lnTo>
                  <a:lnTo>
                    <a:pt x="652" y="142"/>
                  </a:lnTo>
                  <a:lnTo>
                    <a:pt x="654" y="140"/>
                  </a:lnTo>
                  <a:lnTo>
                    <a:pt x="655" y="140"/>
                  </a:lnTo>
                  <a:lnTo>
                    <a:pt x="657" y="138"/>
                  </a:lnTo>
                  <a:lnTo>
                    <a:pt x="659" y="137"/>
                  </a:lnTo>
                  <a:lnTo>
                    <a:pt x="660" y="137"/>
                  </a:lnTo>
                  <a:lnTo>
                    <a:pt x="662" y="135"/>
                  </a:lnTo>
                  <a:lnTo>
                    <a:pt x="664" y="135"/>
                  </a:lnTo>
                  <a:lnTo>
                    <a:pt x="662" y="135"/>
                  </a:lnTo>
                  <a:lnTo>
                    <a:pt x="662" y="133"/>
                  </a:lnTo>
                  <a:lnTo>
                    <a:pt x="660" y="132"/>
                  </a:lnTo>
                  <a:lnTo>
                    <a:pt x="660" y="132"/>
                  </a:lnTo>
                  <a:lnTo>
                    <a:pt x="659" y="132"/>
                  </a:lnTo>
                  <a:lnTo>
                    <a:pt x="659" y="130"/>
                  </a:lnTo>
                  <a:lnTo>
                    <a:pt x="657" y="130"/>
                  </a:lnTo>
                  <a:lnTo>
                    <a:pt x="657" y="128"/>
                  </a:lnTo>
                  <a:lnTo>
                    <a:pt x="657" y="127"/>
                  </a:lnTo>
                  <a:lnTo>
                    <a:pt x="655" y="127"/>
                  </a:lnTo>
                  <a:lnTo>
                    <a:pt x="655" y="125"/>
                  </a:lnTo>
                  <a:lnTo>
                    <a:pt x="654" y="125"/>
                  </a:lnTo>
                  <a:lnTo>
                    <a:pt x="654" y="123"/>
                  </a:lnTo>
                  <a:lnTo>
                    <a:pt x="654" y="122"/>
                  </a:lnTo>
                  <a:lnTo>
                    <a:pt x="652" y="122"/>
                  </a:lnTo>
                  <a:lnTo>
                    <a:pt x="652" y="120"/>
                  </a:lnTo>
                  <a:lnTo>
                    <a:pt x="654" y="120"/>
                  </a:lnTo>
                  <a:lnTo>
                    <a:pt x="655" y="120"/>
                  </a:lnTo>
                  <a:lnTo>
                    <a:pt x="657" y="120"/>
                  </a:lnTo>
                  <a:lnTo>
                    <a:pt x="659" y="118"/>
                  </a:lnTo>
                  <a:lnTo>
                    <a:pt x="660" y="118"/>
                  </a:lnTo>
                  <a:lnTo>
                    <a:pt x="662" y="118"/>
                  </a:lnTo>
                  <a:lnTo>
                    <a:pt x="664" y="118"/>
                  </a:lnTo>
                  <a:lnTo>
                    <a:pt x="665" y="118"/>
                  </a:lnTo>
                  <a:lnTo>
                    <a:pt x="667" y="118"/>
                  </a:lnTo>
                  <a:lnTo>
                    <a:pt x="667" y="117"/>
                  </a:lnTo>
                  <a:lnTo>
                    <a:pt x="669" y="117"/>
                  </a:lnTo>
                  <a:lnTo>
                    <a:pt x="670" y="117"/>
                  </a:lnTo>
                  <a:lnTo>
                    <a:pt x="672" y="117"/>
                  </a:lnTo>
                  <a:lnTo>
                    <a:pt x="674" y="117"/>
                  </a:lnTo>
                  <a:lnTo>
                    <a:pt x="675" y="117"/>
                  </a:lnTo>
                  <a:lnTo>
                    <a:pt x="677" y="117"/>
                  </a:lnTo>
                  <a:lnTo>
                    <a:pt x="679" y="115"/>
                  </a:lnTo>
                  <a:lnTo>
                    <a:pt x="680" y="115"/>
                  </a:lnTo>
                  <a:lnTo>
                    <a:pt x="682" y="115"/>
                  </a:lnTo>
                  <a:lnTo>
                    <a:pt x="684" y="115"/>
                  </a:lnTo>
                  <a:lnTo>
                    <a:pt x="685" y="115"/>
                  </a:lnTo>
                  <a:lnTo>
                    <a:pt x="687" y="115"/>
                  </a:lnTo>
                  <a:lnTo>
                    <a:pt x="687" y="115"/>
                  </a:lnTo>
                  <a:lnTo>
                    <a:pt x="687" y="113"/>
                  </a:lnTo>
                  <a:lnTo>
                    <a:pt x="687" y="112"/>
                  </a:lnTo>
                  <a:lnTo>
                    <a:pt x="687" y="110"/>
                  </a:lnTo>
                  <a:lnTo>
                    <a:pt x="687" y="108"/>
                  </a:lnTo>
                  <a:lnTo>
                    <a:pt x="685" y="107"/>
                  </a:lnTo>
                  <a:lnTo>
                    <a:pt x="685" y="105"/>
                  </a:lnTo>
                  <a:lnTo>
                    <a:pt x="685" y="103"/>
                  </a:lnTo>
                  <a:lnTo>
                    <a:pt x="685" y="102"/>
                  </a:lnTo>
                  <a:lnTo>
                    <a:pt x="684" y="102"/>
                  </a:lnTo>
                  <a:lnTo>
                    <a:pt x="684" y="100"/>
                  </a:lnTo>
                  <a:lnTo>
                    <a:pt x="684" y="98"/>
                  </a:lnTo>
                  <a:lnTo>
                    <a:pt x="684" y="98"/>
                  </a:lnTo>
                  <a:lnTo>
                    <a:pt x="684" y="97"/>
                  </a:lnTo>
                  <a:lnTo>
                    <a:pt x="682" y="97"/>
                  </a:lnTo>
                  <a:lnTo>
                    <a:pt x="682" y="95"/>
                  </a:lnTo>
                  <a:lnTo>
                    <a:pt x="682" y="93"/>
                  </a:lnTo>
                  <a:lnTo>
                    <a:pt x="684" y="92"/>
                  </a:lnTo>
                  <a:lnTo>
                    <a:pt x="685" y="92"/>
                  </a:lnTo>
                  <a:lnTo>
                    <a:pt x="687" y="92"/>
                  </a:lnTo>
                  <a:lnTo>
                    <a:pt x="687" y="90"/>
                  </a:lnTo>
                  <a:lnTo>
                    <a:pt x="687" y="90"/>
                  </a:lnTo>
                  <a:lnTo>
                    <a:pt x="689" y="90"/>
                  </a:lnTo>
                  <a:lnTo>
                    <a:pt x="689" y="88"/>
                  </a:lnTo>
                  <a:lnTo>
                    <a:pt x="690" y="88"/>
                  </a:lnTo>
                  <a:lnTo>
                    <a:pt x="692" y="88"/>
                  </a:lnTo>
                  <a:lnTo>
                    <a:pt x="694" y="87"/>
                  </a:lnTo>
                  <a:lnTo>
                    <a:pt x="695" y="87"/>
                  </a:lnTo>
                  <a:lnTo>
                    <a:pt x="697" y="87"/>
                  </a:lnTo>
                  <a:lnTo>
                    <a:pt x="699" y="85"/>
                  </a:lnTo>
                  <a:lnTo>
                    <a:pt x="700" y="85"/>
                  </a:lnTo>
                  <a:lnTo>
                    <a:pt x="702" y="85"/>
                  </a:lnTo>
                  <a:lnTo>
                    <a:pt x="702" y="83"/>
                  </a:lnTo>
                  <a:lnTo>
                    <a:pt x="704" y="83"/>
                  </a:lnTo>
                  <a:lnTo>
                    <a:pt x="705" y="83"/>
                  </a:lnTo>
                  <a:lnTo>
                    <a:pt x="705" y="82"/>
                  </a:lnTo>
                  <a:lnTo>
                    <a:pt x="704" y="82"/>
                  </a:lnTo>
                  <a:lnTo>
                    <a:pt x="702" y="80"/>
                  </a:lnTo>
                  <a:lnTo>
                    <a:pt x="702" y="78"/>
                  </a:lnTo>
                  <a:lnTo>
                    <a:pt x="700" y="78"/>
                  </a:lnTo>
                  <a:lnTo>
                    <a:pt x="700" y="77"/>
                  </a:lnTo>
                  <a:lnTo>
                    <a:pt x="699" y="77"/>
                  </a:lnTo>
                  <a:lnTo>
                    <a:pt x="699" y="75"/>
                  </a:lnTo>
                  <a:lnTo>
                    <a:pt x="699" y="73"/>
                  </a:lnTo>
                  <a:lnTo>
                    <a:pt x="697" y="73"/>
                  </a:lnTo>
                  <a:lnTo>
                    <a:pt x="697" y="72"/>
                  </a:lnTo>
                  <a:lnTo>
                    <a:pt x="695" y="72"/>
                  </a:lnTo>
                  <a:lnTo>
                    <a:pt x="695" y="70"/>
                  </a:lnTo>
                  <a:lnTo>
                    <a:pt x="694" y="70"/>
                  </a:lnTo>
                  <a:lnTo>
                    <a:pt x="694" y="68"/>
                  </a:lnTo>
                  <a:lnTo>
                    <a:pt x="692" y="67"/>
                  </a:lnTo>
                  <a:lnTo>
                    <a:pt x="690" y="65"/>
                  </a:lnTo>
                  <a:lnTo>
                    <a:pt x="690" y="65"/>
                  </a:lnTo>
                  <a:lnTo>
                    <a:pt x="689" y="65"/>
                  </a:lnTo>
                  <a:lnTo>
                    <a:pt x="689" y="63"/>
                  </a:lnTo>
                  <a:lnTo>
                    <a:pt x="687" y="63"/>
                  </a:lnTo>
                  <a:lnTo>
                    <a:pt x="687" y="62"/>
                  </a:lnTo>
                  <a:lnTo>
                    <a:pt x="687" y="60"/>
                  </a:lnTo>
                  <a:lnTo>
                    <a:pt x="685" y="58"/>
                  </a:lnTo>
                  <a:lnTo>
                    <a:pt x="687" y="58"/>
                  </a:lnTo>
                  <a:lnTo>
                    <a:pt x="687" y="57"/>
                  </a:lnTo>
                  <a:lnTo>
                    <a:pt x="687" y="55"/>
                  </a:lnTo>
                  <a:lnTo>
                    <a:pt x="687" y="53"/>
                  </a:lnTo>
                  <a:lnTo>
                    <a:pt x="687" y="52"/>
                  </a:lnTo>
                  <a:lnTo>
                    <a:pt x="687" y="50"/>
                  </a:lnTo>
                  <a:lnTo>
                    <a:pt x="689" y="48"/>
                  </a:lnTo>
                  <a:lnTo>
                    <a:pt x="689" y="48"/>
                  </a:lnTo>
                  <a:lnTo>
                    <a:pt x="690" y="47"/>
                  </a:lnTo>
                  <a:lnTo>
                    <a:pt x="690" y="45"/>
                  </a:lnTo>
                  <a:lnTo>
                    <a:pt x="690" y="43"/>
                  </a:lnTo>
                  <a:lnTo>
                    <a:pt x="692" y="42"/>
                  </a:lnTo>
                  <a:lnTo>
                    <a:pt x="692" y="40"/>
                  </a:lnTo>
                  <a:lnTo>
                    <a:pt x="692" y="38"/>
                  </a:lnTo>
                  <a:lnTo>
                    <a:pt x="694" y="38"/>
                  </a:lnTo>
                  <a:lnTo>
                    <a:pt x="694" y="37"/>
                  </a:lnTo>
                  <a:lnTo>
                    <a:pt x="694" y="35"/>
                  </a:lnTo>
                  <a:lnTo>
                    <a:pt x="695" y="35"/>
                  </a:lnTo>
                  <a:lnTo>
                    <a:pt x="695" y="33"/>
                  </a:lnTo>
                  <a:lnTo>
                    <a:pt x="695" y="32"/>
                  </a:lnTo>
                  <a:lnTo>
                    <a:pt x="697" y="32"/>
                  </a:lnTo>
                  <a:lnTo>
                    <a:pt x="697" y="30"/>
                  </a:lnTo>
                  <a:lnTo>
                    <a:pt x="699" y="28"/>
                  </a:lnTo>
                  <a:lnTo>
                    <a:pt x="699" y="27"/>
                  </a:lnTo>
                  <a:lnTo>
                    <a:pt x="697" y="27"/>
                  </a:lnTo>
                  <a:lnTo>
                    <a:pt x="695" y="27"/>
                  </a:lnTo>
                  <a:lnTo>
                    <a:pt x="694" y="27"/>
                  </a:lnTo>
                  <a:lnTo>
                    <a:pt x="692" y="27"/>
                  </a:lnTo>
                  <a:lnTo>
                    <a:pt x="690" y="27"/>
                  </a:lnTo>
                  <a:lnTo>
                    <a:pt x="689" y="27"/>
                  </a:lnTo>
                  <a:lnTo>
                    <a:pt x="687" y="27"/>
                  </a:lnTo>
                  <a:lnTo>
                    <a:pt x="687" y="28"/>
                  </a:lnTo>
                  <a:lnTo>
                    <a:pt x="685" y="28"/>
                  </a:lnTo>
                  <a:lnTo>
                    <a:pt x="684" y="28"/>
                  </a:lnTo>
                  <a:lnTo>
                    <a:pt x="682" y="28"/>
                  </a:lnTo>
                  <a:lnTo>
                    <a:pt x="680" y="28"/>
                  </a:lnTo>
                  <a:lnTo>
                    <a:pt x="679" y="28"/>
                  </a:lnTo>
                  <a:lnTo>
                    <a:pt x="677" y="28"/>
                  </a:lnTo>
                  <a:lnTo>
                    <a:pt x="675" y="28"/>
                  </a:lnTo>
                  <a:lnTo>
                    <a:pt x="675" y="30"/>
                  </a:lnTo>
                  <a:lnTo>
                    <a:pt x="674" y="32"/>
                  </a:lnTo>
                  <a:lnTo>
                    <a:pt x="674" y="32"/>
                  </a:lnTo>
                  <a:lnTo>
                    <a:pt x="672" y="33"/>
                  </a:lnTo>
                  <a:lnTo>
                    <a:pt x="672" y="35"/>
                  </a:lnTo>
                  <a:lnTo>
                    <a:pt x="672" y="37"/>
                  </a:lnTo>
                  <a:lnTo>
                    <a:pt x="670" y="37"/>
                  </a:lnTo>
                  <a:lnTo>
                    <a:pt x="670" y="38"/>
                  </a:lnTo>
                  <a:lnTo>
                    <a:pt x="669" y="40"/>
                  </a:lnTo>
                  <a:lnTo>
                    <a:pt x="669" y="42"/>
                  </a:lnTo>
                  <a:lnTo>
                    <a:pt x="667" y="43"/>
                  </a:lnTo>
                  <a:lnTo>
                    <a:pt x="667" y="45"/>
                  </a:lnTo>
                  <a:lnTo>
                    <a:pt x="665" y="47"/>
                  </a:lnTo>
                  <a:lnTo>
                    <a:pt x="665" y="48"/>
                  </a:lnTo>
                  <a:lnTo>
                    <a:pt x="664" y="48"/>
                  </a:lnTo>
                  <a:lnTo>
                    <a:pt x="664" y="50"/>
                  </a:lnTo>
                  <a:lnTo>
                    <a:pt x="662" y="52"/>
                  </a:lnTo>
                  <a:lnTo>
                    <a:pt x="662" y="53"/>
                  </a:lnTo>
                  <a:lnTo>
                    <a:pt x="660" y="55"/>
                  </a:lnTo>
                  <a:lnTo>
                    <a:pt x="660" y="57"/>
                  </a:lnTo>
                  <a:lnTo>
                    <a:pt x="659" y="58"/>
                  </a:lnTo>
                  <a:lnTo>
                    <a:pt x="659" y="60"/>
                  </a:lnTo>
                  <a:lnTo>
                    <a:pt x="659" y="62"/>
                  </a:lnTo>
                  <a:lnTo>
                    <a:pt x="657" y="62"/>
                  </a:lnTo>
                  <a:lnTo>
                    <a:pt x="657" y="63"/>
                  </a:lnTo>
                  <a:lnTo>
                    <a:pt x="655" y="65"/>
                  </a:lnTo>
                  <a:lnTo>
                    <a:pt x="655" y="65"/>
                  </a:lnTo>
                  <a:lnTo>
                    <a:pt x="654" y="65"/>
                  </a:lnTo>
                  <a:lnTo>
                    <a:pt x="654" y="67"/>
                  </a:lnTo>
                  <a:lnTo>
                    <a:pt x="652" y="67"/>
                  </a:lnTo>
                  <a:lnTo>
                    <a:pt x="650" y="68"/>
                  </a:lnTo>
                  <a:lnTo>
                    <a:pt x="649" y="68"/>
                  </a:lnTo>
                  <a:lnTo>
                    <a:pt x="647" y="70"/>
                  </a:lnTo>
                  <a:lnTo>
                    <a:pt x="645" y="70"/>
                  </a:lnTo>
                  <a:lnTo>
                    <a:pt x="645" y="72"/>
                  </a:lnTo>
                  <a:lnTo>
                    <a:pt x="644" y="72"/>
                  </a:lnTo>
                  <a:lnTo>
                    <a:pt x="642" y="72"/>
                  </a:lnTo>
                  <a:lnTo>
                    <a:pt x="642" y="73"/>
                  </a:lnTo>
                  <a:lnTo>
                    <a:pt x="640" y="73"/>
                  </a:lnTo>
                  <a:lnTo>
                    <a:pt x="639" y="75"/>
                  </a:lnTo>
                  <a:lnTo>
                    <a:pt x="637" y="75"/>
                  </a:lnTo>
                  <a:lnTo>
                    <a:pt x="635" y="77"/>
                  </a:lnTo>
                  <a:lnTo>
                    <a:pt x="634" y="78"/>
                  </a:lnTo>
                  <a:lnTo>
                    <a:pt x="632" y="78"/>
                  </a:lnTo>
                  <a:lnTo>
                    <a:pt x="632" y="80"/>
                  </a:lnTo>
                  <a:lnTo>
                    <a:pt x="630" y="80"/>
                  </a:lnTo>
                  <a:lnTo>
                    <a:pt x="632" y="80"/>
                  </a:lnTo>
                  <a:lnTo>
                    <a:pt x="634" y="80"/>
                  </a:lnTo>
                  <a:lnTo>
                    <a:pt x="635" y="80"/>
                  </a:lnTo>
                  <a:lnTo>
                    <a:pt x="637" y="80"/>
                  </a:lnTo>
                  <a:lnTo>
                    <a:pt x="639" y="80"/>
                  </a:lnTo>
                  <a:lnTo>
                    <a:pt x="640" y="80"/>
                  </a:lnTo>
                  <a:lnTo>
                    <a:pt x="642" y="80"/>
                  </a:lnTo>
                  <a:lnTo>
                    <a:pt x="644" y="80"/>
                  </a:lnTo>
                  <a:lnTo>
                    <a:pt x="645" y="80"/>
                  </a:lnTo>
                  <a:lnTo>
                    <a:pt x="647" y="80"/>
                  </a:lnTo>
                  <a:lnTo>
                    <a:pt x="649" y="80"/>
                  </a:lnTo>
                  <a:lnTo>
                    <a:pt x="650" y="80"/>
                  </a:lnTo>
                  <a:lnTo>
                    <a:pt x="652" y="80"/>
                  </a:lnTo>
                  <a:lnTo>
                    <a:pt x="654" y="80"/>
                  </a:lnTo>
                  <a:lnTo>
                    <a:pt x="655" y="80"/>
                  </a:lnTo>
                  <a:lnTo>
                    <a:pt x="657" y="80"/>
                  </a:lnTo>
                  <a:lnTo>
                    <a:pt x="659" y="80"/>
                  </a:lnTo>
                  <a:lnTo>
                    <a:pt x="660" y="80"/>
                  </a:lnTo>
                  <a:lnTo>
                    <a:pt x="662" y="80"/>
                  </a:lnTo>
                  <a:lnTo>
                    <a:pt x="664" y="80"/>
                  </a:lnTo>
                  <a:lnTo>
                    <a:pt x="665" y="80"/>
                  </a:lnTo>
                  <a:lnTo>
                    <a:pt x="667" y="80"/>
                  </a:lnTo>
                  <a:lnTo>
                    <a:pt x="665" y="82"/>
                  </a:lnTo>
                  <a:lnTo>
                    <a:pt x="664" y="82"/>
                  </a:lnTo>
                  <a:lnTo>
                    <a:pt x="662" y="82"/>
                  </a:lnTo>
                  <a:lnTo>
                    <a:pt x="660" y="82"/>
                  </a:lnTo>
                  <a:lnTo>
                    <a:pt x="659" y="82"/>
                  </a:lnTo>
                  <a:lnTo>
                    <a:pt x="657" y="83"/>
                  </a:lnTo>
                  <a:lnTo>
                    <a:pt x="655" y="83"/>
                  </a:lnTo>
                  <a:lnTo>
                    <a:pt x="655" y="85"/>
                  </a:lnTo>
                  <a:lnTo>
                    <a:pt x="654" y="85"/>
                  </a:lnTo>
                  <a:lnTo>
                    <a:pt x="652" y="85"/>
                  </a:lnTo>
                  <a:lnTo>
                    <a:pt x="650" y="87"/>
                  </a:lnTo>
                  <a:lnTo>
                    <a:pt x="649" y="87"/>
                  </a:lnTo>
                  <a:lnTo>
                    <a:pt x="647" y="88"/>
                  </a:lnTo>
                  <a:lnTo>
                    <a:pt x="645" y="88"/>
                  </a:lnTo>
                  <a:lnTo>
                    <a:pt x="644" y="88"/>
                  </a:lnTo>
                  <a:lnTo>
                    <a:pt x="644" y="90"/>
                  </a:lnTo>
                  <a:lnTo>
                    <a:pt x="642" y="90"/>
                  </a:lnTo>
                  <a:lnTo>
                    <a:pt x="640" y="90"/>
                  </a:lnTo>
                  <a:lnTo>
                    <a:pt x="639" y="92"/>
                  </a:lnTo>
                  <a:lnTo>
                    <a:pt x="637" y="93"/>
                  </a:lnTo>
                  <a:lnTo>
                    <a:pt x="635" y="93"/>
                  </a:lnTo>
                  <a:lnTo>
                    <a:pt x="634" y="93"/>
                  </a:lnTo>
                  <a:lnTo>
                    <a:pt x="634" y="95"/>
                  </a:lnTo>
                  <a:lnTo>
                    <a:pt x="632" y="95"/>
                  </a:lnTo>
                  <a:lnTo>
                    <a:pt x="630" y="95"/>
                  </a:lnTo>
                  <a:lnTo>
                    <a:pt x="629" y="97"/>
                  </a:lnTo>
                  <a:lnTo>
                    <a:pt x="627" y="97"/>
                  </a:lnTo>
                  <a:lnTo>
                    <a:pt x="629" y="98"/>
                  </a:lnTo>
                  <a:lnTo>
                    <a:pt x="630" y="98"/>
                  </a:lnTo>
                  <a:lnTo>
                    <a:pt x="632" y="98"/>
                  </a:lnTo>
                  <a:lnTo>
                    <a:pt x="634" y="98"/>
                  </a:lnTo>
                  <a:lnTo>
                    <a:pt x="635" y="98"/>
                  </a:lnTo>
                  <a:lnTo>
                    <a:pt x="635" y="98"/>
                  </a:lnTo>
                  <a:lnTo>
                    <a:pt x="637" y="98"/>
                  </a:lnTo>
                  <a:lnTo>
                    <a:pt x="639" y="98"/>
                  </a:lnTo>
                  <a:lnTo>
                    <a:pt x="640" y="98"/>
                  </a:lnTo>
                  <a:lnTo>
                    <a:pt x="642" y="98"/>
                  </a:lnTo>
                  <a:lnTo>
                    <a:pt x="644" y="100"/>
                  </a:lnTo>
                  <a:lnTo>
                    <a:pt x="645" y="100"/>
                  </a:lnTo>
                  <a:lnTo>
                    <a:pt x="647" y="100"/>
                  </a:lnTo>
                  <a:lnTo>
                    <a:pt x="649" y="100"/>
                  </a:lnTo>
                  <a:lnTo>
                    <a:pt x="650" y="102"/>
                  </a:lnTo>
                  <a:lnTo>
                    <a:pt x="652" y="102"/>
                  </a:lnTo>
                  <a:lnTo>
                    <a:pt x="654" y="102"/>
                  </a:lnTo>
                  <a:lnTo>
                    <a:pt x="655" y="102"/>
                  </a:lnTo>
                  <a:lnTo>
                    <a:pt x="655" y="103"/>
                  </a:lnTo>
                  <a:lnTo>
                    <a:pt x="657" y="103"/>
                  </a:lnTo>
                  <a:lnTo>
                    <a:pt x="655" y="103"/>
                  </a:lnTo>
                  <a:lnTo>
                    <a:pt x="654" y="105"/>
                  </a:lnTo>
                  <a:lnTo>
                    <a:pt x="652" y="105"/>
                  </a:lnTo>
                  <a:lnTo>
                    <a:pt x="650" y="105"/>
                  </a:lnTo>
                  <a:lnTo>
                    <a:pt x="649" y="107"/>
                  </a:lnTo>
                  <a:lnTo>
                    <a:pt x="647" y="107"/>
                  </a:lnTo>
                  <a:lnTo>
                    <a:pt x="645" y="108"/>
                  </a:lnTo>
                  <a:lnTo>
                    <a:pt x="644" y="108"/>
                  </a:lnTo>
                  <a:lnTo>
                    <a:pt x="642" y="108"/>
                  </a:lnTo>
                  <a:lnTo>
                    <a:pt x="640" y="110"/>
                  </a:lnTo>
                  <a:lnTo>
                    <a:pt x="639" y="110"/>
                  </a:lnTo>
                  <a:lnTo>
                    <a:pt x="637" y="112"/>
                  </a:lnTo>
                  <a:lnTo>
                    <a:pt x="635" y="112"/>
                  </a:lnTo>
                  <a:lnTo>
                    <a:pt x="634" y="113"/>
                  </a:lnTo>
                  <a:lnTo>
                    <a:pt x="632" y="113"/>
                  </a:lnTo>
                  <a:lnTo>
                    <a:pt x="630" y="113"/>
                  </a:lnTo>
                  <a:lnTo>
                    <a:pt x="629" y="115"/>
                  </a:lnTo>
                  <a:lnTo>
                    <a:pt x="627" y="115"/>
                  </a:lnTo>
                  <a:lnTo>
                    <a:pt x="625" y="115"/>
                  </a:lnTo>
                  <a:lnTo>
                    <a:pt x="624" y="115"/>
                  </a:lnTo>
                  <a:lnTo>
                    <a:pt x="622" y="115"/>
                  </a:lnTo>
                  <a:lnTo>
                    <a:pt x="620" y="117"/>
                  </a:lnTo>
                  <a:lnTo>
                    <a:pt x="619" y="117"/>
                  </a:lnTo>
                  <a:lnTo>
                    <a:pt x="619" y="118"/>
                  </a:lnTo>
                  <a:lnTo>
                    <a:pt x="619" y="120"/>
                  </a:lnTo>
                  <a:lnTo>
                    <a:pt x="619" y="122"/>
                  </a:lnTo>
                  <a:lnTo>
                    <a:pt x="619" y="123"/>
                  </a:lnTo>
                  <a:lnTo>
                    <a:pt x="619" y="125"/>
                  </a:lnTo>
                  <a:lnTo>
                    <a:pt x="619" y="127"/>
                  </a:lnTo>
                  <a:lnTo>
                    <a:pt x="619" y="128"/>
                  </a:lnTo>
                  <a:lnTo>
                    <a:pt x="619" y="130"/>
                  </a:lnTo>
                  <a:lnTo>
                    <a:pt x="619" y="132"/>
                  </a:lnTo>
                  <a:lnTo>
                    <a:pt x="619" y="132"/>
                  </a:lnTo>
                  <a:lnTo>
                    <a:pt x="617" y="132"/>
                  </a:lnTo>
                  <a:lnTo>
                    <a:pt x="617" y="133"/>
                  </a:lnTo>
                  <a:lnTo>
                    <a:pt x="617" y="135"/>
                  </a:lnTo>
                  <a:lnTo>
                    <a:pt x="617" y="137"/>
                  </a:lnTo>
                  <a:lnTo>
                    <a:pt x="617" y="138"/>
                  </a:lnTo>
                  <a:lnTo>
                    <a:pt x="617" y="140"/>
                  </a:lnTo>
                  <a:lnTo>
                    <a:pt x="617" y="142"/>
                  </a:lnTo>
                  <a:lnTo>
                    <a:pt x="615" y="143"/>
                  </a:lnTo>
                  <a:lnTo>
                    <a:pt x="614" y="143"/>
                  </a:lnTo>
                  <a:lnTo>
                    <a:pt x="614" y="145"/>
                  </a:lnTo>
                  <a:lnTo>
                    <a:pt x="612" y="145"/>
                  </a:lnTo>
                  <a:lnTo>
                    <a:pt x="610" y="145"/>
                  </a:lnTo>
                  <a:lnTo>
                    <a:pt x="609" y="147"/>
                  </a:lnTo>
                  <a:lnTo>
                    <a:pt x="607" y="147"/>
                  </a:lnTo>
                  <a:lnTo>
                    <a:pt x="605" y="148"/>
                  </a:lnTo>
                  <a:lnTo>
                    <a:pt x="605" y="148"/>
                  </a:lnTo>
                  <a:lnTo>
                    <a:pt x="604" y="148"/>
                  </a:lnTo>
                  <a:lnTo>
                    <a:pt x="602" y="148"/>
                  </a:lnTo>
                  <a:lnTo>
                    <a:pt x="600" y="148"/>
                  </a:lnTo>
                  <a:lnTo>
                    <a:pt x="600" y="150"/>
                  </a:lnTo>
                  <a:lnTo>
                    <a:pt x="599" y="150"/>
                  </a:lnTo>
                  <a:lnTo>
                    <a:pt x="597" y="150"/>
                  </a:lnTo>
                  <a:lnTo>
                    <a:pt x="595" y="152"/>
                  </a:lnTo>
                  <a:lnTo>
                    <a:pt x="594" y="152"/>
                  </a:lnTo>
                  <a:lnTo>
                    <a:pt x="594" y="153"/>
                  </a:lnTo>
                  <a:lnTo>
                    <a:pt x="592" y="153"/>
                  </a:lnTo>
                  <a:lnTo>
                    <a:pt x="590" y="153"/>
                  </a:lnTo>
                  <a:lnTo>
                    <a:pt x="589" y="155"/>
                  </a:lnTo>
                  <a:lnTo>
                    <a:pt x="587" y="155"/>
                  </a:lnTo>
                  <a:lnTo>
                    <a:pt x="587" y="157"/>
                  </a:lnTo>
                  <a:lnTo>
                    <a:pt x="587" y="158"/>
                  </a:lnTo>
                  <a:lnTo>
                    <a:pt x="587" y="160"/>
                  </a:lnTo>
                  <a:lnTo>
                    <a:pt x="587" y="162"/>
                  </a:lnTo>
                  <a:lnTo>
                    <a:pt x="587" y="163"/>
                  </a:lnTo>
                  <a:lnTo>
                    <a:pt x="587" y="165"/>
                  </a:lnTo>
                  <a:lnTo>
                    <a:pt x="587" y="165"/>
                  </a:lnTo>
                  <a:lnTo>
                    <a:pt x="587" y="167"/>
                  </a:lnTo>
                  <a:lnTo>
                    <a:pt x="585" y="168"/>
                  </a:lnTo>
                  <a:lnTo>
                    <a:pt x="585" y="170"/>
                  </a:lnTo>
                  <a:lnTo>
                    <a:pt x="585" y="172"/>
                  </a:lnTo>
                  <a:lnTo>
                    <a:pt x="585" y="173"/>
                  </a:lnTo>
                  <a:lnTo>
                    <a:pt x="585" y="175"/>
                  </a:lnTo>
                  <a:lnTo>
                    <a:pt x="585" y="177"/>
                  </a:lnTo>
                  <a:lnTo>
                    <a:pt x="585" y="178"/>
                  </a:lnTo>
                  <a:lnTo>
                    <a:pt x="585" y="180"/>
                  </a:lnTo>
                  <a:lnTo>
                    <a:pt x="585" y="182"/>
                  </a:lnTo>
                  <a:lnTo>
                    <a:pt x="585" y="182"/>
                  </a:lnTo>
                  <a:lnTo>
                    <a:pt x="585" y="183"/>
                  </a:lnTo>
                  <a:lnTo>
                    <a:pt x="585" y="185"/>
                  </a:lnTo>
                  <a:lnTo>
                    <a:pt x="585" y="187"/>
                  </a:lnTo>
                  <a:lnTo>
                    <a:pt x="585" y="188"/>
                  </a:lnTo>
                  <a:lnTo>
                    <a:pt x="585" y="190"/>
                  </a:lnTo>
                  <a:lnTo>
                    <a:pt x="585" y="192"/>
                  </a:lnTo>
                  <a:lnTo>
                    <a:pt x="585" y="193"/>
                  </a:lnTo>
                  <a:lnTo>
                    <a:pt x="585" y="195"/>
                  </a:lnTo>
                  <a:lnTo>
                    <a:pt x="585" y="197"/>
                  </a:lnTo>
                  <a:lnTo>
                    <a:pt x="584" y="198"/>
                  </a:lnTo>
                  <a:lnTo>
                    <a:pt x="584" y="198"/>
                  </a:lnTo>
                  <a:lnTo>
                    <a:pt x="584" y="200"/>
                  </a:lnTo>
                  <a:lnTo>
                    <a:pt x="584" y="202"/>
                  </a:lnTo>
                  <a:lnTo>
                    <a:pt x="582" y="202"/>
                  </a:lnTo>
                  <a:lnTo>
                    <a:pt x="579" y="200"/>
                  </a:lnTo>
                  <a:lnTo>
                    <a:pt x="576" y="200"/>
                  </a:lnTo>
                  <a:lnTo>
                    <a:pt x="574" y="198"/>
                  </a:lnTo>
                  <a:lnTo>
                    <a:pt x="571" y="198"/>
                  </a:lnTo>
                  <a:lnTo>
                    <a:pt x="567" y="198"/>
                  </a:lnTo>
                  <a:lnTo>
                    <a:pt x="566" y="198"/>
                  </a:lnTo>
                  <a:lnTo>
                    <a:pt x="562" y="197"/>
                  </a:lnTo>
                  <a:lnTo>
                    <a:pt x="559" y="195"/>
                  </a:lnTo>
                  <a:lnTo>
                    <a:pt x="557" y="195"/>
                  </a:lnTo>
                  <a:lnTo>
                    <a:pt x="554" y="193"/>
                  </a:lnTo>
                  <a:lnTo>
                    <a:pt x="552" y="193"/>
                  </a:lnTo>
                  <a:lnTo>
                    <a:pt x="549" y="192"/>
                  </a:lnTo>
                  <a:lnTo>
                    <a:pt x="546" y="192"/>
                  </a:lnTo>
                  <a:lnTo>
                    <a:pt x="544" y="190"/>
                  </a:lnTo>
                  <a:lnTo>
                    <a:pt x="541" y="190"/>
                  </a:lnTo>
                  <a:lnTo>
                    <a:pt x="537" y="188"/>
                  </a:lnTo>
                  <a:lnTo>
                    <a:pt x="536" y="188"/>
                  </a:lnTo>
                  <a:lnTo>
                    <a:pt x="532" y="187"/>
                  </a:lnTo>
                  <a:lnTo>
                    <a:pt x="531" y="187"/>
                  </a:lnTo>
                  <a:lnTo>
                    <a:pt x="527" y="185"/>
                  </a:lnTo>
                  <a:lnTo>
                    <a:pt x="526" y="185"/>
                  </a:lnTo>
                  <a:lnTo>
                    <a:pt x="524" y="183"/>
                  </a:lnTo>
                  <a:lnTo>
                    <a:pt x="521" y="183"/>
                  </a:lnTo>
                  <a:lnTo>
                    <a:pt x="517" y="182"/>
                  </a:lnTo>
                  <a:lnTo>
                    <a:pt x="516" y="182"/>
                  </a:lnTo>
                  <a:lnTo>
                    <a:pt x="512" y="182"/>
                  </a:lnTo>
                  <a:lnTo>
                    <a:pt x="509" y="182"/>
                  </a:lnTo>
                  <a:lnTo>
                    <a:pt x="507" y="180"/>
                  </a:lnTo>
                  <a:lnTo>
                    <a:pt x="504" y="180"/>
                  </a:lnTo>
                  <a:lnTo>
                    <a:pt x="501" y="178"/>
                  </a:lnTo>
                  <a:lnTo>
                    <a:pt x="499" y="178"/>
                  </a:lnTo>
                  <a:lnTo>
                    <a:pt x="501" y="178"/>
                  </a:lnTo>
                  <a:lnTo>
                    <a:pt x="504" y="180"/>
                  </a:lnTo>
                  <a:lnTo>
                    <a:pt x="507" y="182"/>
                  </a:lnTo>
                  <a:lnTo>
                    <a:pt x="509" y="182"/>
                  </a:lnTo>
                  <a:lnTo>
                    <a:pt x="512" y="183"/>
                  </a:lnTo>
                  <a:lnTo>
                    <a:pt x="514" y="183"/>
                  </a:lnTo>
                  <a:lnTo>
                    <a:pt x="517" y="185"/>
                  </a:lnTo>
                  <a:lnTo>
                    <a:pt x="519" y="187"/>
                  </a:lnTo>
                  <a:lnTo>
                    <a:pt x="522" y="188"/>
                  </a:lnTo>
                  <a:lnTo>
                    <a:pt x="524" y="190"/>
                  </a:lnTo>
                  <a:lnTo>
                    <a:pt x="526" y="192"/>
                  </a:lnTo>
                  <a:lnTo>
                    <a:pt x="529" y="192"/>
                  </a:lnTo>
                  <a:lnTo>
                    <a:pt x="531" y="193"/>
                  </a:lnTo>
                  <a:lnTo>
                    <a:pt x="534" y="195"/>
                  </a:lnTo>
                  <a:lnTo>
                    <a:pt x="536" y="197"/>
                  </a:lnTo>
                  <a:lnTo>
                    <a:pt x="539" y="198"/>
                  </a:lnTo>
                  <a:lnTo>
                    <a:pt x="541" y="198"/>
                  </a:lnTo>
                  <a:lnTo>
                    <a:pt x="544" y="198"/>
                  </a:lnTo>
                  <a:lnTo>
                    <a:pt x="546" y="200"/>
                  </a:lnTo>
                  <a:lnTo>
                    <a:pt x="549" y="202"/>
                  </a:lnTo>
                  <a:lnTo>
                    <a:pt x="552" y="203"/>
                  </a:lnTo>
                  <a:lnTo>
                    <a:pt x="554" y="205"/>
                  </a:lnTo>
                  <a:lnTo>
                    <a:pt x="557" y="205"/>
                  </a:lnTo>
                  <a:lnTo>
                    <a:pt x="559" y="207"/>
                  </a:lnTo>
                  <a:lnTo>
                    <a:pt x="562" y="208"/>
                  </a:lnTo>
                  <a:lnTo>
                    <a:pt x="564" y="210"/>
                  </a:lnTo>
                  <a:lnTo>
                    <a:pt x="567" y="212"/>
                  </a:lnTo>
                  <a:lnTo>
                    <a:pt x="569" y="212"/>
                  </a:lnTo>
                  <a:lnTo>
                    <a:pt x="572" y="213"/>
                  </a:lnTo>
                  <a:lnTo>
                    <a:pt x="576" y="215"/>
                  </a:lnTo>
                  <a:lnTo>
                    <a:pt x="577" y="215"/>
                  </a:lnTo>
                  <a:lnTo>
                    <a:pt x="581" y="217"/>
                  </a:lnTo>
                  <a:lnTo>
                    <a:pt x="579" y="217"/>
                  </a:lnTo>
                  <a:lnTo>
                    <a:pt x="577" y="217"/>
                  </a:lnTo>
                  <a:lnTo>
                    <a:pt x="576" y="217"/>
                  </a:lnTo>
                  <a:lnTo>
                    <a:pt x="574" y="218"/>
                  </a:lnTo>
                  <a:lnTo>
                    <a:pt x="572" y="218"/>
                  </a:lnTo>
                  <a:lnTo>
                    <a:pt x="571" y="218"/>
                  </a:lnTo>
                  <a:lnTo>
                    <a:pt x="569" y="218"/>
                  </a:lnTo>
                  <a:lnTo>
                    <a:pt x="567" y="218"/>
                  </a:lnTo>
                  <a:lnTo>
                    <a:pt x="566" y="218"/>
                  </a:lnTo>
                  <a:lnTo>
                    <a:pt x="564" y="218"/>
                  </a:lnTo>
                  <a:lnTo>
                    <a:pt x="562" y="220"/>
                  </a:lnTo>
                  <a:lnTo>
                    <a:pt x="561" y="220"/>
                  </a:lnTo>
                  <a:lnTo>
                    <a:pt x="557" y="220"/>
                  </a:lnTo>
                  <a:lnTo>
                    <a:pt x="556" y="220"/>
                  </a:lnTo>
                  <a:lnTo>
                    <a:pt x="554" y="218"/>
                  </a:lnTo>
                  <a:lnTo>
                    <a:pt x="551" y="218"/>
                  </a:lnTo>
                  <a:lnTo>
                    <a:pt x="549" y="218"/>
                  </a:lnTo>
                  <a:lnTo>
                    <a:pt x="546" y="218"/>
                  </a:lnTo>
                  <a:lnTo>
                    <a:pt x="544" y="218"/>
                  </a:lnTo>
                  <a:lnTo>
                    <a:pt x="541" y="217"/>
                  </a:lnTo>
                  <a:lnTo>
                    <a:pt x="539" y="217"/>
                  </a:lnTo>
                  <a:lnTo>
                    <a:pt x="536" y="217"/>
                  </a:lnTo>
                  <a:lnTo>
                    <a:pt x="532" y="215"/>
                  </a:lnTo>
                  <a:lnTo>
                    <a:pt x="531" y="215"/>
                  </a:lnTo>
                  <a:lnTo>
                    <a:pt x="527" y="215"/>
                  </a:lnTo>
                  <a:lnTo>
                    <a:pt x="526" y="213"/>
                  </a:lnTo>
                  <a:lnTo>
                    <a:pt x="522" y="212"/>
                  </a:lnTo>
                  <a:lnTo>
                    <a:pt x="519" y="210"/>
                  </a:lnTo>
                  <a:lnTo>
                    <a:pt x="516" y="208"/>
                  </a:lnTo>
                  <a:lnTo>
                    <a:pt x="511" y="207"/>
                  </a:lnTo>
                  <a:lnTo>
                    <a:pt x="507" y="205"/>
                  </a:lnTo>
                  <a:lnTo>
                    <a:pt x="502" y="203"/>
                  </a:lnTo>
                  <a:lnTo>
                    <a:pt x="496" y="202"/>
                  </a:lnTo>
                  <a:lnTo>
                    <a:pt x="491" y="200"/>
                  </a:lnTo>
                  <a:lnTo>
                    <a:pt x="486" y="198"/>
                  </a:lnTo>
                  <a:lnTo>
                    <a:pt x="479" y="197"/>
                  </a:lnTo>
                  <a:lnTo>
                    <a:pt x="474" y="195"/>
                  </a:lnTo>
                  <a:lnTo>
                    <a:pt x="467" y="193"/>
                  </a:lnTo>
                  <a:lnTo>
                    <a:pt x="462" y="192"/>
                  </a:lnTo>
                  <a:lnTo>
                    <a:pt x="456" y="190"/>
                  </a:lnTo>
                  <a:lnTo>
                    <a:pt x="451" y="187"/>
                  </a:lnTo>
                  <a:lnTo>
                    <a:pt x="444" y="185"/>
                  </a:lnTo>
                  <a:lnTo>
                    <a:pt x="441" y="183"/>
                  </a:lnTo>
                  <a:lnTo>
                    <a:pt x="434" y="182"/>
                  </a:lnTo>
                  <a:lnTo>
                    <a:pt x="429" y="182"/>
                  </a:lnTo>
                  <a:lnTo>
                    <a:pt x="424" y="180"/>
                  </a:lnTo>
                  <a:lnTo>
                    <a:pt x="418" y="178"/>
                  </a:lnTo>
                  <a:lnTo>
                    <a:pt x="414" y="177"/>
                  </a:lnTo>
                  <a:lnTo>
                    <a:pt x="409" y="175"/>
                  </a:lnTo>
                  <a:lnTo>
                    <a:pt x="404" y="173"/>
                  </a:lnTo>
                  <a:lnTo>
                    <a:pt x="401" y="172"/>
                  </a:lnTo>
                  <a:lnTo>
                    <a:pt x="398" y="172"/>
                  </a:lnTo>
                  <a:lnTo>
                    <a:pt x="394" y="170"/>
                  </a:lnTo>
                  <a:lnTo>
                    <a:pt x="393" y="170"/>
                  </a:lnTo>
                  <a:lnTo>
                    <a:pt x="389" y="168"/>
                  </a:lnTo>
                  <a:lnTo>
                    <a:pt x="388" y="168"/>
                  </a:lnTo>
                  <a:lnTo>
                    <a:pt x="393" y="170"/>
                  </a:lnTo>
                  <a:lnTo>
                    <a:pt x="399" y="173"/>
                  </a:lnTo>
                  <a:lnTo>
                    <a:pt x="404" y="175"/>
                  </a:lnTo>
                  <a:lnTo>
                    <a:pt x="411" y="178"/>
                  </a:lnTo>
                  <a:lnTo>
                    <a:pt x="416" y="180"/>
                  </a:lnTo>
                  <a:lnTo>
                    <a:pt x="421" y="182"/>
                  </a:lnTo>
                  <a:lnTo>
                    <a:pt x="428" y="183"/>
                  </a:lnTo>
                  <a:lnTo>
                    <a:pt x="433" y="185"/>
                  </a:lnTo>
                  <a:lnTo>
                    <a:pt x="439" y="188"/>
                  </a:lnTo>
                  <a:lnTo>
                    <a:pt x="444" y="190"/>
                  </a:lnTo>
                  <a:lnTo>
                    <a:pt x="449" y="193"/>
                  </a:lnTo>
                  <a:lnTo>
                    <a:pt x="454" y="195"/>
                  </a:lnTo>
                  <a:lnTo>
                    <a:pt x="461" y="198"/>
                  </a:lnTo>
                  <a:lnTo>
                    <a:pt x="466" y="198"/>
                  </a:lnTo>
                  <a:lnTo>
                    <a:pt x="472" y="202"/>
                  </a:lnTo>
                  <a:lnTo>
                    <a:pt x="477" y="203"/>
                  </a:lnTo>
                  <a:lnTo>
                    <a:pt x="482" y="207"/>
                  </a:lnTo>
                  <a:lnTo>
                    <a:pt x="489" y="208"/>
                  </a:lnTo>
                  <a:lnTo>
                    <a:pt x="494" y="212"/>
                  </a:lnTo>
                  <a:lnTo>
                    <a:pt x="501" y="213"/>
                  </a:lnTo>
                  <a:lnTo>
                    <a:pt x="506" y="215"/>
                  </a:lnTo>
                  <a:lnTo>
                    <a:pt x="512" y="217"/>
                  </a:lnTo>
                  <a:lnTo>
                    <a:pt x="517" y="220"/>
                  </a:lnTo>
                  <a:lnTo>
                    <a:pt x="522" y="222"/>
                  </a:lnTo>
                  <a:lnTo>
                    <a:pt x="527" y="225"/>
                  </a:lnTo>
                  <a:lnTo>
                    <a:pt x="532" y="227"/>
                  </a:lnTo>
                  <a:lnTo>
                    <a:pt x="539" y="230"/>
                  </a:lnTo>
                  <a:lnTo>
                    <a:pt x="544" y="232"/>
                  </a:lnTo>
                  <a:lnTo>
                    <a:pt x="551" y="234"/>
                  </a:lnTo>
                  <a:lnTo>
                    <a:pt x="556" y="235"/>
                  </a:lnTo>
                  <a:lnTo>
                    <a:pt x="561" y="237"/>
                  </a:lnTo>
                  <a:lnTo>
                    <a:pt x="567" y="240"/>
                  </a:lnTo>
                  <a:lnTo>
                    <a:pt x="566" y="240"/>
                  </a:lnTo>
                  <a:lnTo>
                    <a:pt x="564" y="240"/>
                  </a:lnTo>
                  <a:lnTo>
                    <a:pt x="562" y="240"/>
                  </a:lnTo>
                  <a:lnTo>
                    <a:pt x="561" y="240"/>
                  </a:lnTo>
                  <a:lnTo>
                    <a:pt x="559" y="240"/>
                  </a:lnTo>
                  <a:lnTo>
                    <a:pt x="556" y="242"/>
                  </a:lnTo>
                  <a:lnTo>
                    <a:pt x="552" y="242"/>
                  </a:lnTo>
                  <a:lnTo>
                    <a:pt x="551" y="242"/>
                  </a:lnTo>
                  <a:lnTo>
                    <a:pt x="547" y="242"/>
                  </a:lnTo>
                  <a:lnTo>
                    <a:pt x="544" y="242"/>
                  </a:lnTo>
                  <a:lnTo>
                    <a:pt x="539" y="242"/>
                  </a:lnTo>
                  <a:lnTo>
                    <a:pt x="536" y="242"/>
                  </a:lnTo>
                  <a:lnTo>
                    <a:pt x="532" y="242"/>
                  </a:lnTo>
                  <a:lnTo>
                    <a:pt x="527" y="242"/>
                  </a:lnTo>
                  <a:lnTo>
                    <a:pt x="524" y="242"/>
                  </a:lnTo>
                  <a:lnTo>
                    <a:pt x="521" y="242"/>
                  </a:lnTo>
                  <a:lnTo>
                    <a:pt x="516" y="240"/>
                  </a:lnTo>
                  <a:lnTo>
                    <a:pt x="511" y="240"/>
                  </a:lnTo>
                  <a:lnTo>
                    <a:pt x="506" y="240"/>
                  </a:lnTo>
                  <a:lnTo>
                    <a:pt x="501" y="240"/>
                  </a:lnTo>
                  <a:lnTo>
                    <a:pt x="496" y="239"/>
                  </a:lnTo>
                  <a:lnTo>
                    <a:pt x="491" y="239"/>
                  </a:lnTo>
                  <a:lnTo>
                    <a:pt x="486" y="237"/>
                  </a:lnTo>
                  <a:lnTo>
                    <a:pt x="481" y="235"/>
                  </a:lnTo>
                  <a:lnTo>
                    <a:pt x="474" y="235"/>
                  </a:lnTo>
                  <a:lnTo>
                    <a:pt x="469" y="234"/>
                  </a:lnTo>
                  <a:lnTo>
                    <a:pt x="464" y="232"/>
                  </a:lnTo>
                  <a:lnTo>
                    <a:pt x="459" y="232"/>
                  </a:lnTo>
                  <a:lnTo>
                    <a:pt x="454" y="230"/>
                  </a:lnTo>
                  <a:lnTo>
                    <a:pt x="449" y="229"/>
                  </a:lnTo>
                  <a:lnTo>
                    <a:pt x="444" y="225"/>
                  </a:lnTo>
                  <a:lnTo>
                    <a:pt x="439" y="224"/>
                  </a:lnTo>
                  <a:lnTo>
                    <a:pt x="434" y="220"/>
                  </a:lnTo>
                  <a:lnTo>
                    <a:pt x="428" y="217"/>
                  </a:lnTo>
                  <a:lnTo>
                    <a:pt x="421" y="215"/>
                  </a:lnTo>
                  <a:lnTo>
                    <a:pt x="413" y="212"/>
                  </a:lnTo>
                  <a:lnTo>
                    <a:pt x="406" y="208"/>
                  </a:lnTo>
                  <a:lnTo>
                    <a:pt x="399" y="205"/>
                  </a:lnTo>
                  <a:lnTo>
                    <a:pt x="391" y="200"/>
                  </a:lnTo>
                  <a:lnTo>
                    <a:pt x="384" y="198"/>
                  </a:lnTo>
                  <a:lnTo>
                    <a:pt x="376" y="193"/>
                  </a:lnTo>
                  <a:lnTo>
                    <a:pt x="369" y="190"/>
                  </a:lnTo>
                  <a:lnTo>
                    <a:pt x="363" y="185"/>
                  </a:lnTo>
                  <a:lnTo>
                    <a:pt x="356" y="182"/>
                  </a:lnTo>
                  <a:lnTo>
                    <a:pt x="348" y="178"/>
                  </a:lnTo>
                  <a:lnTo>
                    <a:pt x="341" y="175"/>
                  </a:lnTo>
                  <a:lnTo>
                    <a:pt x="333" y="172"/>
                  </a:lnTo>
                  <a:lnTo>
                    <a:pt x="326" y="167"/>
                  </a:lnTo>
                  <a:lnTo>
                    <a:pt x="320" y="165"/>
                  </a:lnTo>
                  <a:lnTo>
                    <a:pt x="313" y="162"/>
                  </a:lnTo>
                  <a:lnTo>
                    <a:pt x="306" y="158"/>
                  </a:lnTo>
                  <a:lnTo>
                    <a:pt x="301" y="155"/>
                  </a:lnTo>
                  <a:lnTo>
                    <a:pt x="296" y="152"/>
                  </a:lnTo>
                  <a:lnTo>
                    <a:pt x="291" y="148"/>
                  </a:lnTo>
                  <a:lnTo>
                    <a:pt x="286" y="147"/>
                  </a:lnTo>
                  <a:lnTo>
                    <a:pt x="281" y="145"/>
                  </a:lnTo>
                  <a:lnTo>
                    <a:pt x="280" y="143"/>
                  </a:lnTo>
                  <a:lnTo>
                    <a:pt x="276" y="142"/>
                  </a:lnTo>
                  <a:lnTo>
                    <a:pt x="275" y="140"/>
                  </a:lnTo>
                  <a:lnTo>
                    <a:pt x="273" y="138"/>
                  </a:lnTo>
                  <a:lnTo>
                    <a:pt x="271" y="138"/>
                  </a:lnTo>
                  <a:lnTo>
                    <a:pt x="276" y="142"/>
                  </a:lnTo>
                  <a:lnTo>
                    <a:pt x="281" y="145"/>
                  </a:lnTo>
                  <a:lnTo>
                    <a:pt x="285" y="148"/>
                  </a:lnTo>
                  <a:lnTo>
                    <a:pt x="291" y="150"/>
                  </a:lnTo>
                  <a:lnTo>
                    <a:pt x="296" y="153"/>
                  </a:lnTo>
                  <a:lnTo>
                    <a:pt x="301" y="158"/>
                  </a:lnTo>
                  <a:lnTo>
                    <a:pt x="306" y="162"/>
                  </a:lnTo>
                  <a:lnTo>
                    <a:pt x="311" y="165"/>
                  </a:lnTo>
                  <a:lnTo>
                    <a:pt x="316" y="167"/>
                  </a:lnTo>
                  <a:lnTo>
                    <a:pt x="321" y="170"/>
                  </a:lnTo>
                  <a:lnTo>
                    <a:pt x="328" y="173"/>
                  </a:lnTo>
                  <a:lnTo>
                    <a:pt x="333" y="177"/>
                  </a:lnTo>
                  <a:lnTo>
                    <a:pt x="338" y="182"/>
                  </a:lnTo>
                  <a:lnTo>
                    <a:pt x="343" y="183"/>
                  </a:lnTo>
                  <a:lnTo>
                    <a:pt x="348" y="187"/>
                  </a:lnTo>
                  <a:lnTo>
                    <a:pt x="353" y="190"/>
                  </a:lnTo>
                  <a:lnTo>
                    <a:pt x="358" y="193"/>
                  </a:lnTo>
                  <a:lnTo>
                    <a:pt x="363" y="197"/>
                  </a:lnTo>
                  <a:lnTo>
                    <a:pt x="368" y="198"/>
                  </a:lnTo>
                  <a:lnTo>
                    <a:pt x="373" y="203"/>
                  </a:lnTo>
                  <a:lnTo>
                    <a:pt x="378" y="207"/>
                  </a:lnTo>
                  <a:lnTo>
                    <a:pt x="383" y="210"/>
                  </a:lnTo>
                  <a:lnTo>
                    <a:pt x="388" y="213"/>
                  </a:lnTo>
                  <a:lnTo>
                    <a:pt x="393" y="215"/>
                  </a:lnTo>
                  <a:lnTo>
                    <a:pt x="398" y="218"/>
                  </a:lnTo>
                  <a:lnTo>
                    <a:pt x="403" y="222"/>
                  </a:lnTo>
                  <a:lnTo>
                    <a:pt x="409" y="227"/>
                  </a:lnTo>
                  <a:lnTo>
                    <a:pt x="414" y="230"/>
                  </a:lnTo>
                  <a:lnTo>
                    <a:pt x="419" y="232"/>
                  </a:lnTo>
                  <a:lnTo>
                    <a:pt x="424" y="235"/>
                  </a:lnTo>
                  <a:lnTo>
                    <a:pt x="429" y="239"/>
                  </a:lnTo>
                  <a:lnTo>
                    <a:pt x="434" y="242"/>
                  </a:lnTo>
                  <a:lnTo>
                    <a:pt x="426" y="237"/>
                  </a:lnTo>
                  <a:lnTo>
                    <a:pt x="416" y="234"/>
                  </a:lnTo>
                  <a:lnTo>
                    <a:pt x="406" y="230"/>
                  </a:lnTo>
                  <a:lnTo>
                    <a:pt x="398" y="225"/>
                  </a:lnTo>
                  <a:lnTo>
                    <a:pt x="388" y="220"/>
                  </a:lnTo>
                  <a:lnTo>
                    <a:pt x="378" y="215"/>
                  </a:lnTo>
                  <a:lnTo>
                    <a:pt x="369" y="213"/>
                  </a:lnTo>
                  <a:lnTo>
                    <a:pt x="361" y="208"/>
                  </a:lnTo>
                  <a:lnTo>
                    <a:pt x="353" y="203"/>
                  </a:lnTo>
                  <a:lnTo>
                    <a:pt x="343" y="198"/>
                  </a:lnTo>
                  <a:lnTo>
                    <a:pt x="333" y="197"/>
                  </a:lnTo>
                  <a:lnTo>
                    <a:pt x="324" y="192"/>
                  </a:lnTo>
                  <a:lnTo>
                    <a:pt x="315" y="187"/>
                  </a:lnTo>
                  <a:lnTo>
                    <a:pt x="305" y="182"/>
                  </a:lnTo>
                  <a:lnTo>
                    <a:pt x="296" y="180"/>
                  </a:lnTo>
                  <a:lnTo>
                    <a:pt x="286" y="175"/>
                  </a:lnTo>
                  <a:lnTo>
                    <a:pt x="278" y="170"/>
                  </a:lnTo>
                  <a:lnTo>
                    <a:pt x="270" y="165"/>
                  </a:lnTo>
                  <a:lnTo>
                    <a:pt x="260" y="163"/>
                  </a:lnTo>
                  <a:lnTo>
                    <a:pt x="250" y="158"/>
                  </a:lnTo>
                  <a:lnTo>
                    <a:pt x="241" y="153"/>
                  </a:lnTo>
                  <a:lnTo>
                    <a:pt x="231" y="150"/>
                  </a:lnTo>
                  <a:lnTo>
                    <a:pt x="221" y="147"/>
                  </a:lnTo>
                  <a:lnTo>
                    <a:pt x="213" y="142"/>
                  </a:lnTo>
                  <a:lnTo>
                    <a:pt x="203" y="138"/>
                  </a:lnTo>
                  <a:lnTo>
                    <a:pt x="195" y="133"/>
                  </a:lnTo>
                  <a:lnTo>
                    <a:pt x="185" y="132"/>
                  </a:lnTo>
                  <a:lnTo>
                    <a:pt x="177" y="127"/>
                  </a:lnTo>
                  <a:lnTo>
                    <a:pt x="167" y="122"/>
                  </a:lnTo>
                  <a:lnTo>
                    <a:pt x="157" y="118"/>
                  </a:lnTo>
                  <a:lnTo>
                    <a:pt x="148" y="115"/>
                  </a:lnTo>
                  <a:lnTo>
                    <a:pt x="138" y="112"/>
                  </a:lnTo>
                  <a:lnTo>
                    <a:pt x="135" y="108"/>
                  </a:lnTo>
                  <a:lnTo>
                    <a:pt x="132" y="105"/>
                  </a:lnTo>
                  <a:lnTo>
                    <a:pt x="128" y="102"/>
                  </a:lnTo>
                  <a:lnTo>
                    <a:pt x="125" y="98"/>
                  </a:lnTo>
                  <a:lnTo>
                    <a:pt x="122" y="98"/>
                  </a:lnTo>
                  <a:lnTo>
                    <a:pt x="120" y="95"/>
                  </a:lnTo>
                  <a:lnTo>
                    <a:pt x="117" y="92"/>
                  </a:lnTo>
                  <a:lnTo>
                    <a:pt x="115" y="88"/>
                  </a:lnTo>
                  <a:lnTo>
                    <a:pt x="112" y="85"/>
                  </a:lnTo>
                  <a:lnTo>
                    <a:pt x="108" y="82"/>
                  </a:lnTo>
                  <a:lnTo>
                    <a:pt x="105" y="80"/>
                  </a:lnTo>
                  <a:lnTo>
                    <a:pt x="102" y="78"/>
                  </a:lnTo>
                  <a:lnTo>
                    <a:pt x="98" y="75"/>
                  </a:lnTo>
                  <a:lnTo>
                    <a:pt x="95" y="72"/>
                  </a:lnTo>
                  <a:lnTo>
                    <a:pt x="92" y="68"/>
                  </a:lnTo>
                  <a:lnTo>
                    <a:pt x="88" y="65"/>
                  </a:lnTo>
                  <a:lnTo>
                    <a:pt x="85" y="63"/>
                  </a:lnTo>
                  <a:lnTo>
                    <a:pt x="82" y="60"/>
                  </a:lnTo>
                  <a:lnTo>
                    <a:pt x="78" y="58"/>
                  </a:lnTo>
                  <a:lnTo>
                    <a:pt x="75" y="55"/>
                  </a:lnTo>
                  <a:lnTo>
                    <a:pt x="72" y="52"/>
                  </a:lnTo>
                  <a:lnTo>
                    <a:pt x="70" y="48"/>
                  </a:lnTo>
                  <a:lnTo>
                    <a:pt x="67" y="47"/>
                  </a:lnTo>
                  <a:lnTo>
                    <a:pt x="64" y="43"/>
                  </a:lnTo>
                  <a:lnTo>
                    <a:pt x="60" y="40"/>
                  </a:lnTo>
                  <a:lnTo>
                    <a:pt x="57" y="38"/>
                  </a:lnTo>
                  <a:lnTo>
                    <a:pt x="54" y="35"/>
                  </a:lnTo>
                  <a:lnTo>
                    <a:pt x="50" y="32"/>
                  </a:lnTo>
                  <a:lnTo>
                    <a:pt x="47" y="30"/>
                  </a:lnTo>
                  <a:lnTo>
                    <a:pt x="44" y="27"/>
                  </a:lnTo>
                  <a:lnTo>
                    <a:pt x="40" y="23"/>
                  </a:lnTo>
                  <a:lnTo>
                    <a:pt x="39" y="20"/>
                  </a:lnTo>
                  <a:lnTo>
                    <a:pt x="37" y="20"/>
                  </a:lnTo>
                  <a:lnTo>
                    <a:pt x="35" y="18"/>
                  </a:lnTo>
                  <a:lnTo>
                    <a:pt x="34" y="18"/>
                  </a:lnTo>
                  <a:lnTo>
                    <a:pt x="32" y="17"/>
                  </a:lnTo>
                  <a:lnTo>
                    <a:pt x="30" y="15"/>
                  </a:lnTo>
                  <a:lnTo>
                    <a:pt x="29" y="15"/>
                  </a:lnTo>
                  <a:lnTo>
                    <a:pt x="27" y="15"/>
                  </a:lnTo>
                  <a:lnTo>
                    <a:pt x="25" y="15"/>
                  </a:lnTo>
                  <a:lnTo>
                    <a:pt x="24" y="13"/>
                  </a:lnTo>
                  <a:lnTo>
                    <a:pt x="22" y="12"/>
                  </a:lnTo>
                  <a:lnTo>
                    <a:pt x="20" y="12"/>
                  </a:lnTo>
                  <a:lnTo>
                    <a:pt x="19" y="10"/>
                  </a:lnTo>
                  <a:lnTo>
                    <a:pt x="17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10" y="5"/>
                  </a:lnTo>
                  <a:lnTo>
                    <a:pt x="9" y="5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59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39" name="Freeform 35"/>
            <p:cNvSpPr>
              <a:spLocks/>
            </p:cNvSpPr>
            <p:nvPr/>
          </p:nvSpPr>
          <p:spPr bwMode="auto">
            <a:xfrm>
              <a:off x="3094" y="2201"/>
              <a:ext cx="419" cy="567"/>
            </a:xfrm>
            <a:custGeom>
              <a:avLst/>
              <a:gdLst/>
              <a:ahLst/>
              <a:cxnLst>
                <a:cxn ang="0">
                  <a:pos x="5" y="478"/>
                </a:cxn>
                <a:cxn ang="0">
                  <a:pos x="98" y="517"/>
                </a:cxn>
                <a:cxn ang="0">
                  <a:pos x="43" y="453"/>
                </a:cxn>
                <a:cxn ang="0">
                  <a:pos x="140" y="502"/>
                </a:cxn>
                <a:cxn ang="0">
                  <a:pos x="97" y="460"/>
                </a:cxn>
                <a:cxn ang="0">
                  <a:pos x="190" y="480"/>
                </a:cxn>
                <a:cxn ang="0">
                  <a:pos x="132" y="435"/>
                </a:cxn>
                <a:cxn ang="0">
                  <a:pos x="198" y="460"/>
                </a:cxn>
                <a:cxn ang="0">
                  <a:pos x="145" y="415"/>
                </a:cxn>
                <a:cxn ang="0">
                  <a:pos x="203" y="437"/>
                </a:cxn>
                <a:cxn ang="0">
                  <a:pos x="165" y="395"/>
                </a:cxn>
                <a:cxn ang="0">
                  <a:pos x="213" y="417"/>
                </a:cxn>
                <a:cxn ang="0">
                  <a:pos x="181" y="373"/>
                </a:cxn>
                <a:cxn ang="0">
                  <a:pos x="215" y="380"/>
                </a:cxn>
                <a:cxn ang="0">
                  <a:pos x="186" y="352"/>
                </a:cxn>
                <a:cxn ang="0">
                  <a:pos x="228" y="357"/>
                </a:cxn>
                <a:cxn ang="0">
                  <a:pos x="196" y="326"/>
                </a:cxn>
                <a:cxn ang="0">
                  <a:pos x="223" y="333"/>
                </a:cxn>
                <a:cxn ang="0">
                  <a:pos x="195" y="300"/>
                </a:cxn>
                <a:cxn ang="0">
                  <a:pos x="243" y="308"/>
                </a:cxn>
                <a:cxn ang="0">
                  <a:pos x="231" y="291"/>
                </a:cxn>
                <a:cxn ang="0">
                  <a:pos x="261" y="291"/>
                </a:cxn>
                <a:cxn ang="0">
                  <a:pos x="243" y="265"/>
                </a:cxn>
                <a:cxn ang="0">
                  <a:pos x="276" y="270"/>
                </a:cxn>
                <a:cxn ang="0">
                  <a:pos x="255" y="238"/>
                </a:cxn>
                <a:cxn ang="0">
                  <a:pos x="289" y="243"/>
                </a:cxn>
                <a:cxn ang="0">
                  <a:pos x="263" y="211"/>
                </a:cxn>
                <a:cxn ang="0">
                  <a:pos x="288" y="211"/>
                </a:cxn>
                <a:cxn ang="0">
                  <a:pos x="273" y="188"/>
                </a:cxn>
                <a:cxn ang="0">
                  <a:pos x="286" y="183"/>
                </a:cxn>
                <a:cxn ang="0">
                  <a:pos x="288" y="168"/>
                </a:cxn>
                <a:cxn ang="0">
                  <a:pos x="289" y="155"/>
                </a:cxn>
                <a:cxn ang="0">
                  <a:pos x="311" y="155"/>
                </a:cxn>
                <a:cxn ang="0">
                  <a:pos x="284" y="123"/>
                </a:cxn>
                <a:cxn ang="0">
                  <a:pos x="316" y="135"/>
                </a:cxn>
                <a:cxn ang="0">
                  <a:pos x="286" y="106"/>
                </a:cxn>
                <a:cxn ang="0">
                  <a:pos x="324" y="116"/>
                </a:cxn>
                <a:cxn ang="0">
                  <a:pos x="296" y="76"/>
                </a:cxn>
                <a:cxn ang="0">
                  <a:pos x="333" y="91"/>
                </a:cxn>
                <a:cxn ang="0">
                  <a:pos x="306" y="60"/>
                </a:cxn>
                <a:cxn ang="0">
                  <a:pos x="344" y="78"/>
                </a:cxn>
                <a:cxn ang="0">
                  <a:pos x="321" y="45"/>
                </a:cxn>
                <a:cxn ang="0">
                  <a:pos x="356" y="60"/>
                </a:cxn>
                <a:cxn ang="0">
                  <a:pos x="329" y="26"/>
                </a:cxn>
                <a:cxn ang="0">
                  <a:pos x="368" y="46"/>
                </a:cxn>
                <a:cxn ang="0">
                  <a:pos x="351" y="16"/>
                </a:cxn>
                <a:cxn ang="0">
                  <a:pos x="394" y="35"/>
                </a:cxn>
                <a:cxn ang="0">
                  <a:pos x="411" y="83"/>
                </a:cxn>
                <a:cxn ang="0">
                  <a:pos x="396" y="125"/>
                </a:cxn>
                <a:cxn ang="0">
                  <a:pos x="376" y="140"/>
                </a:cxn>
                <a:cxn ang="0">
                  <a:pos x="368" y="173"/>
                </a:cxn>
                <a:cxn ang="0">
                  <a:pos x="349" y="205"/>
                </a:cxn>
                <a:cxn ang="0">
                  <a:pos x="349" y="241"/>
                </a:cxn>
                <a:cxn ang="0">
                  <a:pos x="338" y="268"/>
                </a:cxn>
                <a:cxn ang="0">
                  <a:pos x="341" y="303"/>
                </a:cxn>
                <a:cxn ang="0">
                  <a:pos x="308" y="342"/>
                </a:cxn>
                <a:cxn ang="0">
                  <a:pos x="289" y="367"/>
                </a:cxn>
                <a:cxn ang="0">
                  <a:pos x="281" y="392"/>
                </a:cxn>
                <a:cxn ang="0">
                  <a:pos x="265" y="412"/>
                </a:cxn>
                <a:cxn ang="0">
                  <a:pos x="250" y="443"/>
                </a:cxn>
                <a:cxn ang="0">
                  <a:pos x="246" y="487"/>
                </a:cxn>
                <a:cxn ang="0">
                  <a:pos x="206" y="517"/>
                </a:cxn>
                <a:cxn ang="0">
                  <a:pos x="201" y="540"/>
                </a:cxn>
              </a:cxnLst>
              <a:rect l="0" t="0" r="r" b="b"/>
              <a:pathLst>
                <a:path w="419" h="567">
                  <a:moveTo>
                    <a:pt x="173" y="567"/>
                  </a:moveTo>
                  <a:lnTo>
                    <a:pt x="166" y="565"/>
                  </a:lnTo>
                  <a:lnTo>
                    <a:pt x="160" y="563"/>
                  </a:lnTo>
                  <a:lnTo>
                    <a:pt x="153" y="562"/>
                  </a:lnTo>
                  <a:lnTo>
                    <a:pt x="148" y="560"/>
                  </a:lnTo>
                  <a:lnTo>
                    <a:pt x="141" y="558"/>
                  </a:lnTo>
                  <a:lnTo>
                    <a:pt x="135" y="557"/>
                  </a:lnTo>
                  <a:lnTo>
                    <a:pt x="130" y="553"/>
                  </a:lnTo>
                  <a:lnTo>
                    <a:pt x="125" y="552"/>
                  </a:lnTo>
                  <a:lnTo>
                    <a:pt x="120" y="548"/>
                  </a:lnTo>
                  <a:lnTo>
                    <a:pt x="113" y="545"/>
                  </a:lnTo>
                  <a:lnTo>
                    <a:pt x="108" y="543"/>
                  </a:lnTo>
                  <a:lnTo>
                    <a:pt x="103" y="542"/>
                  </a:lnTo>
                  <a:lnTo>
                    <a:pt x="97" y="538"/>
                  </a:lnTo>
                  <a:lnTo>
                    <a:pt x="92" y="535"/>
                  </a:lnTo>
                  <a:lnTo>
                    <a:pt x="87" y="532"/>
                  </a:lnTo>
                  <a:lnTo>
                    <a:pt x="82" y="528"/>
                  </a:lnTo>
                  <a:lnTo>
                    <a:pt x="77" y="527"/>
                  </a:lnTo>
                  <a:lnTo>
                    <a:pt x="70" y="522"/>
                  </a:lnTo>
                  <a:lnTo>
                    <a:pt x="65" y="518"/>
                  </a:lnTo>
                  <a:lnTo>
                    <a:pt x="60" y="515"/>
                  </a:lnTo>
                  <a:lnTo>
                    <a:pt x="55" y="512"/>
                  </a:lnTo>
                  <a:lnTo>
                    <a:pt x="50" y="510"/>
                  </a:lnTo>
                  <a:lnTo>
                    <a:pt x="47" y="505"/>
                  </a:lnTo>
                  <a:lnTo>
                    <a:pt x="42" y="502"/>
                  </a:lnTo>
                  <a:lnTo>
                    <a:pt x="35" y="498"/>
                  </a:lnTo>
                  <a:lnTo>
                    <a:pt x="30" y="495"/>
                  </a:lnTo>
                  <a:lnTo>
                    <a:pt x="25" y="492"/>
                  </a:lnTo>
                  <a:lnTo>
                    <a:pt x="20" y="488"/>
                  </a:lnTo>
                  <a:lnTo>
                    <a:pt x="15" y="485"/>
                  </a:lnTo>
                  <a:lnTo>
                    <a:pt x="10" y="482"/>
                  </a:lnTo>
                  <a:lnTo>
                    <a:pt x="5" y="478"/>
                  </a:lnTo>
                  <a:lnTo>
                    <a:pt x="0" y="477"/>
                  </a:lnTo>
                  <a:lnTo>
                    <a:pt x="2" y="477"/>
                  </a:lnTo>
                  <a:lnTo>
                    <a:pt x="5" y="477"/>
                  </a:lnTo>
                  <a:lnTo>
                    <a:pt x="8" y="478"/>
                  </a:lnTo>
                  <a:lnTo>
                    <a:pt x="12" y="480"/>
                  </a:lnTo>
                  <a:lnTo>
                    <a:pt x="15" y="482"/>
                  </a:lnTo>
                  <a:lnTo>
                    <a:pt x="18" y="483"/>
                  </a:lnTo>
                  <a:lnTo>
                    <a:pt x="22" y="485"/>
                  </a:lnTo>
                  <a:lnTo>
                    <a:pt x="25" y="487"/>
                  </a:lnTo>
                  <a:lnTo>
                    <a:pt x="28" y="488"/>
                  </a:lnTo>
                  <a:lnTo>
                    <a:pt x="32" y="488"/>
                  </a:lnTo>
                  <a:lnTo>
                    <a:pt x="35" y="490"/>
                  </a:lnTo>
                  <a:lnTo>
                    <a:pt x="38" y="492"/>
                  </a:lnTo>
                  <a:lnTo>
                    <a:pt x="42" y="493"/>
                  </a:lnTo>
                  <a:lnTo>
                    <a:pt x="45" y="493"/>
                  </a:lnTo>
                  <a:lnTo>
                    <a:pt x="47" y="495"/>
                  </a:lnTo>
                  <a:lnTo>
                    <a:pt x="50" y="497"/>
                  </a:lnTo>
                  <a:lnTo>
                    <a:pt x="53" y="498"/>
                  </a:lnTo>
                  <a:lnTo>
                    <a:pt x="57" y="498"/>
                  </a:lnTo>
                  <a:lnTo>
                    <a:pt x="60" y="500"/>
                  </a:lnTo>
                  <a:lnTo>
                    <a:pt x="62" y="502"/>
                  </a:lnTo>
                  <a:lnTo>
                    <a:pt x="65" y="503"/>
                  </a:lnTo>
                  <a:lnTo>
                    <a:pt x="68" y="505"/>
                  </a:lnTo>
                  <a:lnTo>
                    <a:pt x="72" y="507"/>
                  </a:lnTo>
                  <a:lnTo>
                    <a:pt x="75" y="508"/>
                  </a:lnTo>
                  <a:lnTo>
                    <a:pt x="78" y="508"/>
                  </a:lnTo>
                  <a:lnTo>
                    <a:pt x="82" y="510"/>
                  </a:lnTo>
                  <a:lnTo>
                    <a:pt x="85" y="510"/>
                  </a:lnTo>
                  <a:lnTo>
                    <a:pt x="88" y="512"/>
                  </a:lnTo>
                  <a:lnTo>
                    <a:pt x="92" y="513"/>
                  </a:lnTo>
                  <a:lnTo>
                    <a:pt x="95" y="515"/>
                  </a:lnTo>
                  <a:lnTo>
                    <a:pt x="98" y="517"/>
                  </a:lnTo>
                  <a:lnTo>
                    <a:pt x="102" y="518"/>
                  </a:lnTo>
                  <a:lnTo>
                    <a:pt x="100" y="515"/>
                  </a:lnTo>
                  <a:lnTo>
                    <a:pt x="98" y="513"/>
                  </a:lnTo>
                  <a:lnTo>
                    <a:pt x="97" y="510"/>
                  </a:lnTo>
                  <a:lnTo>
                    <a:pt x="93" y="510"/>
                  </a:lnTo>
                  <a:lnTo>
                    <a:pt x="92" y="508"/>
                  </a:lnTo>
                  <a:lnTo>
                    <a:pt x="90" y="505"/>
                  </a:lnTo>
                  <a:lnTo>
                    <a:pt x="88" y="503"/>
                  </a:lnTo>
                  <a:lnTo>
                    <a:pt x="87" y="502"/>
                  </a:lnTo>
                  <a:lnTo>
                    <a:pt x="85" y="498"/>
                  </a:lnTo>
                  <a:lnTo>
                    <a:pt x="82" y="497"/>
                  </a:lnTo>
                  <a:lnTo>
                    <a:pt x="80" y="495"/>
                  </a:lnTo>
                  <a:lnTo>
                    <a:pt x="78" y="493"/>
                  </a:lnTo>
                  <a:lnTo>
                    <a:pt x="77" y="492"/>
                  </a:lnTo>
                  <a:lnTo>
                    <a:pt x="75" y="488"/>
                  </a:lnTo>
                  <a:lnTo>
                    <a:pt x="73" y="487"/>
                  </a:lnTo>
                  <a:lnTo>
                    <a:pt x="70" y="485"/>
                  </a:lnTo>
                  <a:lnTo>
                    <a:pt x="68" y="482"/>
                  </a:lnTo>
                  <a:lnTo>
                    <a:pt x="67" y="480"/>
                  </a:lnTo>
                  <a:lnTo>
                    <a:pt x="65" y="478"/>
                  </a:lnTo>
                  <a:lnTo>
                    <a:pt x="63" y="477"/>
                  </a:lnTo>
                  <a:lnTo>
                    <a:pt x="62" y="475"/>
                  </a:lnTo>
                  <a:lnTo>
                    <a:pt x="58" y="473"/>
                  </a:lnTo>
                  <a:lnTo>
                    <a:pt x="57" y="470"/>
                  </a:lnTo>
                  <a:lnTo>
                    <a:pt x="55" y="468"/>
                  </a:lnTo>
                  <a:lnTo>
                    <a:pt x="53" y="465"/>
                  </a:lnTo>
                  <a:lnTo>
                    <a:pt x="52" y="463"/>
                  </a:lnTo>
                  <a:lnTo>
                    <a:pt x="50" y="462"/>
                  </a:lnTo>
                  <a:lnTo>
                    <a:pt x="47" y="460"/>
                  </a:lnTo>
                  <a:lnTo>
                    <a:pt x="47" y="458"/>
                  </a:lnTo>
                  <a:lnTo>
                    <a:pt x="45" y="457"/>
                  </a:lnTo>
                  <a:lnTo>
                    <a:pt x="43" y="453"/>
                  </a:lnTo>
                  <a:lnTo>
                    <a:pt x="42" y="452"/>
                  </a:lnTo>
                  <a:lnTo>
                    <a:pt x="45" y="453"/>
                  </a:lnTo>
                  <a:lnTo>
                    <a:pt x="47" y="455"/>
                  </a:lnTo>
                  <a:lnTo>
                    <a:pt x="50" y="457"/>
                  </a:lnTo>
                  <a:lnTo>
                    <a:pt x="53" y="458"/>
                  </a:lnTo>
                  <a:lnTo>
                    <a:pt x="57" y="460"/>
                  </a:lnTo>
                  <a:lnTo>
                    <a:pt x="60" y="460"/>
                  </a:lnTo>
                  <a:lnTo>
                    <a:pt x="63" y="462"/>
                  </a:lnTo>
                  <a:lnTo>
                    <a:pt x="67" y="463"/>
                  </a:lnTo>
                  <a:lnTo>
                    <a:pt x="70" y="465"/>
                  </a:lnTo>
                  <a:lnTo>
                    <a:pt x="73" y="467"/>
                  </a:lnTo>
                  <a:lnTo>
                    <a:pt x="77" y="468"/>
                  </a:lnTo>
                  <a:lnTo>
                    <a:pt x="80" y="472"/>
                  </a:lnTo>
                  <a:lnTo>
                    <a:pt x="83" y="473"/>
                  </a:lnTo>
                  <a:lnTo>
                    <a:pt x="87" y="475"/>
                  </a:lnTo>
                  <a:lnTo>
                    <a:pt x="90" y="477"/>
                  </a:lnTo>
                  <a:lnTo>
                    <a:pt x="92" y="477"/>
                  </a:lnTo>
                  <a:lnTo>
                    <a:pt x="95" y="478"/>
                  </a:lnTo>
                  <a:lnTo>
                    <a:pt x="98" y="480"/>
                  </a:lnTo>
                  <a:lnTo>
                    <a:pt x="102" y="482"/>
                  </a:lnTo>
                  <a:lnTo>
                    <a:pt x="105" y="483"/>
                  </a:lnTo>
                  <a:lnTo>
                    <a:pt x="108" y="485"/>
                  </a:lnTo>
                  <a:lnTo>
                    <a:pt x="112" y="487"/>
                  </a:lnTo>
                  <a:lnTo>
                    <a:pt x="115" y="488"/>
                  </a:lnTo>
                  <a:lnTo>
                    <a:pt x="118" y="490"/>
                  </a:lnTo>
                  <a:lnTo>
                    <a:pt x="122" y="492"/>
                  </a:lnTo>
                  <a:lnTo>
                    <a:pt x="125" y="493"/>
                  </a:lnTo>
                  <a:lnTo>
                    <a:pt x="128" y="493"/>
                  </a:lnTo>
                  <a:lnTo>
                    <a:pt x="130" y="495"/>
                  </a:lnTo>
                  <a:lnTo>
                    <a:pt x="133" y="497"/>
                  </a:lnTo>
                  <a:lnTo>
                    <a:pt x="137" y="500"/>
                  </a:lnTo>
                  <a:lnTo>
                    <a:pt x="140" y="502"/>
                  </a:lnTo>
                  <a:lnTo>
                    <a:pt x="143" y="503"/>
                  </a:lnTo>
                  <a:lnTo>
                    <a:pt x="141" y="502"/>
                  </a:lnTo>
                  <a:lnTo>
                    <a:pt x="140" y="500"/>
                  </a:lnTo>
                  <a:lnTo>
                    <a:pt x="138" y="498"/>
                  </a:lnTo>
                  <a:lnTo>
                    <a:pt x="137" y="497"/>
                  </a:lnTo>
                  <a:lnTo>
                    <a:pt x="135" y="495"/>
                  </a:lnTo>
                  <a:lnTo>
                    <a:pt x="133" y="493"/>
                  </a:lnTo>
                  <a:lnTo>
                    <a:pt x="132" y="493"/>
                  </a:lnTo>
                  <a:lnTo>
                    <a:pt x="130" y="492"/>
                  </a:lnTo>
                  <a:lnTo>
                    <a:pt x="128" y="488"/>
                  </a:lnTo>
                  <a:lnTo>
                    <a:pt x="127" y="487"/>
                  </a:lnTo>
                  <a:lnTo>
                    <a:pt x="123" y="483"/>
                  </a:lnTo>
                  <a:lnTo>
                    <a:pt x="120" y="482"/>
                  </a:lnTo>
                  <a:lnTo>
                    <a:pt x="118" y="478"/>
                  </a:lnTo>
                  <a:lnTo>
                    <a:pt x="115" y="477"/>
                  </a:lnTo>
                  <a:lnTo>
                    <a:pt x="113" y="475"/>
                  </a:lnTo>
                  <a:lnTo>
                    <a:pt x="110" y="472"/>
                  </a:lnTo>
                  <a:lnTo>
                    <a:pt x="107" y="470"/>
                  </a:lnTo>
                  <a:lnTo>
                    <a:pt x="105" y="468"/>
                  </a:lnTo>
                  <a:lnTo>
                    <a:pt x="102" y="465"/>
                  </a:lnTo>
                  <a:lnTo>
                    <a:pt x="100" y="463"/>
                  </a:lnTo>
                  <a:lnTo>
                    <a:pt x="98" y="462"/>
                  </a:lnTo>
                  <a:lnTo>
                    <a:pt x="97" y="460"/>
                  </a:lnTo>
                  <a:lnTo>
                    <a:pt x="95" y="460"/>
                  </a:lnTo>
                  <a:lnTo>
                    <a:pt x="93" y="458"/>
                  </a:lnTo>
                  <a:lnTo>
                    <a:pt x="92" y="457"/>
                  </a:lnTo>
                  <a:lnTo>
                    <a:pt x="90" y="457"/>
                  </a:lnTo>
                  <a:lnTo>
                    <a:pt x="90" y="455"/>
                  </a:lnTo>
                  <a:lnTo>
                    <a:pt x="90" y="457"/>
                  </a:lnTo>
                  <a:lnTo>
                    <a:pt x="92" y="457"/>
                  </a:lnTo>
                  <a:lnTo>
                    <a:pt x="93" y="458"/>
                  </a:lnTo>
                  <a:lnTo>
                    <a:pt x="97" y="460"/>
                  </a:lnTo>
                  <a:lnTo>
                    <a:pt x="100" y="460"/>
                  </a:lnTo>
                  <a:lnTo>
                    <a:pt x="102" y="460"/>
                  </a:lnTo>
                  <a:lnTo>
                    <a:pt x="107" y="462"/>
                  </a:lnTo>
                  <a:lnTo>
                    <a:pt x="110" y="463"/>
                  </a:lnTo>
                  <a:lnTo>
                    <a:pt x="115" y="465"/>
                  </a:lnTo>
                  <a:lnTo>
                    <a:pt x="118" y="467"/>
                  </a:lnTo>
                  <a:lnTo>
                    <a:pt x="123" y="468"/>
                  </a:lnTo>
                  <a:lnTo>
                    <a:pt x="128" y="470"/>
                  </a:lnTo>
                  <a:lnTo>
                    <a:pt x="132" y="472"/>
                  </a:lnTo>
                  <a:lnTo>
                    <a:pt x="137" y="473"/>
                  </a:lnTo>
                  <a:lnTo>
                    <a:pt x="141" y="475"/>
                  </a:lnTo>
                  <a:lnTo>
                    <a:pt x="148" y="477"/>
                  </a:lnTo>
                  <a:lnTo>
                    <a:pt x="153" y="477"/>
                  </a:lnTo>
                  <a:lnTo>
                    <a:pt x="158" y="477"/>
                  </a:lnTo>
                  <a:lnTo>
                    <a:pt x="163" y="478"/>
                  </a:lnTo>
                  <a:lnTo>
                    <a:pt x="168" y="480"/>
                  </a:lnTo>
                  <a:lnTo>
                    <a:pt x="173" y="482"/>
                  </a:lnTo>
                  <a:lnTo>
                    <a:pt x="178" y="483"/>
                  </a:lnTo>
                  <a:lnTo>
                    <a:pt x="181" y="485"/>
                  </a:lnTo>
                  <a:lnTo>
                    <a:pt x="186" y="487"/>
                  </a:lnTo>
                  <a:lnTo>
                    <a:pt x="190" y="487"/>
                  </a:lnTo>
                  <a:lnTo>
                    <a:pt x="193" y="488"/>
                  </a:lnTo>
                  <a:lnTo>
                    <a:pt x="195" y="488"/>
                  </a:lnTo>
                  <a:lnTo>
                    <a:pt x="198" y="490"/>
                  </a:lnTo>
                  <a:lnTo>
                    <a:pt x="200" y="490"/>
                  </a:lnTo>
                  <a:lnTo>
                    <a:pt x="201" y="490"/>
                  </a:lnTo>
                  <a:lnTo>
                    <a:pt x="203" y="492"/>
                  </a:lnTo>
                  <a:lnTo>
                    <a:pt x="200" y="488"/>
                  </a:lnTo>
                  <a:lnTo>
                    <a:pt x="198" y="487"/>
                  </a:lnTo>
                  <a:lnTo>
                    <a:pt x="195" y="485"/>
                  </a:lnTo>
                  <a:lnTo>
                    <a:pt x="191" y="483"/>
                  </a:lnTo>
                  <a:lnTo>
                    <a:pt x="190" y="480"/>
                  </a:lnTo>
                  <a:lnTo>
                    <a:pt x="186" y="478"/>
                  </a:lnTo>
                  <a:lnTo>
                    <a:pt x="185" y="477"/>
                  </a:lnTo>
                  <a:lnTo>
                    <a:pt x="181" y="475"/>
                  </a:lnTo>
                  <a:lnTo>
                    <a:pt x="178" y="473"/>
                  </a:lnTo>
                  <a:lnTo>
                    <a:pt x="176" y="472"/>
                  </a:lnTo>
                  <a:lnTo>
                    <a:pt x="173" y="470"/>
                  </a:lnTo>
                  <a:lnTo>
                    <a:pt x="171" y="467"/>
                  </a:lnTo>
                  <a:lnTo>
                    <a:pt x="168" y="465"/>
                  </a:lnTo>
                  <a:lnTo>
                    <a:pt x="165" y="463"/>
                  </a:lnTo>
                  <a:lnTo>
                    <a:pt x="163" y="462"/>
                  </a:lnTo>
                  <a:lnTo>
                    <a:pt x="160" y="460"/>
                  </a:lnTo>
                  <a:lnTo>
                    <a:pt x="156" y="458"/>
                  </a:lnTo>
                  <a:lnTo>
                    <a:pt x="155" y="457"/>
                  </a:lnTo>
                  <a:lnTo>
                    <a:pt x="151" y="455"/>
                  </a:lnTo>
                  <a:lnTo>
                    <a:pt x="150" y="452"/>
                  </a:lnTo>
                  <a:lnTo>
                    <a:pt x="146" y="450"/>
                  </a:lnTo>
                  <a:lnTo>
                    <a:pt x="143" y="448"/>
                  </a:lnTo>
                  <a:lnTo>
                    <a:pt x="141" y="445"/>
                  </a:lnTo>
                  <a:lnTo>
                    <a:pt x="138" y="443"/>
                  </a:lnTo>
                  <a:lnTo>
                    <a:pt x="137" y="443"/>
                  </a:lnTo>
                  <a:lnTo>
                    <a:pt x="133" y="442"/>
                  </a:lnTo>
                  <a:lnTo>
                    <a:pt x="130" y="438"/>
                  </a:lnTo>
                  <a:lnTo>
                    <a:pt x="128" y="437"/>
                  </a:lnTo>
                  <a:lnTo>
                    <a:pt x="127" y="435"/>
                  </a:lnTo>
                  <a:lnTo>
                    <a:pt x="123" y="433"/>
                  </a:lnTo>
                  <a:lnTo>
                    <a:pt x="122" y="430"/>
                  </a:lnTo>
                  <a:lnTo>
                    <a:pt x="118" y="428"/>
                  </a:lnTo>
                  <a:lnTo>
                    <a:pt x="122" y="430"/>
                  </a:lnTo>
                  <a:lnTo>
                    <a:pt x="125" y="432"/>
                  </a:lnTo>
                  <a:lnTo>
                    <a:pt x="127" y="433"/>
                  </a:lnTo>
                  <a:lnTo>
                    <a:pt x="128" y="433"/>
                  </a:lnTo>
                  <a:lnTo>
                    <a:pt x="132" y="435"/>
                  </a:lnTo>
                  <a:lnTo>
                    <a:pt x="135" y="437"/>
                  </a:lnTo>
                  <a:lnTo>
                    <a:pt x="138" y="438"/>
                  </a:lnTo>
                  <a:lnTo>
                    <a:pt x="140" y="440"/>
                  </a:lnTo>
                  <a:lnTo>
                    <a:pt x="143" y="442"/>
                  </a:lnTo>
                  <a:lnTo>
                    <a:pt x="146" y="443"/>
                  </a:lnTo>
                  <a:lnTo>
                    <a:pt x="150" y="443"/>
                  </a:lnTo>
                  <a:lnTo>
                    <a:pt x="151" y="443"/>
                  </a:lnTo>
                  <a:lnTo>
                    <a:pt x="155" y="445"/>
                  </a:lnTo>
                  <a:lnTo>
                    <a:pt x="158" y="447"/>
                  </a:lnTo>
                  <a:lnTo>
                    <a:pt x="161" y="448"/>
                  </a:lnTo>
                  <a:lnTo>
                    <a:pt x="163" y="450"/>
                  </a:lnTo>
                  <a:lnTo>
                    <a:pt x="166" y="450"/>
                  </a:lnTo>
                  <a:lnTo>
                    <a:pt x="170" y="452"/>
                  </a:lnTo>
                  <a:lnTo>
                    <a:pt x="173" y="453"/>
                  </a:lnTo>
                  <a:lnTo>
                    <a:pt x="175" y="455"/>
                  </a:lnTo>
                  <a:lnTo>
                    <a:pt x="178" y="457"/>
                  </a:lnTo>
                  <a:lnTo>
                    <a:pt x="181" y="458"/>
                  </a:lnTo>
                  <a:lnTo>
                    <a:pt x="185" y="458"/>
                  </a:lnTo>
                  <a:lnTo>
                    <a:pt x="186" y="460"/>
                  </a:lnTo>
                  <a:lnTo>
                    <a:pt x="190" y="460"/>
                  </a:lnTo>
                  <a:lnTo>
                    <a:pt x="193" y="462"/>
                  </a:lnTo>
                  <a:lnTo>
                    <a:pt x="196" y="463"/>
                  </a:lnTo>
                  <a:lnTo>
                    <a:pt x="198" y="465"/>
                  </a:lnTo>
                  <a:lnTo>
                    <a:pt x="201" y="467"/>
                  </a:lnTo>
                  <a:lnTo>
                    <a:pt x="205" y="467"/>
                  </a:lnTo>
                  <a:lnTo>
                    <a:pt x="208" y="468"/>
                  </a:lnTo>
                  <a:lnTo>
                    <a:pt x="210" y="470"/>
                  </a:lnTo>
                  <a:lnTo>
                    <a:pt x="208" y="468"/>
                  </a:lnTo>
                  <a:lnTo>
                    <a:pt x="206" y="467"/>
                  </a:lnTo>
                  <a:lnTo>
                    <a:pt x="203" y="463"/>
                  </a:lnTo>
                  <a:lnTo>
                    <a:pt x="201" y="462"/>
                  </a:lnTo>
                  <a:lnTo>
                    <a:pt x="198" y="460"/>
                  </a:lnTo>
                  <a:lnTo>
                    <a:pt x="196" y="460"/>
                  </a:lnTo>
                  <a:lnTo>
                    <a:pt x="195" y="457"/>
                  </a:lnTo>
                  <a:lnTo>
                    <a:pt x="191" y="455"/>
                  </a:lnTo>
                  <a:lnTo>
                    <a:pt x="190" y="453"/>
                  </a:lnTo>
                  <a:lnTo>
                    <a:pt x="188" y="452"/>
                  </a:lnTo>
                  <a:lnTo>
                    <a:pt x="185" y="450"/>
                  </a:lnTo>
                  <a:lnTo>
                    <a:pt x="183" y="447"/>
                  </a:lnTo>
                  <a:lnTo>
                    <a:pt x="180" y="445"/>
                  </a:lnTo>
                  <a:lnTo>
                    <a:pt x="178" y="443"/>
                  </a:lnTo>
                  <a:lnTo>
                    <a:pt x="176" y="443"/>
                  </a:lnTo>
                  <a:lnTo>
                    <a:pt x="173" y="440"/>
                  </a:lnTo>
                  <a:lnTo>
                    <a:pt x="171" y="438"/>
                  </a:lnTo>
                  <a:lnTo>
                    <a:pt x="168" y="437"/>
                  </a:lnTo>
                  <a:lnTo>
                    <a:pt x="166" y="435"/>
                  </a:lnTo>
                  <a:lnTo>
                    <a:pt x="165" y="433"/>
                  </a:lnTo>
                  <a:lnTo>
                    <a:pt x="161" y="430"/>
                  </a:lnTo>
                  <a:lnTo>
                    <a:pt x="160" y="428"/>
                  </a:lnTo>
                  <a:lnTo>
                    <a:pt x="158" y="427"/>
                  </a:lnTo>
                  <a:lnTo>
                    <a:pt x="155" y="425"/>
                  </a:lnTo>
                  <a:lnTo>
                    <a:pt x="153" y="425"/>
                  </a:lnTo>
                  <a:lnTo>
                    <a:pt x="150" y="422"/>
                  </a:lnTo>
                  <a:lnTo>
                    <a:pt x="148" y="420"/>
                  </a:lnTo>
                  <a:lnTo>
                    <a:pt x="146" y="418"/>
                  </a:lnTo>
                  <a:lnTo>
                    <a:pt x="143" y="417"/>
                  </a:lnTo>
                  <a:lnTo>
                    <a:pt x="141" y="415"/>
                  </a:lnTo>
                  <a:lnTo>
                    <a:pt x="140" y="412"/>
                  </a:lnTo>
                  <a:lnTo>
                    <a:pt x="137" y="410"/>
                  </a:lnTo>
                  <a:lnTo>
                    <a:pt x="138" y="410"/>
                  </a:lnTo>
                  <a:lnTo>
                    <a:pt x="140" y="412"/>
                  </a:lnTo>
                  <a:lnTo>
                    <a:pt x="141" y="412"/>
                  </a:lnTo>
                  <a:lnTo>
                    <a:pt x="143" y="413"/>
                  </a:lnTo>
                  <a:lnTo>
                    <a:pt x="145" y="415"/>
                  </a:lnTo>
                  <a:lnTo>
                    <a:pt x="148" y="415"/>
                  </a:lnTo>
                  <a:lnTo>
                    <a:pt x="151" y="417"/>
                  </a:lnTo>
                  <a:lnTo>
                    <a:pt x="155" y="418"/>
                  </a:lnTo>
                  <a:lnTo>
                    <a:pt x="158" y="420"/>
                  </a:lnTo>
                  <a:lnTo>
                    <a:pt x="161" y="423"/>
                  </a:lnTo>
                  <a:lnTo>
                    <a:pt x="166" y="425"/>
                  </a:lnTo>
                  <a:lnTo>
                    <a:pt x="170" y="425"/>
                  </a:lnTo>
                  <a:lnTo>
                    <a:pt x="175" y="427"/>
                  </a:lnTo>
                  <a:lnTo>
                    <a:pt x="178" y="430"/>
                  </a:lnTo>
                  <a:lnTo>
                    <a:pt x="183" y="432"/>
                  </a:lnTo>
                  <a:lnTo>
                    <a:pt x="186" y="433"/>
                  </a:lnTo>
                  <a:lnTo>
                    <a:pt x="191" y="435"/>
                  </a:lnTo>
                  <a:lnTo>
                    <a:pt x="195" y="438"/>
                  </a:lnTo>
                  <a:lnTo>
                    <a:pt x="198" y="440"/>
                  </a:lnTo>
                  <a:lnTo>
                    <a:pt x="203" y="442"/>
                  </a:lnTo>
                  <a:lnTo>
                    <a:pt x="206" y="443"/>
                  </a:lnTo>
                  <a:lnTo>
                    <a:pt x="210" y="443"/>
                  </a:lnTo>
                  <a:lnTo>
                    <a:pt x="211" y="445"/>
                  </a:lnTo>
                  <a:lnTo>
                    <a:pt x="213" y="447"/>
                  </a:lnTo>
                  <a:lnTo>
                    <a:pt x="216" y="448"/>
                  </a:lnTo>
                  <a:lnTo>
                    <a:pt x="218" y="448"/>
                  </a:lnTo>
                  <a:lnTo>
                    <a:pt x="220" y="450"/>
                  </a:lnTo>
                  <a:lnTo>
                    <a:pt x="221" y="452"/>
                  </a:lnTo>
                  <a:lnTo>
                    <a:pt x="220" y="452"/>
                  </a:lnTo>
                  <a:lnTo>
                    <a:pt x="220" y="450"/>
                  </a:lnTo>
                  <a:lnTo>
                    <a:pt x="218" y="448"/>
                  </a:lnTo>
                  <a:lnTo>
                    <a:pt x="215" y="448"/>
                  </a:lnTo>
                  <a:lnTo>
                    <a:pt x="213" y="445"/>
                  </a:lnTo>
                  <a:lnTo>
                    <a:pt x="210" y="443"/>
                  </a:lnTo>
                  <a:lnTo>
                    <a:pt x="210" y="443"/>
                  </a:lnTo>
                  <a:lnTo>
                    <a:pt x="206" y="440"/>
                  </a:lnTo>
                  <a:lnTo>
                    <a:pt x="203" y="437"/>
                  </a:lnTo>
                  <a:lnTo>
                    <a:pt x="200" y="435"/>
                  </a:lnTo>
                  <a:lnTo>
                    <a:pt x="196" y="432"/>
                  </a:lnTo>
                  <a:lnTo>
                    <a:pt x="193" y="428"/>
                  </a:lnTo>
                  <a:lnTo>
                    <a:pt x="188" y="425"/>
                  </a:lnTo>
                  <a:lnTo>
                    <a:pt x="185" y="422"/>
                  </a:lnTo>
                  <a:lnTo>
                    <a:pt x="181" y="418"/>
                  </a:lnTo>
                  <a:lnTo>
                    <a:pt x="176" y="415"/>
                  </a:lnTo>
                  <a:lnTo>
                    <a:pt x="173" y="412"/>
                  </a:lnTo>
                  <a:lnTo>
                    <a:pt x="170" y="408"/>
                  </a:lnTo>
                  <a:lnTo>
                    <a:pt x="166" y="405"/>
                  </a:lnTo>
                  <a:lnTo>
                    <a:pt x="161" y="402"/>
                  </a:lnTo>
                  <a:lnTo>
                    <a:pt x="158" y="398"/>
                  </a:lnTo>
                  <a:lnTo>
                    <a:pt x="155" y="395"/>
                  </a:lnTo>
                  <a:lnTo>
                    <a:pt x="151" y="392"/>
                  </a:lnTo>
                  <a:lnTo>
                    <a:pt x="150" y="392"/>
                  </a:lnTo>
                  <a:lnTo>
                    <a:pt x="146" y="388"/>
                  </a:lnTo>
                  <a:lnTo>
                    <a:pt x="145" y="387"/>
                  </a:lnTo>
                  <a:lnTo>
                    <a:pt x="141" y="383"/>
                  </a:lnTo>
                  <a:lnTo>
                    <a:pt x="140" y="382"/>
                  </a:lnTo>
                  <a:lnTo>
                    <a:pt x="138" y="382"/>
                  </a:lnTo>
                  <a:lnTo>
                    <a:pt x="138" y="380"/>
                  </a:lnTo>
                  <a:lnTo>
                    <a:pt x="137" y="380"/>
                  </a:lnTo>
                  <a:lnTo>
                    <a:pt x="137" y="378"/>
                  </a:lnTo>
                  <a:lnTo>
                    <a:pt x="140" y="382"/>
                  </a:lnTo>
                  <a:lnTo>
                    <a:pt x="143" y="383"/>
                  </a:lnTo>
                  <a:lnTo>
                    <a:pt x="146" y="385"/>
                  </a:lnTo>
                  <a:lnTo>
                    <a:pt x="150" y="387"/>
                  </a:lnTo>
                  <a:lnTo>
                    <a:pt x="151" y="388"/>
                  </a:lnTo>
                  <a:lnTo>
                    <a:pt x="155" y="390"/>
                  </a:lnTo>
                  <a:lnTo>
                    <a:pt x="158" y="392"/>
                  </a:lnTo>
                  <a:lnTo>
                    <a:pt x="161" y="393"/>
                  </a:lnTo>
                  <a:lnTo>
                    <a:pt x="165" y="395"/>
                  </a:lnTo>
                  <a:lnTo>
                    <a:pt x="168" y="397"/>
                  </a:lnTo>
                  <a:lnTo>
                    <a:pt x="171" y="398"/>
                  </a:lnTo>
                  <a:lnTo>
                    <a:pt x="173" y="402"/>
                  </a:lnTo>
                  <a:lnTo>
                    <a:pt x="176" y="403"/>
                  </a:lnTo>
                  <a:lnTo>
                    <a:pt x="180" y="405"/>
                  </a:lnTo>
                  <a:lnTo>
                    <a:pt x="183" y="407"/>
                  </a:lnTo>
                  <a:lnTo>
                    <a:pt x="186" y="408"/>
                  </a:lnTo>
                  <a:lnTo>
                    <a:pt x="190" y="410"/>
                  </a:lnTo>
                  <a:lnTo>
                    <a:pt x="193" y="412"/>
                  </a:lnTo>
                  <a:lnTo>
                    <a:pt x="195" y="413"/>
                  </a:lnTo>
                  <a:lnTo>
                    <a:pt x="198" y="415"/>
                  </a:lnTo>
                  <a:lnTo>
                    <a:pt x="201" y="417"/>
                  </a:lnTo>
                  <a:lnTo>
                    <a:pt x="205" y="418"/>
                  </a:lnTo>
                  <a:lnTo>
                    <a:pt x="208" y="422"/>
                  </a:lnTo>
                  <a:lnTo>
                    <a:pt x="210" y="423"/>
                  </a:lnTo>
                  <a:lnTo>
                    <a:pt x="213" y="425"/>
                  </a:lnTo>
                  <a:lnTo>
                    <a:pt x="215" y="425"/>
                  </a:lnTo>
                  <a:lnTo>
                    <a:pt x="218" y="427"/>
                  </a:lnTo>
                  <a:lnTo>
                    <a:pt x="221" y="430"/>
                  </a:lnTo>
                  <a:lnTo>
                    <a:pt x="225" y="432"/>
                  </a:lnTo>
                  <a:lnTo>
                    <a:pt x="228" y="433"/>
                  </a:lnTo>
                  <a:lnTo>
                    <a:pt x="231" y="435"/>
                  </a:lnTo>
                  <a:lnTo>
                    <a:pt x="235" y="437"/>
                  </a:lnTo>
                  <a:lnTo>
                    <a:pt x="231" y="435"/>
                  </a:lnTo>
                  <a:lnTo>
                    <a:pt x="230" y="432"/>
                  </a:lnTo>
                  <a:lnTo>
                    <a:pt x="226" y="430"/>
                  </a:lnTo>
                  <a:lnTo>
                    <a:pt x="225" y="427"/>
                  </a:lnTo>
                  <a:lnTo>
                    <a:pt x="221" y="425"/>
                  </a:lnTo>
                  <a:lnTo>
                    <a:pt x="220" y="423"/>
                  </a:lnTo>
                  <a:lnTo>
                    <a:pt x="218" y="422"/>
                  </a:lnTo>
                  <a:lnTo>
                    <a:pt x="215" y="418"/>
                  </a:lnTo>
                  <a:lnTo>
                    <a:pt x="213" y="417"/>
                  </a:lnTo>
                  <a:lnTo>
                    <a:pt x="210" y="413"/>
                  </a:lnTo>
                  <a:lnTo>
                    <a:pt x="210" y="412"/>
                  </a:lnTo>
                  <a:lnTo>
                    <a:pt x="206" y="408"/>
                  </a:lnTo>
                  <a:lnTo>
                    <a:pt x="205" y="408"/>
                  </a:lnTo>
                  <a:lnTo>
                    <a:pt x="201" y="405"/>
                  </a:lnTo>
                  <a:lnTo>
                    <a:pt x="200" y="403"/>
                  </a:lnTo>
                  <a:lnTo>
                    <a:pt x="196" y="400"/>
                  </a:lnTo>
                  <a:lnTo>
                    <a:pt x="195" y="398"/>
                  </a:lnTo>
                  <a:lnTo>
                    <a:pt x="193" y="395"/>
                  </a:lnTo>
                  <a:lnTo>
                    <a:pt x="190" y="393"/>
                  </a:lnTo>
                  <a:lnTo>
                    <a:pt x="188" y="392"/>
                  </a:lnTo>
                  <a:lnTo>
                    <a:pt x="185" y="390"/>
                  </a:lnTo>
                  <a:lnTo>
                    <a:pt x="183" y="387"/>
                  </a:lnTo>
                  <a:lnTo>
                    <a:pt x="180" y="385"/>
                  </a:lnTo>
                  <a:lnTo>
                    <a:pt x="178" y="382"/>
                  </a:lnTo>
                  <a:lnTo>
                    <a:pt x="175" y="380"/>
                  </a:lnTo>
                  <a:lnTo>
                    <a:pt x="173" y="377"/>
                  </a:lnTo>
                  <a:lnTo>
                    <a:pt x="171" y="375"/>
                  </a:lnTo>
                  <a:lnTo>
                    <a:pt x="168" y="373"/>
                  </a:lnTo>
                  <a:lnTo>
                    <a:pt x="166" y="372"/>
                  </a:lnTo>
                  <a:lnTo>
                    <a:pt x="163" y="368"/>
                  </a:lnTo>
                  <a:lnTo>
                    <a:pt x="161" y="367"/>
                  </a:lnTo>
                  <a:lnTo>
                    <a:pt x="158" y="363"/>
                  </a:lnTo>
                  <a:lnTo>
                    <a:pt x="161" y="365"/>
                  </a:lnTo>
                  <a:lnTo>
                    <a:pt x="163" y="365"/>
                  </a:lnTo>
                  <a:lnTo>
                    <a:pt x="166" y="367"/>
                  </a:lnTo>
                  <a:lnTo>
                    <a:pt x="168" y="368"/>
                  </a:lnTo>
                  <a:lnTo>
                    <a:pt x="171" y="368"/>
                  </a:lnTo>
                  <a:lnTo>
                    <a:pt x="173" y="370"/>
                  </a:lnTo>
                  <a:lnTo>
                    <a:pt x="176" y="372"/>
                  </a:lnTo>
                  <a:lnTo>
                    <a:pt x="178" y="372"/>
                  </a:lnTo>
                  <a:lnTo>
                    <a:pt x="181" y="373"/>
                  </a:lnTo>
                  <a:lnTo>
                    <a:pt x="183" y="373"/>
                  </a:lnTo>
                  <a:lnTo>
                    <a:pt x="185" y="375"/>
                  </a:lnTo>
                  <a:lnTo>
                    <a:pt x="188" y="375"/>
                  </a:lnTo>
                  <a:lnTo>
                    <a:pt x="190" y="375"/>
                  </a:lnTo>
                  <a:lnTo>
                    <a:pt x="193" y="377"/>
                  </a:lnTo>
                  <a:lnTo>
                    <a:pt x="195" y="378"/>
                  </a:lnTo>
                  <a:lnTo>
                    <a:pt x="198" y="378"/>
                  </a:lnTo>
                  <a:lnTo>
                    <a:pt x="200" y="380"/>
                  </a:lnTo>
                  <a:lnTo>
                    <a:pt x="203" y="382"/>
                  </a:lnTo>
                  <a:lnTo>
                    <a:pt x="205" y="382"/>
                  </a:lnTo>
                  <a:lnTo>
                    <a:pt x="208" y="383"/>
                  </a:lnTo>
                  <a:lnTo>
                    <a:pt x="210" y="383"/>
                  </a:lnTo>
                  <a:lnTo>
                    <a:pt x="211" y="385"/>
                  </a:lnTo>
                  <a:lnTo>
                    <a:pt x="213" y="387"/>
                  </a:lnTo>
                  <a:lnTo>
                    <a:pt x="216" y="387"/>
                  </a:lnTo>
                  <a:lnTo>
                    <a:pt x="218" y="388"/>
                  </a:lnTo>
                  <a:lnTo>
                    <a:pt x="221" y="390"/>
                  </a:lnTo>
                  <a:lnTo>
                    <a:pt x="223" y="390"/>
                  </a:lnTo>
                  <a:lnTo>
                    <a:pt x="226" y="392"/>
                  </a:lnTo>
                  <a:lnTo>
                    <a:pt x="228" y="392"/>
                  </a:lnTo>
                  <a:lnTo>
                    <a:pt x="231" y="392"/>
                  </a:lnTo>
                  <a:lnTo>
                    <a:pt x="233" y="393"/>
                  </a:lnTo>
                  <a:lnTo>
                    <a:pt x="235" y="395"/>
                  </a:lnTo>
                  <a:lnTo>
                    <a:pt x="233" y="392"/>
                  </a:lnTo>
                  <a:lnTo>
                    <a:pt x="231" y="392"/>
                  </a:lnTo>
                  <a:lnTo>
                    <a:pt x="228" y="390"/>
                  </a:lnTo>
                  <a:lnTo>
                    <a:pt x="226" y="388"/>
                  </a:lnTo>
                  <a:lnTo>
                    <a:pt x="223" y="387"/>
                  </a:lnTo>
                  <a:lnTo>
                    <a:pt x="221" y="385"/>
                  </a:lnTo>
                  <a:lnTo>
                    <a:pt x="220" y="383"/>
                  </a:lnTo>
                  <a:lnTo>
                    <a:pt x="216" y="382"/>
                  </a:lnTo>
                  <a:lnTo>
                    <a:pt x="215" y="380"/>
                  </a:lnTo>
                  <a:lnTo>
                    <a:pt x="211" y="378"/>
                  </a:lnTo>
                  <a:lnTo>
                    <a:pt x="210" y="377"/>
                  </a:lnTo>
                  <a:lnTo>
                    <a:pt x="210" y="375"/>
                  </a:lnTo>
                  <a:lnTo>
                    <a:pt x="206" y="375"/>
                  </a:lnTo>
                  <a:lnTo>
                    <a:pt x="205" y="373"/>
                  </a:lnTo>
                  <a:lnTo>
                    <a:pt x="201" y="370"/>
                  </a:lnTo>
                  <a:lnTo>
                    <a:pt x="200" y="368"/>
                  </a:lnTo>
                  <a:lnTo>
                    <a:pt x="196" y="367"/>
                  </a:lnTo>
                  <a:lnTo>
                    <a:pt x="195" y="365"/>
                  </a:lnTo>
                  <a:lnTo>
                    <a:pt x="193" y="363"/>
                  </a:lnTo>
                  <a:lnTo>
                    <a:pt x="190" y="362"/>
                  </a:lnTo>
                  <a:lnTo>
                    <a:pt x="188" y="360"/>
                  </a:lnTo>
                  <a:lnTo>
                    <a:pt x="185" y="358"/>
                  </a:lnTo>
                  <a:lnTo>
                    <a:pt x="183" y="358"/>
                  </a:lnTo>
                  <a:lnTo>
                    <a:pt x="180" y="357"/>
                  </a:lnTo>
                  <a:lnTo>
                    <a:pt x="178" y="355"/>
                  </a:lnTo>
                  <a:lnTo>
                    <a:pt x="175" y="353"/>
                  </a:lnTo>
                  <a:lnTo>
                    <a:pt x="173" y="352"/>
                  </a:lnTo>
                  <a:lnTo>
                    <a:pt x="171" y="350"/>
                  </a:lnTo>
                  <a:lnTo>
                    <a:pt x="168" y="348"/>
                  </a:lnTo>
                  <a:lnTo>
                    <a:pt x="166" y="347"/>
                  </a:lnTo>
                  <a:lnTo>
                    <a:pt x="163" y="343"/>
                  </a:lnTo>
                  <a:lnTo>
                    <a:pt x="161" y="342"/>
                  </a:lnTo>
                  <a:lnTo>
                    <a:pt x="165" y="343"/>
                  </a:lnTo>
                  <a:lnTo>
                    <a:pt x="166" y="345"/>
                  </a:lnTo>
                  <a:lnTo>
                    <a:pt x="170" y="345"/>
                  </a:lnTo>
                  <a:lnTo>
                    <a:pt x="173" y="347"/>
                  </a:lnTo>
                  <a:lnTo>
                    <a:pt x="175" y="347"/>
                  </a:lnTo>
                  <a:lnTo>
                    <a:pt x="178" y="348"/>
                  </a:lnTo>
                  <a:lnTo>
                    <a:pt x="181" y="350"/>
                  </a:lnTo>
                  <a:lnTo>
                    <a:pt x="185" y="350"/>
                  </a:lnTo>
                  <a:lnTo>
                    <a:pt x="186" y="352"/>
                  </a:lnTo>
                  <a:lnTo>
                    <a:pt x="190" y="352"/>
                  </a:lnTo>
                  <a:lnTo>
                    <a:pt x="193" y="353"/>
                  </a:lnTo>
                  <a:lnTo>
                    <a:pt x="195" y="353"/>
                  </a:lnTo>
                  <a:lnTo>
                    <a:pt x="198" y="355"/>
                  </a:lnTo>
                  <a:lnTo>
                    <a:pt x="201" y="357"/>
                  </a:lnTo>
                  <a:lnTo>
                    <a:pt x="203" y="357"/>
                  </a:lnTo>
                  <a:lnTo>
                    <a:pt x="206" y="358"/>
                  </a:lnTo>
                  <a:lnTo>
                    <a:pt x="210" y="358"/>
                  </a:lnTo>
                  <a:lnTo>
                    <a:pt x="210" y="358"/>
                  </a:lnTo>
                  <a:lnTo>
                    <a:pt x="213" y="360"/>
                  </a:lnTo>
                  <a:lnTo>
                    <a:pt x="216" y="360"/>
                  </a:lnTo>
                  <a:lnTo>
                    <a:pt x="218" y="362"/>
                  </a:lnTo>
                  <a:lnTo>
                    <a:pt x="221" y="362"/>
                  </a:lnTo>
                  <a:lnTo>
                    <a:pt x="225" y="363"/>
                  </a:lnTo>
                  <a:lnTo>
                    <a:pt x="226" y="365"/>
                  </a:lnTo>
                  <a:lnTo>
                    <a:pt x="230" y="365"/>
                  </a:lnTo>
                  <a:lnTo>
                    <a:pt x="233" y="367"/>
                  </a:lnTo>
                  <a:lnTo>
                    <a:pt x="235" y="367"/>
                  </a:lnTo>
                  <a:lnTo>
                    <a:pt x="238" y="368"/>
                  </a:lnTo>
                  <a:lnTo>
                    <a:pt x="241" y="370"/>
                  </a:lnTo>
                  <a:lnTo>
                    <a:pt x="245" y="370"/>
                  </a:lnTo>
                  <a:lnTo>
                    <a:pt x="246" y="372"/>
                  </a:lnTo>
                  <a:lnTo>
                    <a:pt x="250" y="372"/>
                  </a:lnTo>
                  <a:lnTo>
                    <a:pt x="246" y="370"/>
                  </a:lnTo>
                  <a:lnTo>
                    <a:pt x="245" y="368"/>
                  </a:lnTo>
                  <a:lnTo>
                    <a:pt x="243" y="367"/>
                  </a:lnTo>
                  <a:lnTo>
                    <a:pt x="240" y="365"/>
                  </a:lnTo>
                  <a:lnTo>
                    <a:pt x="238" y="363"/>
                  </a:lnTo>
                  <a:lnTo>
                    <a:pt x="235" y="362"/>
                  </a:lnTo>
                  <a:lnTo>
                    <a:pt x="233" y="358"/>
                  </a:lnTo>
                  <a:lnTo>
                    <a:pt x="231" y="358"/>
                  </a:lnTo>
                  <a:lnTo>
                    <a:pt x="228" y="357"/>
                  </a:lnTo>
                  <a:lnTo>
                    <a:pt x="226" y="355"/>
                  </a:lnTo>
                  <a:lnTo>
                    <a:pt x="223" y="353"/>
                  </a:lnTo>
                  <a:lnTo>
                    <a:pt x="221" y="352"/>
                  </a:lnTo>
                  <a:lnTo>
                    <a:pt x="218" y="350"/>
                  </a:lnTo>
                  <a:lnTo>
                    <a:pt x="216" y="348"/>
                  </a:lnTo>
                  <a:lnTo>
                    <a:pt x="215" y="345"/>
                  </a:lnTo>
                  <a:lnTo>
                    <a:pt x="211" y="343"/>
                  </a:lnTo>
                  <a:lnTo>
                    <a:pt x="210" y="342"/>
                  </a:lnTo>
                  <a:lnTo>
                    <a:pt x="208" y="342"/>
                  </a:lnTo>
                  <a:lnTo>
                    <a:pt x="206" y="340"/>
                  </a:lnTo>
                  <a:lnTo>
                    <a:pt x="205" y="338"/>
                  </a:lnTo>
                  <a:lnTo>
                    <a:pt x="201" y="337"/>
                  </a:lnTo>
                  <a:lnTo>
                    <a:pt x="200" y="335"/>
                  </a:lnTo>
                  <a:lnTo>
                    <a:pt x="196" y="333"/>
                  </a:lnTo>
                  <a:lnTo>
                    <a:pt x="195" y="332"/>
                  </a:lnTo>
                  <a:lnTo>
                    <a:pt x="193" y="328"/>
                  </a:lnTo>
                  <a:lnTo>
                    <a:pt x="190" y="326"/>
                  </a:lnTo>
                  <a:lnTo>
                    <a:pt x="188" y="325"/>
                  </a:lnTo>
                  <a:lnTo>
                    <a:pt x="185" y="325"/>
                  </a:lnTo>
                  <a:lnTo>
                    <a:pt x="183" y="323"/>
                  </a:lnTo>
                  <a:lnTo>
                    <a:pt x="180" y="321"/>
                  </a:lnTo>
                  <a:lnTo>
                    <a:pt x="178" y="320"/>
                  </a:lnTo>
                  <a:lnTo>
                    <a:pt x="176" y="318"/>
                  </a:lnTo>
                  <a:lnTo>
                    <a:pt x="178" y="320"/>
                  </a:lnTo>
                  <a:lnTo>
                    <a:pt x="180" y="320"/>
                  </a:lnTo>
                  <a:lnTo>
                    <a:pt x="183" y="321"/>
                  </a:lnTo>
                  <a:lnTo>
                    <a:pt x="185" y="321"/>
                  </a:lnTo>
                  <a:lnTo>
                    <a:pt x="186" y="323"/>
                  </a:lnTo>
                  <a:lnTo>
                    <a:pt x="190" y="325"/>
                  </a:lnTo>
                  <a:lnTo>
                    <a:pt x="191" y="325"/>
                  </a:lnTo>
                  <a:lnTo>
                    <a:pt x="193" y="325"/>
                  </a:lnTo>
                  <a:lnTo>
                    <a:pt x="196" y="326"/>
                  </a:lnTo>
                  <a:lnTo>
                    <a:pt x="198" y="326"/>
                  </a:lnTo>
                  <a:lnTo>
                    <a:pt x="200" y="328"/>
                  </a:lnTo>
                  <a:lnTo>
                    <a:pt x="203" y="330"/>
                  </a:lnTo>
                  <a:lnTo>
                    <a:pt x="205" y="330"/>
                  </a:lnTo>
                  <a:lnTo>
                    <a:pt x="206" y="332"/>
                  </a:lnTo>
                  <a:lnTo>
                    <a:pt x="210" y="332"/>
                  </a:lnTo>
                  <a:lnTo>
                    <a:pt x="210" y="333"/>
                  </a:lnTo>
                  <a:lnTo>
                    <a:pt x="211" y="335"/>
                  </a:lnTo>
                  <a:lnTo>
                    <a:pt x="215" y="335"/>
                  </a:lnTo>
                  <a:lnTo>
                    <a:pt x="216" y="337"/>
                  </a:lnTo>
                  <a:lnTo>
                    <a:pt x="220" y="338"/>
                  </a:lnTo>
                  <a:lnTo>
                    <a:pt x="221" y="338"/>
                  </a:lnTo>
                  <a:lnTo>
                    <a:pt x="223" y="340"/>
                  </a:lnTo>
                  <a:lnTo>
                    <a:pt x="226" y="342"/>
                  </a:lnTo>
                  <a:lnTo>
                    <a:pt x="228" y="342"/>
                  </a:lnTo>
                  <a:lnTo>
                    <a:pt x="230" y="342"/>
                  </a:lnTo>
                  <a:lnTo>
                    <a:pt x="233" y="343"/>
                  </a:lnTo>
                  <a:lnTo>
                    <a:pt x="235" y="343"/>
                  </a:lnTo>
                  <a:lnTo>
                    <a:pt x="236" y="345"/>
                  </a:lnTo>
                  <a:lnTo>
                    <a:pt x="240" y="347"/>
                  </a:lnTo>
                  <a:lnTo>
                    <a:pt x="241" y="347"/>
                  </a:lnTo>
                  <a:lnTo>
                    <a:pt x="243" y="348"/>
                  </a:lnTo>
                  <a:lnTo>
                    <a:pt x="246" y="350"/>
                  </a:lnTo>
                  <a:lnTo>
                    <a:pt x="243" y="347"/>
                  </a:lnTo>
                  <a:lnTo>
                    <a:pt x="241" y="345"/>
                  </a:lnTo>
                  <a:lnTo>
                    <a:pt x="238" y="343"/>
                  </a:lnTo>
                  <a:lnTo>
                    <a:pt x="236" y="342"/>
                  </a:lnTo>
                  <a:lnTo>
                    <a:pt x="233" y="342"/>
                  </a:lnTo>
                  <a:lnTo>
                    <a:pt x="231" y="338"/>
                  </a:lnTo>
                  <a:lnTo>
                    <a:pt x="228" y="337"/>
                  </a:lnTo>
                  <a:lnTo>
                    <a:pt x="226" y="335"/>
                  </a:lnTo>
                  <a:lnTo>
                    <a:pt x="223" y="333"/>
                  </a:lnTo>
                  <a:lnTo>
                    <a:pt x="221" y="332"/>
                  </a:lnTo>
                  <a:lnTo>
                    <a:pt x="218" y="328"/>
                  </a:lnTo>
                  <a:lnTo>
                    <a:pt x="216" y="326"/>
                  </a:lnTo>
                  <a:lnTo>
                    <a:pt x="215" y="325"/>
                  </a:lnTo>
                  <a:lnTo>
                    <a:pt x="211" y="325"/>
                  </a:lnTo>
                  <a:lnTo>
                    <a:pt x="210" y="323"/>
                  </a:lnTo>
                  <a:lnTo>
                    <a:pt x="208" y="320"/>
                  </a:lnTo>
                  <a:lnTo>
                    <a:pt x="206" y="318"/>
                  </a:lnTo>
                  <a:lnTo>
                    <a:pt x="203" y="316"/>
                  </a:lnTo>
                  <a:lnTo>
                    <a:pt x="201" y="315"/>
                  </a:lnTo>
                  <a:lnTo>
                    <a:pt x="198" y="313"/>
                  </a:lnTo>
                  <a:lnTo>
                    <a:pt x="196" y="310"/>
                  </a:lnTo>
                  <a:lnTo>
                    <a:pt x="195" y="308"/>
                  </a:lnTo>
                  <a:lnTo>
                    <a:pt x="191" y="308"/>
                  </a:lnTo>
                  <a:lnTo>
                    <a:pt x="190" y="306"/>
                  </a:lnTo>
                  <a:lnTo>
                    <a:pt x="186" y="305"/>
                  </a:lnTo>
                  <a:lnTo>
                    <a:pt x="185" y="303"/>
                  </a:lnTo>
                  <a:lnTo>
                    <a:pt x="181" y="300"/>
                  </a:lnTo>
                  <a:lnTo>
                    <a:pt x="180" y="298"/>
                  </a:lnTo>
                  <a:lnTo>
                    <a:pt x="176" y="296"/>
                  </a:lnTo>
                  <a:lnTo>
                    <a:pt x="175" y="295"/>
                  </a:lnTo>
                  <a:lnTo>
                    <a:pt x="171" y="293"/>
                  </a:lnTo>
                  <a:lnTo>
                    <a:pt x="170" y="291"/>
                  </a:lnTo>
                  <a:lnTo>
                    <a:pt x="173" y="291"/>
                  </a:lnTo>
                  <a:lnTo>
                    <a:pt x="175" y="293"/>
                  </a:lnTo>
                  <a:lnTo>
                    <a:pt x="178" y="293"/>
                  </a:lnTo>
                  <a:lnTo>
                    <a:pt x="181" y="295"/>
                  </a:lnTo>
                  <a:lnTo>
                    <a:pt x="183" y="295"/>
                  </a:lnTo>
                  <a:lnTo>
                    <a:pt x="186" y="296"/>
                  </a:lnTo>
                  <a:lnTo>
                    <a:pt x="190" y="298"/>
                  </a:lnTo>
                  <a:lnTo>
                    <a:pt x="191" y="298"/>
                  </a:lnTo>
                  <a:lnTo>
                    <a:pt x="195" y="300"/>
                  </a:lnTo>
                  <a:lnTo>
                    <a:pt x="198" y="300"/>
                  </a:lnTo>
                  <a:lnTo>
                    <a:pt x="200" y="301"/>
                  </a:lnTo>
                  <a:lnTo>
                    <a:pt x="203" y="301"/>
                  </a:lnTo>
                  <a:lnTo>
                    <a:pt x="206" y="303"/>
                  </a:lnTo>
                  <a:lnTo>
                    <a:pt x="208" y="305"/>
                  </a:lnTo>
                  <a:lnTo>
                    <a:pt x="210" y="305"/>
                  </a:lnTo>
                  <a:lnTo>
                    <a:pt x="213" y="306"/>
                  </a:lnTo>
                  <a:lnTo>
                    <a:pt x="215" y="306"/>
                  </a:lnTo>
                  <a:lnTo>
                    <a:pt x="218" y="308"/>
                  </a:lnTo>
                  <a:lnTo>
                    <a:pt x="221" y="308"/>
                  </a:lnTo>
                  <a:lnTo>
                    <a:pt x="223" y="308"/>
                  </a:lnTo>
                  <a:lnTo>
                    <a:pt x="226" y="310"/>
                  </a:lnTo>
                  <a:lnTo>
                    <a:pt x="230" y="310"/>
                  </a:lnTo>
                  <a:lnTo>
                    <a:pt x="231" y="311"/>
                  </a:lnTo>
                  <a:lnTo>
                    <a:pt x="235" y="311"/>
                  </a:lnTo>
                  <a:lnTo>
                    <a:pt x="238" y="313"/>
                  </a:lnTo>
                  <a:lnTo>
                    <a:pt x="240" y="313"/>
                  </a:lnTo>
                  <a:lnTo>
                    <a:pt x="243" y="315"/>
                  </a:lnTo>
                  <a:lnTo>
                    <a:pt x="246" y="316"/>
                  </a:lnTo>
                  <a:lnTo>
                    <a:pt x="248" y="316"/>
                  </a:lnTo>
                  <a:lnTo>
                    <a:pt x="251" y="318"/>
                  </a:lnTo>
                  <a:lnTo>
                    <a:pt x="255" y="318"/>
                  </a:lnTo>
                  <a:lnTo>
                    <a:pt x="256" y="320"/>
                  </a:lnTo>
                  <a:lnTo>
                    <a:pt x="255" y="318"/>
                  </a:lnTo>
                  <a:lnTo>
                    <a:pt x="255" y="316"/>
                  </a:lnTo>
                  <a:lnTo>
                    <a:pt x="253" y="316"/>
                  </a:lnTo>
                  <a:lnTo>
                    <a:pt x="251" y="315"/>
                  </a:lnTo>
                  <a:lnTo>
                    <a:pt x="250" y="313"/>
                  </a:lnTo>
                  <a:lnTo>
                    <a:pt x="248" y="311"/>
                  </a:lnTo>
                  <a:lnTo>
                    <a:pt x="246" y="311"/>
                  </a:lnTo>
                  <a:lnTo>
                    <a:pt x="245" y="310"/>
                  </a:lnTo>
                  <a:lnTo>
                    <a:pt x="243" y="308"/>
                  </a:lnTo>
                  <a:lnTo>
                    <a:pt x="241" y="308"/>
                  </a:lnTo>
                  <a:lnTo>
                    <a:pt x="240" y="308"/>
                  </a:lnTo>
                  <a:lnTo>
                    <a:pt x="238" y="306"/>
                  </a:lnTo>
                  <a:lnTo>
                    <a:pt x="236" y="305"/>
                  </a:lnTo>
                  <a:lnTo>
                    <a:pt x="235" y="303"/>
                  </a:lnTo>
                  <a:lnTo>
                    <a:pt x="233" y="301"/>
                  </a:lnTo>
                  <a:lnTo>
                    <a:pt x="231" y="300"/>
                  </a:lnTo>
                  <a:lnTo>
                    <a:pt x="230" y="300"/>
                  </a:lnTo>
                  <a:lnTo>
                    <a:pt x="228" y="298"/>
                  </a:lnTo>
                  <a:lnTo>
                    <a:pt x="226" y="296"/>
                  </a:lnTo>
                  <a:lnTo>
                    <a:pt x="225" y="295"/>
                  </a:lnTo>
                  <a:lnTo>
                    <a:pt x="223" y="295"/>
                  </a:lnTo>
                  <a:lnTo>
                    <a:pt x="221" y="293"/>
                  </a:lnTo>
                  <a:lnTo>
                    <a:pt x="221" y="291"/>
                  </a:lnTo>
                  <a:lnTo>
                    <a:pt x="220" y="291"/>
                  </a:lnTo>
                  <a:lnTo>
                    <a:pt x="218" y="291"/>
                  </a:lnTo>
                  <a:lnTo>
                    <a:pt x="216" y="290"/>
                  </a:lnTo>
                  <a:lnTo>
                    <a:pt x="215" y="288"/>
                  </a:lnTo>
                  <a:lnTo>
                    <a:pt x="213" y="288"/>
                  </a:lnTo>
                  <a:lnTo>
                    <a:pt x="211" y="286"/>
                  </a:lnTo>
                  <a:lnTo>
                    <a:pt x="210" y="285"/>
                  </a:lnTo>
                  <a:lnTo>
                    <a:pt x="210" y="283"/>
                  </a:lnTo>
                  <a:lnTo>
                    <a:pt x="211" y="285"/>
                  </a:lnTo>
                  <a:lnTo>
                    <a:pt x="213" y="285"/>
                  </a:lnTo>
                  <a:lnTo>
                    <a:pt x="215" y="286"/>
                  </a:lnTo>
                  <a:lnTo>
                    <a:pt x="218" y="288"/>
                  </a:lnTo>
                  <a:lnTo>
                    <a:pt x="220" y="288"/>
                  </a:lnTo>
                  <a:lnTo>
                    <a:pt x="221" y="290"/>
                  </a:lnTo>
                  <a:lnTo>
                    <a:pt x="225" y="290"/>
                  </a:lnTo>
                  <a:lnTo>
                    <a:pt x="226" y="291"/>
                  </a:lnTo>
                  <a:lnTo>
                    <a:pt x="230" y="291"/>
                  </a:lnTo>
                  <a:lnTo>
                    <a:pt x="231" y="291"/>
                  </a:lnTo>
                  <a:lnTo>
                    <a:pt x="233" y="291"/>
                  </a:lnTo>
                  <a:lnTo>
                    <a:pt x="236" y="293"/>
                  </a:lnTo>
                  <a:lnTo>
                    <a:pt x="238" y="293"/>
                  </a:lnTo>
                  <a:lnTo>
                    <a:pt x="240" y="295"/>
                  </a:lnTo>
                  <a:lnTo>
                    <a:pt x="243" y="295"/>
                  </a:lnTo>
                  <a:lnTo>
                    <a:pt x="245" y="296"/>
                  </a:lnTo>
                  <a:lnTo>
                    <a:pt x="246" y="298"/>
                  </a:lnTo>
                  <a:lnTo>
                    <a:pt x="250" y="298"/>
                  </a:lnTo>
                  <a:lnTo>
                    <a:pt x="251" y="300"/>
                  </a:lnTo>
                  <a:lnTo>
                    <a:pt x="255" y="300"/>
                  </a:lnTo>
                  <a:lnTo>
                    <a:pt x="256" y="301"/>
                  </a:lnTo>
                  <a:lnTo>
                    <a:pt x="258" y="301"/>
                  </a:lnTo>
                  <a:lnTo>
                    <a:pt x="261" y="303"/>
                  </a:lnTo>
                  <a:lnTo>
                    <a:pt x="263" y="303"/>
                  </a:lnTo>
                  <a:lnTo>
                    <a:pt x="265" y="305"/>
                  </a:lnTo>
                  <a:lnTo>
                    <a:pt x="268" y="305"/>
                  </a:lnTo>
                  <a:lnTo>
                    <a:pt x="269" y="306"/>
                  </a:lnTo>
                  <a:lnTo>
                    <a:pt x="273" y="308"/>
                  </a:lnTo>
                  <a:lnTo>
                    <a:pt x="274" y="308"/>
                  </a:lnTo>
                  <a:lnTo>
                    <a:pt x="276" y="308"/>
                  </a:lnTo>
                  <a:lnTo>
                    <a:pt x="279" y="308"/>
                  </a:lnTo>
                  <a:lnTo>
                    <a:pt x="281" y="310"/>
                  </a:lnTo>
                  <a:lnTo>
                    <a:pt x="279" y="308"/>
                  </a:lnTo>
                  <a:lnTo>
                    <a:pt x="278" y="306"/>
                  </a:lnTo>
                  <a:lnTo>
                    <a:pt x="274" y="305"/>
                  </a:lnTo>
                  <a:lnTo>
                    <a:pt x="273" y="303"/>
                  </a:lnTo>
                  <a:lnTo>
                    <a:pt x="271" y="301"/>
                  </a:lnTo>
                  <a:lnTo>
                    <a:pt x="269" y="300"/>
                  </a:lnTo>
                  <a:lnTo>
                    <a:pt x="268" y="298"/>
                  </a:lnTo>
                  <a:lnTo>
                    <a:pt x="265" y="296"/>
                  </a:lnTo>
                  <a:lnTo>
                    <a:pt x="263" y="293"/>
                  </a:lnTo>
                  <a:lnTo>
                    <a:pt x="261" y="291"/>
                  </a:lnTo>
                  <a:lnTo>
                    <a:pt x="260" y="291"/>
                  </a:lnTo>
                  <a:lnTo>
                    <a:pt x="258" y="290"/>
                  </a:lnTo>
                  <a:lnTo>
                    <a:pt x="256" y="288"/>
                  </a:lnTo>
                  <a:lnTo>
                    <a:pt x="253" y="286"/>
                  </a:lnTo>
                  <a:lnTo>
                    <a:pt x="251" y="283"/>
                  </a:lnTo>
                  <a:lnTo>
                    <a:pt x="250" y="281"/>
                  </a:lnTo>
                  <a:lnTo>
                    <a:pt x="248" y="280"/>
                  </a:lnTo>
                  <a:lnTo>
                    <a:pt x="246" y="278"/>
                  </a:lnTo>
                  <a:lnTo>
                    <a:pt x="243" y="276"/>
                  </a:lnTo>
                  <a:lnTo>
                    <a:pt x="241" y="275"/>
                  </a:lnTo>
                  <a:lnTo>
                    <a:pt x="240" y="273"/>
                  </a:lnTo>
                  <a:lnTo>
                    <a:pt x="238" y="271"/>
                  </a:lnTo>
                  <a:lnTo>
                    <a:pt x="236" y="270"/>
                  </a:lnTo>
                  <a:lnTo>
                    <a:pt x="233" y="268"/>
                  </a:lnTo>
                  <a:lnTo>
                    <a:pt x="231" y="266"/>
                  </a:lnTo>
                  <a:lnTo>
                    <a:pt x="230" y="265"/>
                  </a:lnTo>
                  <a:lnTo>
                    <a:pt x="228" y="261"/>
                  </a:lnTo>
                  <a:lnTo>
                    <a:pt x="226" y="260"/>
                  </a:lnTo>
                  <a:lnTo>
                    <a:pt x="225" y="258"/>
                  </a:lnTo>
                  <a:lnTo>
                    <a:pt x="221" y="258"/>
                  </a:lnTo>
                  <a:lnTo>
                    <a:pt x="220" y="256"/>
                  </a:lnTo>
                  <a:lnTo>
                    <a:pt x="218" y="255"/>
                  </a:lnTo>
                  <a:lnTo>
                    <a:pt x="220" y="255"/>
                  </a:lnTo>
                  <a:lnTo>
                    <a:pt x="223" y="256"/>
                  </a:lnTo>
                  <a:lnTo>
                    <a:pt x="225" y="258"/>
                  </a:lnTo>
                  <a:lnTo>
                    <a:pt x="228" y="258"/>
                  </a:lnTo>
                  <a:lnTo>
                    <a:pt x="230" y="258"/>
                  </a:lnTo>
                  <a:lnTo>
                    <a:pt x="233" y="260"/>
                  </a:lnTo>
                  <a:lnTo>
                    <a:pt x="235" y="261"/>
                  </a:lnTo>
                  <a:lnTo>
                    <a:pt x="238" y="261"/>
                  </a:lnTo>
                  <a:lnTo>
                    <a:pt x="240" y="263"/>
                  </a:lnTo>
                  <a:lnTo>
                    <a:pt x="243" y="265"/>
                  </a:lnTo>
                  <a:lnTo>
                    <a:pt x="245" y="266"/>
                  </a:lnTo>
                  <a:lnTo>
                    <a:pt x="248" y="266"/>
                  </a:lnTo>
                  <a:lnTo>
                    <a:pt x="251" y="268"/>
                  </a:lnTo>
                  <a:lnTo>
                    <a:pt x="253" y="270"/>
                  </a:lnTo>
                  <a:lnTo>
                    <a:pt x="256" y="271"/>
                  </a:lnTo>
                  <a:lnTo>
                    <a:pt x="258" y="271"/>
                  </a:lnTo>
                  <a:lnTo>
                    <a:pt x="261" y="273"/>
                  </a:lnTo>
                  <a:lnTo>
                    <a:pt x="263" y="275"/>
                  </a:lnTo>
                  <a:lnTo>
                    <a:pt x="266" y="275"/>
                  </a:lnTo>
                  <a:lnTo>
                    <a:pt x="268" y="275"/>
                  </a:lnTo>
                  <a:lnTo>
                    <a:pt x="271" y="276"/>
                  </a:lnTo>
                  <a:lnTo>
                    <a:pt x="273" y="278"/>
                  </a:lnTo>
                  <a:lnTo>
                    <a:pt x="276" y="278"/>
                  </a:lnTo>
                  <a:lnTo>
                    <a:pt x="278" y="280"/>
                  </a:lnTo>
                  <a:lnTo>
                    <a:pt x="281" y="281"/>
                  </a:lnTo>
                  <a:lnTo>
                    <a:pt x="283" y="283"/>
                  </a:lnTo>
                  <a:lnTo>
                    <a:pt x="286" y="283"/>
                  </a:lnTo>
                  <a:lnTo>
                    <a:pt x="288" y="285"/>
                  </a:lnTo>
                  <a:lnTo>
                    <a:pt x="289" y="286"/>
                  </a:lnTo>
                  <a:lnTo>
                    <a:pt x="291" y="288"/>
                  </a:lnTo>
                  <a:lnTo>
                    <a:pt x="294" y="288"/>
                  </a:lnTo>
                  <a:lnTo>
                    <a:pt x="296" y="290"/>
                  </a:lnTo>
                  <a:lnTo>
                    <a:pt x="294" y="288"/>
                  </a:lnTo>
                  <a:lnTo>
                    <a:pt x="293" y="285"/>
                  </a:lnTo>
                  <a:lnTo>
                    <a:pt x="289" y="283"/>
                  </a:lnTo>
                  <a:lnTo>
                    <a:pt x="289" y="281"/>
                  </a:lnTo>
                  <a:lnTo>
                    <a:pt x="288" y="280"/>
                  </a:lnTo>
                  <a:lnTo>
                    <a:pt x="284" y="276"/>
                  </a:lnTo>
                  <a:lnTo>
                    <a:pt x="283" y="275"/>
                  </a:lnTo>
                  <a:lnTo>
                    <a:pt x="281" y="275"/>
                  </a:lnTo>
                  <a:lnTo>
                    <a:pt x="278" y="271"/>
                  </a:lnTo>
                  <a:lnTo>
                    <a:pt x="276" y="270"/>
                  </a:lnTo>
                  <a:lnTo>
                    <a:pt x="274" y="268"/>
                  </a:lnTo>
                  <a:lnTo>
                    <a:pt x="271" y="265"/>
                  </a:lnTo>
                  <a:lnTo>
                    <a:pt x="269" y="263"/>
                  </a:lnTo>
                  <a:lnTo>
                    <a:pt x="268" y="261"/>
                  </a:lnTo>
                  <a:lnTo>
                    <a:pt x="265" y="260"/>
                  </a:lnTo>
                  <a:lnTo>
                    <a:pt x="263" y="258"/>
                  </a:lnTo>
                  <a:lnTo>
                    <a:pt x="261" y="256"/>
                  </a:lnTo>
                  <a:lnTo>
                    <a:pt x="260" y="255"/>
                  </a:lnTo>
                  <a:lnTo>
                    <a:pt x="256" y="251"/>
                  </a:lnTo>
                  <a:lnTo>
                    <a:pt x="255" y="250"/>
                  </a:lnTo>
                  <a:lnTo>
                    <a:pt x="253" y="248"/>
                  </a:lnTo>
                  <a:lnTo>
                    <a:pt x="250" y="246"/>
                  </a:lnTo>
                  <a:lnTo>
                    <a:pt x="248" y="243"/>
                  </a:lnTo>
                  <a:lnTo>
                    <a:pt x="246" y="241"/>
                  </a:lnTo>
                  <a:lnTo>
                    <a:pt x="243" y="241"/>
                  </a:lnTo>
                  <a:lnTo>
                    <a:pt x="241" y="238"/>
                  </a:lnTo>
                  <a:lnTo>
                    <a:pt x="240" y="236"/>
                  </a:lnTo>
                  <a:lnTo>
                    <a:pt x="236" y="235"/>
                  </a:lnTo>
                  <a:lnTo>
                    <a:pt x="235" y="231"/>
                  </a:lnTo>
                  <a:lnTo>
                    <a:pt x="233" y="230"/>
                  </a:lnTo>
                  <a:lnTo>
                    <a:pt x="230" y="228"/>
                  </a:lnTo>
                  <a:lnTo>
                    <a:pt x="228" y="226"/>
                  </a:lnTo>
                  <a:lnTo>
                    <a:pt x="231" y="226"/>
                  </a:lnTo>
                  <a:lnTo>
                    <a:pt x="233" y="228"/>
                  </a:lnTo>
                  <a:lnTo>
                    <a:pt x="236" y="230"/>
                  </a:lnTo>
                  <a:lnTo>
                    <a:pt x="238" y="231"/>
                  </a:lnTo>
                  <a:lnTo>
                    <a:pt x="241" y="231"/>
                  </a:lnTo>
                  <a:lnTo>
                    <a:pt x="245" y="233"/>
                  </a:lnTo>
                  <a:lnTo>
                    <a:pt x="246" y="235"/>
                  </a:lnTo>
                  <a:lnTo>
                    <a:pt x="250" y="235"/>
                  </a:lnTo>
                  <a:lnTo>
                    <a:pt x="251" y="236"/>
                  </a:lnTo>
                  <a:lnTo>
                    <a:pt x="255" y="238"/>
                  </a:lnTo>
                  <a:lnTo>
                    <a:pt x="258" y="240"/>
                  </a:lnTo>
                  <a:lnTo>
                    <a:pt x="260" y="240"/>
                  </a:lnTo>
                  <a:lnTo>
                    <a:pt x="263" y="241"/>
                  </a:lnTo>
                  <a:lnTo>
                    <a:pt x="265" y="241"/>
                  </a:lnTo>
                  <a:lnTo>
                    <a:pt x="268" y="243"/>
                  </a:lnTo>
                  <a:lnTo>
                    <a:pt x="271" y="245"/>
                  </a:lnTo>
                  <a:lnTo>
                    <a:pt x="273" y="245"/>
                  </a:lnTo>
                  <a:lnTo>
                    <a:pt x="276" y="246"/>
                  </a:lnTo>
                  <a:lnTo>
                    <a:pt x="278" y="248"/>
                  </a:lnTo>
                  <a:lnTo>
                    <a:pt x="281" y="250"/>
                  </a:lnTo>
                  <a:lnTo>
                    <a:pt x="283" y="250"/>
                  </a:lnTo>
                  <a:lnTo>
                    <a:pt x="286" y="251"/>
                  </a:lnTo>
                  <a:lnTo>
                    <a:pt x="289" y="253"/>
                  </a:lnTo>
                  <a:lnTo>
                    <a:pt x="289" y="255"/>
                  </a:lnTo>
                  <a:lnTo>
                    <a:pt x="293" y="255"/>
                  </a:lnTo>
                  <a:lnTo>
                    <a:pt x="294" y="256"/>
                  </a:lnTo>
                  <a:lnTo>
                    <a:pt x="298" y="258"/>
                  </a:lnTo>
                  <a:lnTo>
                    <a:pt x="301" y="258"/>
                  </a:lnTo>
                  <a:lnTo>
                    <a:pt x="303" y="260"/>
                  </a:lnTo>
                  <a:lnTo>
                    <a:pt x="306" y="260"/>
                  </a:lnTo>
                  <a:lnTo>
                    <a:pt x="308" y="261"/>
                  </a:lnTo>
                  <a:lnTo>
                    <a:pt x="311" y="263"/>
                  </a:lnTo>
                  <a:lnTo>
                    <a:pt x="309" y="261"/>
                  </a:lnTo>
                  <a:lnTo>
                    <a:pt x="306" y="258"/>
                  </a:lnTo>
                  <a:lnTo>
                    <a:pt x="304" y="258"/>
                  </a:lnTo>
                  <a:lnTo>
                    <a:pt x="301" y="256"/>
                  </a:lnTo>
                  <a:lnTo>
                    <a:pt x="299" y="253"/>
                  </a:lnTo>
                  <a:lnTo>
                    <a:pt x="298" y="251"/>
                  </a:lnTo>
                  <a:lnTo>
                    <a:pt x="294" y="250"/>
                  </a:lnTo>
                  <a:lnTo>
                    <a:pt x="293" y="248"/>
                  </a:lnTo>
                  <a:lnTo>
                    <a:pt x="291" y="245"/>
                  </a:lnTo>
                  <a:lnTo>
                    <a:pt x="289" y="243"/>
                  </a:lnTo>
                  <a:lnTo>
                    <a:pt x="288" y="241"/>
                  </a:lnTo>
                  <a:lnTo>
                    <a:pt x="284" y="240"/>
                  </a:lnTo>
                  <a:lnTo>
                    <a:pt x="283" y="238"/>
                  </a:lnTo>
                  <a:lnTo>
                    <a:pt x="281" y="236"/>
                  </a:lnTo>
                  <a:lnTo>
                    <a:pt x="278" y="235"/>
                  </a:lnTo>
                  <a:lnTo>
                    <a:pt x="276" y="231"/>
                  </a:lnTo>
                  <a:lnTo>
                    <a:pt x="273" y="230"/>
                  </a:lnTo>
                  <a:lnTo>
                    <a:pt x="271" y="228"/>
                  </a:lnTo>
                  <a:lnTo>
                    <a:pt x="269" y="226"/>
                  </a:lnTo>
                  <a:lnTo>
                    <a:pt x="266" y="225"/>
                  </a:lnTo>
                  <a:lnTo>
                    <a:pt x="265" y="223"/>
                  </a:lnTo>
                  <a:lnTo>
                    <a:pt x="263" y="221"/>
                  </a:lnTo>
                  <a:lnTo>
                    <a:pt x="260" y="218"/>
                  </a:lnTo>
                  <a:lnTo>
                    <a:pt x="258" y="216"/>
                  </a:lnTo>
                  <a:lnTo>
                    <a:pt x="255" y="215"/>
                  </a:lnTo>
                  <a:lnTo>
                    <a:pt x="253" y="213"/>
                  </a:lnTo>
                  <a:lnTo>
                    <a:pt x="251" y="210"/>
                  </a:lnTo>
                  <a:lnTo>
                    <a:pt x="248" y="208"/>
                  </a:lnTo>
                  <a:lnTo>
                    <a:pt x="246" y="208"/>
                  </a:lnTo>
                  <a:lnTo>
                    <a:pt x="245" y="206"/>
                  </a:lnTo>
                  <a:lnTo>
                    <a:pt x="241" y="203"/>
                  </a:lnTo>
                  <a:lnTo>
                    <a:pt x="240" y="201"/>
                  </a:lnTo>
                  <a:lnTo>
                    <a:pt x="241" y="203"/>
                  </a:lnTo>
                  <a:lnTo>
                    <a:pt x="245" y="203"/>
                  </a:lnTo>
                  <a:lnTo>
                    <a:pt x="246" y="205"/>
                  </a:lnTo>
                  <a:lnTo>
                    <a:pt x="248" y="206"/>
                  </a:lnTo>
                  <a:lnTo>
                    <a:pt x="251" y="206"/>
                  </a:lnTo>
                  <a:lnTo>
                    <a:pt x="253" y="208"/>
                  </a:lnTo>
                  <a:lnTo>
                    <a:pt x="255" y="208"/>
                  </a:lnTo>
                  <a:lnTo>
                    <a:pt x="258" y="208"/>
                  </a:lnTo>
                  <a:lnTo>
                    <a:pt x="260" y="210"/>
                  </a:lnTo>
                  <a:lnTo>
                    <a:pt x="263" y="211"/>
                  </a:lnTo>
                  <a:lnTo>
                    <a:pt x="265" y="211"/>
                  </a:lnTo>
                  <a:lnTo>
                    <a:pt x="266" y="213"/>
                  </a:lnTo>
                  <a:lnTo>
                    <a:pt x="269" y="215"/>
                  </a:lnTo>
                  <a:lnTo>
                    <a:pt x="271" y="215"/>
                  </a:lnTo>
                  <a:lnTo>
                    <a:pt x="273" y="216"/>
                  </a:lnTo>
                  <a:lnTo>
                    <a:pt x="276" y="218"/>
                  </a:lnTo>
                  <a:lnTo>
                    <a:pt x="278" y="218"/>
                  </a:lnTo>
                  <a:lnTo>
                    <a:pt x="281" y="220"/>
                  </a:lnTo>
                  <a:lnTo>
                    <a:pt x="283" y="221"/>
                  </a:lnTo>
                  <a:lnTo>
                    <a:pt x="284" y="223"/>
                  </a:lnTo>
                  <a:lnTo>
                    <a:pt x="288" y="223"/>
                  </a:lnTo>
                  <a:lnTo>
                    <a:pt x="289" y="225"/>
                  </a:lnTo>
                  <a:lnTo>
                    <a:pt x="291" y="225"/>
                  </a:lnTo>
                  <a:lnTo>
                    <a:pt x="293" y="225"/>
                  </a:lnTo>
                  <a:lnTo>
                    <a:pt x="294" y="226"/>
                  </a:lnTo>
                  <a:lnTo>
                    <a:pt x="298" y="228"/>
                  </a:lnTo>
                  <a:lnTo>
                    <a:pt x="299" y="228"/>
                  </a:lnTo>
                  <a:lnTo>
                    <a:pt x="301" y="230"/>
                  </a:lnTo>
                  <a:lnTo>
                    <a:pt x="304" y="231"/>
                  </a:lnTo>
                  <a:lnTo>
                    <a:pt x="306" y="231"/>
                  </a:lnTo>
                  <a:lnTo>
                    <a:pt x="309" y="233"/>
                  </a:lnTo>
                  <a:lnTo>
                    <a:pt x="311" y="235"/>
                  </a:lnTo>
                  <a:lnTo>
                    <a:pt x="309" y="233"/>
                  </a:lnTo>
                  <a:lnTo>
                    <a:pt x="308" y="231"/>
                  </a:lnTo>
                  <a:lnTo>
                    <a:pt x="306" y="230"/>
                  </a:lnTo>
                  <a:lnTo>
                    <a:pt x="303" y="226"/>
                  </a:lnTo>
                  <a:lnTo>
                    <a:pt x="301" y="225"/>
                  </a:lnTo>
                  <a:lnTo>
                    <a:pt x="298" y="225"/>
                  </a:lnTo>
                  <a:lnTo>
                    <a:pt x="296" y="221"/>
                  </a:lnTo>
                  <a:lnTo>
                    <a:pt x="293" y="218"/>
                  </a:lnTo>
                  <a:lnTo>
                    <a:pt x="289" y="215"/>
                  </a:lnTo>
                  <a:lnTo>
                    <a:pt x="288" y="211"/>
                  </a:lnTo>
                  <a:lnTo>
                    <a:pt x="283" y="208"/>
                  </a:lnTo>
                  <a:lnTo>
                    <a:pt x="279" y="206"/>
                  </a:lnTo>
                  <a:lnTo>
                    <a:pt x="276" y="203"/>
                  </a:lnTo>
                  <a:lnTo>
                    <a:pt x="273" y="200"/>
                  </a:lnTo>
                  <a:lnTo>
                    <a:pt x="269" y="196"/>
                  </a:lnTo>
                  <a:lnTo>
                    <a:pt x="265" y="193"/>
                  </a:lnTo>
                  <a:lnTo>
                    <a:pt x="261" y="191"/>
                  </a:lnTo>
                  <a:lnTo>
                    <a:pt x="258" y="188"/>
                  </a:lnTo>
                  <a:lnTo>
                    <a:pt x="255" y="185"/>
                  </a:lnTo>
                  <a:lnTo>
                    <a:pt x="251" y="181"/>
                  </a:lnTo>
                  <a:lnTo>
                    <a:pt x="250" y="180"/>
                  </a:lnTo>
                  <a:lnTo>
                    <a:pt x="246" y="176"/>
                  </a:lnTo>
                  <a:lnTo>
                    <a:pt x="245" y="175"/>
                  </a:lnTo>
                  <a:lnTo>
                    <a:pt x="243" y="175"/>
                  </a:lnTo>
                  <a:lnTo>
                    <a:pt x="241" y="173"/>
                  </a:lnTo>
                  <a:lnTo>
                    <a:pt x="240" y="171"/>
                  </a:lnTo>
                  <a:lnTo>
                    <a:pt x="238" y="171"/>
                  </a:lnTo>
                  <a:lnTo>
                    <a:pt x="238" y="170"/>
                  </a:lnTo>
                  <a:lnTo>
                    <a:pt x="240" y="171"/>
                  </a:lnTo>
                  <a:lnTo>
                    <a:pt x="241" y="171"/>
                  </a:lnTo>
                  <a:lnTo>
                    <a:pt x="243" y="173"/>
                  </a:lnTo>
                  <a:lnTo>
                    <a:pt x="245" y="175"/>
                  </a:lnTo>
                  <a:lnTo>
                    <a:pt x="246" y="175"/>
                  </a:lnTo>
                  <a:lnTo>
                    <a:pt x="248" y="175"/>
                  </a:lnTo>
                  <a:lnTo>
                    <a:pt x="251" y="176"/>
                  </a:lnTo>
                  <a:lnTo>
                    <a:pt x="253" y="178"/>
                  </a:lnTo>
                  <a:lnTo>
                    <a:pt x="256" y="180"/>
                  </a:lnTo>
                  <a:lnTo>
                    <a:pt x="260" y="181"/>
                  </a:lnTo>
                  <a:lnTo>
                    <a:pt x="263" y="183"/>
                  </a:lnTo>
                  <a:lnTo>
                    <a:pt x="266" y="185"/>
                  </a:lnTo>
                  <a:lnTo>
                    <a:pt x="269" y="186"/>
                  </a:lnTo>
                  <a:lnTo>
                    <a:pt x="273" y="188"/>
                  </a:lnTo>
                  <a:lnTo>
                    <a:pt x="276" y="190"/>
                  </a:lnTo>
                  <a:lnTo>
                    <a:pt x="279" y="191"/>
                  </a:lnTo>
                  <a:lnTo>
                    <a:pt x="283" y="191"/>
                  </a:lnTo>
                  <a:lnTo>
                    <a:pt x="284" y="193"/>
                  </a:lnTo>
                  <a:lnTo>
                    <a:pt x="288" y="195"/>
                  </a:lnTo>
                  <a:lnTo>
                    <a:pt x="289" y="196"/>
                  </a:lnTo>
                  <a:lnTo>
                    <a:pt x="293" y="198"/>
                  </a:lnTo>
                  <a:lnTo>
                    <a:pt x="296" y="200"/>
                  </a:lnTo>
                  <a:lnTo>
                    <a:pt x="298" y="201"/>
                  </a:lnTo>
                  <a:lnTo>
                    <a:pt x="301" y="201"/>
                  </a:lnTo>
                  <a:lnTo>
                    <a:pt x="303" y="203"/>
                  </a:lnTo>
                  <a:lnTo>
                    <a:pt x="304" y="205"/>
                  </a:lnTo>
                  <a:lnTo>
                    <a:pt x="306" y="205"/>
                  </a:lnTo>
                  <a:lnTo>
                    <a:pt x="308" y="206"/>
                  </a:lnTo>
                  <a:lnTo>
                    <a:pt x="309" y="206"/>
                  </a:lnTo>
                  <a:lnTo>
                    <a:pt x="311" y="206"/>
                  </a:lnTo>
                  <a:lnTo>
                    <a:pt x="311" y="208"/>
                  </a:lnTo>
                  <a:lnTo>
                    <a:pt x="309" y="206"/>
                  </a:lnTo>
                  <a:lnTo>
                    <a:pt x="308" y="205"/>
                  </a:lnTo>
                  <a:lnTo>
                    <a:pt x="306" y="203"/>
                  </a:lnTo>
                  <a:lnTo>
                    <a:pt x="304" y="201"/>
                  </a:lnTo>
                  <a:lnTo>
                    <a:pt x="303" y="198"/>
                  </a:lnTo>
                  <a:lnTo>
                    <a:pt x="301" y="196"/>
                  </a:lnTo>
                  <a:lnTo>
                    <a:pt x="299" y="195"/>
                  </a:lnTo>
                  <a:lnTo>
                    <a:pt x="298" y="193"/>
                  </a:lnTo>
                  <a:lnTo>
                    <a:pt x="294" y="191"/>
                  </a:lnTo>
                  <a:lnTo>
                    <a:pt x="293" y="191"/>
                  </a:lnTo>
                  <a:lnTo>
                    <a:pt x="291" y="190"/>
                  </a:lnTo>
                  <a:lnTo>
                    <a:pt x="289" y="188"/>
                  </a:lnTo>
                  <a:lnTo>
                    <a:pt x="289" y="186"/>
                  </a:lnTo>
                  <a:lnTo>
                    <a:pt x="288" y="185"/>
                  </a:lnTo>
                  <a:lnTo>
                    <a:pt x="286" y="183"/>
                  </a:lnTo>
                  <a:lnTo>
                    <a:pt x="284" y="181"/>
                  </a:lnTo>
                  <a:lnTo>
                    <a:pt x="283" y="180"/>
                  </a:lnTo>
                  <a:lnTo>
                    <a:pt x="281" y="178"/>
                  </a:lnTo>
                  <a:lnTo>
                    <a:pt x="279" y="176"/>
                  </a:lnTo>
                  <a:lnTo>
                    <a:pt x="278" y="175"/>
                  </a:lnTo>
                  <a:lnTo>
                    <a:pt x="276" y="175"/>
                  </a:lnTo>
                  <a:lnTo>
                    <a:pt x="274" y="173"/>
                  </a:lnTo>
                  <a:lnTo>
                    <a:pt x="273" y="171"/>
                  </a:lnTo>
                  <a:lnTo>
                    <a:pt x="271" y="170"/>
                  </a:lnTo>
                  <a:lnTo>
                    <a:pt x="269" y="168"/>
                  </a:lnTo>
                  <a:lnTo>
                    <a:pt x="268" y="166"/>
                  </a:lnTo>
                  <a:lnTo>
                    <a:pt x="266" y="165"/>
                  </a:lnTo>
                  <a:lnTo>
                    <a:pt x="265" y="163"/>
                  </a:lnTo>
                  <a:lnTo>
                    <a:pt x="263" y="161"/>
                  </a:lnTo>
                  <a:lnTo>
                    <a:pt x="260" y="158"/>
                  </a:lnTo>
                  <a:lnTo>
                    <a:pt x="258" y="156"/>
                  </a:lnTo>
                  <a:lnTo>
                    <a:pt x="256" y="156"/>
                  </a:lnTo>
                  <a:lnTo>
                    <a:pt x="260" y="156"/>
                  </a:lnTo>
                  <a:lnTo>
                    <a:pt x="261" y="156"/>
                  </a:lnTo>
                  <a:lnTo>
                    <a:pt x="263" y="158"/>
                  </a:lnTo>
                  <a:lnTo>
                    <a:pt x="265" y="158"/>
                  </a:lnTo>
                  <a:lnTo>
                    <a:pt x="268" y="160"/>
                  </a:lnTo>
                  <a:lnTo>
                    <a:pt x="269" y="160"/>
                  </a:lnTo>
                  <a:lnTo>
                    <a:pt x="271" y="161"/>
                  </a:lnTo>
                  <a:lnTo>
                    <a:pt x="274" y="161"/>
                  </a:lnTo>
                  <a:lnTo>
                    <a:pt x="276" y="163"/>
                  </a:lnTo>
                  <a:lnTo>
                    <a:pt x="278" y="163"/>
                  </a:lnTo>
                  <a:lnTo>
                    <a:pt x="279" y="165"/>
                  </a:lnTo>
                  <a:lnTo>
                    <a:pt x="283" y="165"/>
                  </a:lnTo>
                  <a:lnTo>
                    <a:pt x="284" y="166"/>
                  </a:lnTo>
                  <a:lnTo>
                    <a:pt x="286" y="166"/>
                  </a:lnTo>
                  <a:lnTo>
                    <a:pt x="288" y="168"/>
                  </a:lnTo>
                  <a:lnTo>
                    <a:pt x="289" y="168"/>
                  </a:lnTo>
                  <a:lnTo>
                    <a:pt x="291" y="170"/>
                  </a:lnTo>
                  <a:lnTo>
                    <a:pt x="293" y="170"/>
                  </a:lnTo>
                  <a:lnTo>
                    <a:pt x="294" y="171"/>
                  </a:lnTo>
                  <a:lnTo>
                    <a:pt x="298" y="171"/>
                  </a:lnTo>
                  <a:lnTo>
                    <a:pt x="299" y="173"/>
                  </a:lnTo>
                  <a:lnTo>
                    <a:pt x="301" y="173"/>
                  </a:lnTo>
                  <a:lnTo>
                    <a:pt x="304" y="175"/>
                  </a:lnTo>
                  <a:lnTo>
                    <a:pt x="306" y="175"/>
                  </a:lnTo>
                  <a:lnTo>
                    <a:pt x="308" y="175"/>
                  </a:lnTo>
                  <a:lnTo>
                    <a:pt x="309" y="175"/>
                  </a:lnTo>
                  <a:lnTo>
                    <a:pt x="313" y="176"/>
                  </a:lnTo>
                  <a:lnTo>
                    <a:pt x="314" y="176"/>
                  </a:lnTo>
                  <a:lnTo>
                    <a:pt x="316" y="178"/>
                  </a:lnTo>
                  <a:lnTo>
                    <a:pt x="318" y="178"/>
                  </a:lnTo>
                  <a:lnTo>
                    <a:pt x="321" y="180"/>
                  </a:lnTo>
                  <a:lnTo>
                    <a:pt x="323" y="180"/>
                  </a:lnTo>
                  <a:lnTo>
                    <a:pt x="321" y="180"/>
                  </a:lnTo>
                  <a:lnTo>
                    <a:pt x="319" y="178"/>
                  </a:lnTo>
                  <a:lnTo>
                    <a:pt x="318" y="176"/>
                  </a:lnTo>
                  <a:lnTo>
                    <a:pt x="318" y="175"/>
                  </a:lnTo>
                  <a:lnTo>
                    <a:pt x="314" y="175"/>
                  </a:lnTo>
                  <a:lnTo>
                    <a:pt x="313" y="173"/>
                  </a:lnTo>
                  <a:lnTo>
                    <a:pt x="311" y="171"/>
                  </a:lnTo>
                  <a:lnTo>
                    <a:pt x="308" y="170"/>
                  </a:lnTo>
                  <a:lnTo>
                    <a:pt x="306" y="168"/>
                  </a:lnTo>
                  <a:lnTo>
                    <a:pt x="303" y="166"/>
                  </a:lnTo>
                  <a:lnTo>
                    <a:pt x="301" y="163"/>
                  </a:lnTo>
                  <a:lnTo>
                    <a:pt x="298" y="161"/>
                  </a:lnTo>
                  <a:lnTo>
                    <a:pt x="294" y="158"/>
                  </a:lnTo>
                  <a:lnTo>
                    <a:pt x="293" y="156"/>
                  </a:lnTo>
                  <a:lnTo>
                    <a:pt x="289" y="155"/>
                  </a:lnTo>
                  <a:lnTo>
                    <a:pt x="288" y="153"/>
                  </a:lnTo>
                  <a:lnTo>
                    <a:pt x="286" y="151"/>
                  </a:lnTo>
                  <a:lnTo>
                    <a:pt x="283" y="148"/>
                  </a:lnTo>
                  <a:lnTo>
                    <a:pt x="281" y="146"/>
                  </a:lnTo>
                  <a:lnTo>
                    <a:pt x="279" y="145"/>
                  </a:lnTo>
                  <a:lnTo>
                    <a:pt x="276" y="141"/>
                  </a:lnTo>
                  <a:lnTo>
                    <a:pt x="274" y="140"/>
                  </a:lnTo>
                  <a:lnTo>
                    <a:pt x="273" y="140"/>
                  </a:lnTo>
                  <a:lnTo>
                    <a:pt x="271" y="138"/>
                  </a:lnTo>
                  <a:lnTo>
                    <a:pt x="269" y="136"/>
                  </a:lnTo>
                  <a:lnTo>
                    <a:pt x="268" y="135"/>
                  </a:lnTo>
                  <a:lnTo>
                    <a:pt x="268" y="133"/>
                  </a:lnTo>
                  <a:lnTo>
                    <a:pt x="269" y="133"/>
                  </a:lnTo>
                  <a:lnTo>
                    <a:pt x="269" y="135"/>
                  </a:lnTo>
                  <a:lnTo>
                    <a:pt x="271" y="135"/>
                  </a:lnTo>
                  <a:lnTo>
                    <a:pt x="273" y="135"/>
                  </a:lnTo>
                  <a:lnTo>
                    <a:pt x="274" y="136"/>
                  </a:lnTo>
                  <a:lnTo>
                    <a:pt x="276" y="136"/>
                  </a:lnTo>
                  <a:lnTo>
                    <a:pt x="278" y="138"/>
                  </a:lnTo>
                  <a:lnTo>
                    <a:pt x="281" y="140"/>
                  </a:lnTo>
                  <a:lnTo>
                    <a:pt x="283" y="140"/>
                  </a:lnTo>
                  <a:lnTo>
                    <a:pt x="286" y="140"/>
                  </a:lnTo>
                  <a:lnTo>
                    <a:pt x="288" y="141"/>
                  </a:lnTo>
                  <a:lnTo>
                    <a:pt x="289" y="143"/>
                  </a:lnTo>
                  <a:lnTo>
                    <a:pt x="291" y="145"/>
                  </a:lnTo>
                  <a:lnTo>
                    <a:pt x="294" y="146"/>
                  </a:lnTo>
                  <a:lnTo>
                    <a:pt x="298" y="148"/>
                  </a:lnTo>
                  <a:lnTo>
                    <a:pt x="299" y="148"/>
                  </a:lnTo>
                  <a:lnTo>
                    <a:pt x="303" y="150"/>
                  </a:lnTo>
                  <a:lnTo>
                    <a:pt x="306" y="151"/>
                  </a:lnTo>
                  <a:lnTo>
                    <a:pt x="308" y="153"/>
                  </a:lnTo>
                  <a:lnTo>
                    <a:pt x="311" y="155"/>
                  </a:lnTo>
                  <a:lnTo>
                    <a:pt x="314" y="156"/>
                  </a:lnTo>
                  <a:lnTo>
                    <a:pt x="316" y="156"/>
                  </a:lnTo>
                  <a:lnTo>
                    <a:pt x="318" y="158"/>
                  </a:lnTo>
                  <a:lnTo>
                    <a:pt x="321" y="158"/>
                  </a:lnTo>
                  <a:lnTo>
                    <a:pt x="323" y="160"/>
                  </a:lnTo>
                  <a:lnTo>
                    <a:pt x="324" y="161"/>
                  </a:lnTo>
                  <a:lnTo>
                    <a:pt x="326" y="161"/>
                  </a:lnTo>
                  <a:lnTo>
                    <a:pt x="328" y="163"/>
                  </a:lnTo>
                  <a:lnTo>
                    <a:pt x="329" y="163"/>
                  </a:lnTo>
                  <a:lnTo>
                    <a:pt x="328" y="161"/>
                  </a:lnTo>
                  <a:lnTo>
                    <a:pt x="326" y="160"/>
                  </a:lnTo>
                  <a:lnTo>
                    <a:pt x="323" y="158"/>
                  </a:lnTo>
                  <a:lnTo>
                    <a:pt x="321" y="156"/>
                  </a:lnTo>
                  <a:lnTo>
                    <a:pt x="319" y="155"/>
                  </a:lnTo>
                  <a:lnTo>
                    <a:pt x="318" y="153"/>
                  </a:lnTo>
                  <a:lnTo>
                    <a:pt x="314" y="151"/>
                  </a:lnTo>
                  <a:lnTo>
                    <a:pt x="313" y="150"/>
                  </a:lnTo>
                  <a:lnTo>
                    <a:pt x="311" y="148"/>
                  </a:lnTo>
                  <a:lnTo>
                    <a:pt x="309" y="145"/>
                  </a:lnTo>
                  <a:lnTo>
                    <a:pt x="306" y="143"/>
                  </a:lnTo>
                  <a:lnTo>
                    <a:pt x="304" y="141"/>
                  </a:lnTo>
                  <a:lnTo>
                    <a:pt x="303" y="140"/>
                  </a:lnTo>
                  <a:lnTo>
                    <a:pt x="301" y="140"/>
                  </a:lnTo>
                  <a:lnTo>
                    <a:pt x="298" y="136"/>
                  </a:lnTo>
                  <a:lnTo>
                    <a:pt x="296" y="135"/>
                  </a:lnTo>
                  <a:lnTo>
                    <a:pt x="294" y="133"/>
                  </a:lnTo>
                  <a:lnTo>
                    <a:pt x="293" y="131"/>
                  </a:lnTo>
                  <a:lnTo>
                    <a:pt x="289" y="130"/>
                  </a:lnTo>
                  <a:lnTo>
                    <a:pt x="289" y="126"/>
                  </a:lnTo>
                  <a:lnTo>
                    <a:pt x="288" y="125"/>
                  </a:lnTo>
                  <a:lnTo>
                    <a:pt x="286" y="123"/>
                  </a:lnTo>
                  <a:lnTo>
                    <a:pt x="284" y="123"/>
                  </a:lnTo>
                  <a:lnTo>
                    <a:pt x="281" y="120"/>
                  </a:lnTo>
                  <a:lnTo>
                    <a:pt x="279" y="118"/>
                  </a:lnTo>
                  <a:lnTo>
                    <a:pt x="278" y="116"/>
                  </a:lnTo>
                  <a:lnTo>
                    <a:pt x="276" y="115"/>
                  </a:lnTo>
                  <a:lnTo>
                    <a:pt x="273" y="113"/>
                  </a:lnTo>
                  <a:lnTo>
                    <a:pt x="271" y="110"/>
                  </a:lnTo>
                  <a:lnTo>
                    <a:pt x="269" y="108"/>
                  </a:lnTo>
                  <a:lnTo>
                    <a:pt x="268" y="106"/>
                  </a:lnTo>
                  <a:lnTo>
                    <a:pt x="266" y="106"/>
                  </a:lnTo>
                  <a:lnTo>
                    <a:pt x="268" y="106"/>
                  </a:lnTo>
                  <a:lnTo>
                    <a:pt x="269" y="106"/>
                  </a:lnTo>
                  <a:lnTo>
                    <a:pt x="273" y="108"/>
                  </a:lnTo>
                  <a:lnTo>
                    <a:pt x="274" y="110"/>
                  </a:lnTo>
                  <a:lnTo>
                    <a:pt x="276" y="111"/>
                  </a:lnTo>
                  <a:lnTo>
                    <a:pt x="279" y="113"/>
                  </a:lnTo>
                  <a:lnTo>
                    <a:pt x="281" y="115"/>
                  </a:lnTo>
                  <a:lnTo>
                    <a:pt x="283" y="115"/>
                  </a:lnTo>
                  <a:lnTo>
                    <a:pt x="286" y="116"/>
                  </a:lnTo>
                  <a:lnTo>
                    <a:pt x="288" y="118"/>
                  </a:lnTo>
                  <a:lnTo>
                    <a:pt x="289" y="120"/>
                  </a:lnTo>
                  <a:lnTo>
                    <a:pt x="291" y="121"/>
                  </a:lnTo>
                  <a:lnTo>
                    <a:pt x="293" y="123"/>
                  </a:lnTo>
                  <a:lnTo>
                    <a:pt x="296" y="123"/>
                  </a:lnTo>
                  <a:lnTo>
                    <a:pt x="298" y="123"/>
                  </a:lnTo>
                  <a:lnTo>
                    <a:pt x="299" y="125"/>
                  </a:lnTo>
                  <a:lnTo>
                    <a:pt x="303" y="126"/>
                  </a:lnTo>
                  <a:lnTo>
                    <a:pt x="304" y="128"/>
                  </a:lnTo>
                  <a:lnTo>
                    <a:pt x="306" y="128"/>
                  </a:lnTo>
                  <a:lnTo>
                    <a:pt x="309" y="130"/>
                  </a:lnTo>
                  <a:lnTo>
                    <a:pt x="311" y="131"/>
                  </a:lnTo>
                  <a:lnTo>
                    <a:pt x="314" y="133"/>
                  </a:lnTo>
                  <a:lnTo>
                    <a:pt x="316" y="135"/>
                  </a:lnTo>
                  <a:lnTo>
                    <a:pt x="318" y="136"/>
                  </a:lnTo>
                  <a:lnTo>
                    <a:pt x="321" y="136"/>
                  </a:lnTo>
                  <a:lnTo>
                    <a:pt x="323" y="138"/>
                  </a:lnTo>
                  <a:lnTo>
                    <a:pt x="326" y="140"/>
                  </a:lnTo>
                  <a:lnTo>
                    <a:pt x="328" y="140"/>
                  </a:lnTo>
                  <a:lnTo>
                    <a:pt x="329" y="141"/>
                  </a:lnTo>
                  <a:lnTo>
                    <a:pt x="333" y="143"/>
                  </a:lnTo>
                  <a:lnTo>
                    <a:pt x="334" y="143"/>
                  </a:lnTo>
                  <a:lnTo>
                    <a:pt x="338" y="145"/>
                  </a:lnTo>
                  <a:lnTo>
                    <a:pt x="334" y="143"/>
                  </a:lnTo>
                  <a:lnTo>
                    <a:pt x="333" y="141"/>
                  </a:lnTo>
                  <a:lnTo>
                    <a:pt x="329" y="140"/>
                  </a:lnTo>
                  <a:lnTo>
                    <a:pt x="328" y="140"/>
                  </a:lnTo>
                  <a:lnTo>
                    <a:pt x="326" y="138"/>
                  </a:lnTo>
                  <a:lnTo>
                    <a:pt x="323" y="136"/>
                  </a:lnTo>
                  <a:lnTo>
                    <a:pt x="321" y="133"/>
                  </a:lnTo>
                  <a:lnTo>
                    <a:pt x="318" y="131"/>
                  </a:lnTo>
                  <a:lnTo>
                    <a:pt x="316" y="130"/>
                  </a:lnTo>
                  <a:lnTo>
                    <a:pt x="314" y="128"/>
                  </a:lnTo>
                  <a:lnTo>
                    <a:pt x="311" y="126"/>
                  </a:lnTo>
                  <a:lnTo>
                    <a:pt x="309" y="125"/>
                  </a:lnTo>
                  <a:lnTo>
                    <a:pt x="306" y="123"/>
                  </a:lnTo>
                  <a:lnTo>
                    <a:pt x="304" y="123"/>
                  </a:lnTo>
                  <a:lnTo>
                    <a:pt x="303" y="120"/>
                  </a:lnTo>
                  <a:lnTo>
                    <a:pt x="299" y="118"/>
                  </a:lnTo>
                  <a:lnTo>
                    <a:pt x="298" y="116"/>
                  </a:lnTo>
                  <a:lnTo>
                    <a:pt x="296" y="115"/>
                  </a:lnTo>
                  <a:lnTo>
                    <a:pt x="293" y="113"/>
                  </a:lnTo>
                  <a:lnTo>
                    <a:pt x="291" y="111"/>
                  </a:lnTo>
                  <a:lnTo>
                    <a:pt x="289" y="110"/>
                  </a:lnTo>
                  <a:lnTo>
                    <a:pt x="288" y="108"/>
                  </a:lnTo>
                  <a:lnTo>
                    <a:pt x="286" y="106"/>
                  </a:lnTo>
                  <a:lnTo>
                    <a:pt x="283" y="105"/>
                  </a:lnTo>
                  <a:lnTo>
                    <a:pt x="281" y="103"/>
                  </a:lnTo>
                  <a:lnTo>
                    <a:pt x="279" y="101"/>
                  </a:lnTo>
                  <a:lnTo>
                    <a:pt x="276" y="100"/>
                  </a:lnTo>
                  <a:lnTo>
                    <a:pt x="274" y="98"/>
                  </a:lnTo>
                  <a:lnTo>
                    <a:pt x="273" y="96"/>
                  </a:lnTo>
                  <a:lnTo>
                    <a:pt x="269" y="93"/>
                  </a:lnTo>
                  <a:lnTo>
                    <a:pt x="268" y="91"/>
                  </a:lnTo>
                  <a:lnTo>
                    <a:pt x="266" y="90"/>
                  </a:lnTo>
                  <a:lnTo>
                    <a:pt x="268" y="91"/>
                  </a:lnTo>
                  <a:lnTo>
                    <a:pt x="271" y="93"/>
                  </a:lnTo>
                  <a:lnTo>
                    <a:pt x="273" y="93"/>
                  </a:lnTo>
                  <a:lnTo>
                    <a:pt x="276" y="95"/>
                  </a:lnTo>
                  <a:lnTo>
                    <a:pt x="278" y="96"/>
                  </a:lnTo>
                  <a:lnTo>
                    <a:pt x="281" y="98"/>
                  </a:lnTo>
                  <a:lnTo>
                    <a:pt x="284" y="98"/>
                  </a:lnTo>
                  <a:lnTo>
                    <a:pt x="286" y="100"/>
                  </a:lnTo>
                  <a:lnTo>
                    <a:pt x="289" y="101"/>
                  </a:lnTo>
                  <a:lnTo>
                    <a:pt x="289" y="103"/>
                  </a:lnTo>
                  <a:lnTo>
                    <a:pt x="293" y="103"/>
                  </a:lnTo>
                  <a:lnTo>
                    <a:pt x="296" y="105"/>
                  </a:lnTo>
                  <a:lnTo>
                    <a:pt x="298" y="106"/>
                  </a:lnTo>
                  <a:lnTo>
                    <a:pt x="301" y="106"/>
                  </a:lnTo>
                  <a:lnTo>
                    <a:pt x="303" y="106"/>
                  </a:lnTo>
                  <a:lnTo>
                    <a:pt x="306" y="108"/>
                  </a:lnTo>
                  <a:lnTo>
                    <a:pt x="308" y="110"/>
                  </a:lnTo>
                  <a:lnTo>
                    <a:pt x="311" y="110"/>
                  </a:lnTo>
                  <a:lnTo>
                    <a:pt x="314" y="111"/>
                  </a:lnTo>
                  <a:lnTo>
                    <a:pt x="316" y="113"/>
                  </a:lnTo>
                  <a:lnTo>
                    <a:pt x="319" y="115"/>
                  </a:lnTo>
                  <a:lnTo>
                    <a:pt x="321" y="115"/>
                  </a:lnTo>
                  <a:lnTo>
                    <a:pt x="324" y="116"/>
                  </a:lnTo>
                  <a:lnTo>
                    <a:pt x="328" y="118"/>
                  </a:lnTo>
                  <a:lnTo>
                    <a:pt x="329" y="118"/>
                  </a:lnTo>
                  <a:lnTo>
                    <a:pt x="333" y="120"/>
                  </a:lnTo>
                  <a:lnTo>
                    <a:pt x="336" y="121"/>
                  </a:lnTo>
                  <a:lnTo>
                    <a:pt x="338" y="123"/>
                  </a:lnTo>
                  <a:lnTo>
                    <a:pt x="341" y="123"/>
                  </a:lnTo>
                  <a:lnTo>
                    <a:pt x="343" y="123"/>
                  </a:lnTo>
                  <a:lnTo>
                    <a:pt x="346" y="125"/>
                  </a:lnTo>
                  <a:lnTo>
                    <a:pt x="349" y="126"/>
                  </a:lnTo>
                  <a:lnTo>
                    <a:pt x="346" y="123"/>
                  </a:lnTo>
                  <a:lnTo>
                    <a:pt x="344" y="123"/>
                  </a:lnTo>
                  <a:lnTo>
                    <a:pt x="341" y="120"/>
                  </a:lnTo>
                  <a:lnTo>
                    <a:pt x="339" y="118"/>
                  </a:lnTo>
                  <a:lnTo>
                    <a:pt x="338" y="115"/>
                  </a:lnTo>
                  <a:lnTo>
                    <a:pt x="334" y="113"/>
                  </a:lnTo>
                  <a:lnTo>
                    <a:pt x="333" y="111"/>
                  </a:lnTo>
                  <a:lnTo>
                    <a:pt x="331" y="108"/>
                  </a:lnTo>
                  <a:lnTo>
                    <a:pt x="328" y="106"/>
                  </a:lnTo>
                  <a:lnTo>
                    <a:pt x="326" y="105"/>
                  </a:lnTo>
                  <a:lnTo>
                    <a:pt x="324" y="103"/>
                  </a:lnTo>
                  <a:lnTo>
                    <a:pt x="321" y="100"/>
                  </a:lnTo>
                  <a:lnTo>
                    <a:pt x="319" y="98"/>
                  </a:lnTo>
                  <a:lnTo>
                    <a:pt x="316" y="96"/>
                  </a:lnTo>
                  <a:lnTo>
                    <a:pt x="314" y="93"/>
                  </a:lnTo>
                  <a:lnTo>
                    <a:pt x="313" y="91"/>
                  </a:lnTo>
                  <a:lnTo>
                    <a:pt x="309" y="90"/>
                  </a:lnTo>
                  <a:lnTo>
                    <a:pt x="308" y="88"/>
                  </a:lnTo>
                  <a:lnTo>
                    <a:pt x="306" y="85"/>
                  </a:lnTo>
                  <a:lnTo>
                    <a:pt x="303" y="83"/>
                  </a:lnTo>
                  <a:lnTo>
                    <a:pt x="301" y="80"/>
                  </a:lnTo>
                  <a:lnTo>
                    <a:pt x="299" y="78"/>
                  </a:lnTo>
                  <a:lnTo>
                    <a:pt x="296" y="76"/>
                  </a:lnTo>
                  <a:lnTo>
                    <a:pt x="294" y="73"/>
                  </a:lnTo>
                  <a:lnTo>
                    <a:pt x="293" y="73"/>
                  </a:lnTo>
                  <a:lnTo>
                    <a:pt x="289" y="70"/>
                  </a:lnTo>
                  <a:lnTo>
                    <a:pt x="289" y="68"/>
                  </a:lnTo>
                  <a:lnTo>
                    <a:pt x="288" y="65"/>
                  </a:lnTo>
                  <a:lnTo>
                    <a:pt x="284" y="63"/>
                  </a:lnTo>
                  <a:lnTo>
                    <a:pt x="283" y="61"/>
                  </a:lnTo>
                  <a:lnTo>
                    <a:pt x="281" y="58"/>
                  </a:lnTo>
                  <a:lnTo>
                    <a:pt x="278" y="56"/>
                  </a:lnTo>
                  <a:lnTo>
                    <a:pt x="281" y="58"/>
                  </a:lnTo>
                  <a:lnTo>
                    <a:pt x="283" y="60"/>
                  </a:lnTo>
                  <a:lnTo>
                    <a:pt x="286" y="61"/>
                  </a:lnTo>
                  <a:lnTo>
                    <a:pt x="288" y="63"/>
                  </a:lnTo>
                  <a:lnTo>
                    <a:pt x="289" y="65"/>
                  </a:lnTo>
                  <a:lnTo>
                    <a:pt x="291" y="66"/>
                  </a:lnTo>
                  <a:lnTo>
                    <a:pt x="294" y="68"/>
                  </a:lnTo>
                  <a:lnTo>
                    <a:pt x="296" y="70"/>
                  </a:lnTo>
                  <a:lnTo>
                    <a:pt x="298" y="71"/>
                  </a:lnTo>
                  <a:lnTo>
                    <a:pt x="301" y="73"/>
                  </a:lnTo>
                  <a:lnTo>
                    <a:pt x="303" y="73"/>
                  </a:lnTo>
                  <a:lnTo>
                    <a:pt x="306" y="75"/>
                  </a:lnTo>
                  <a:lnTo>
                    <a:pt x="308" y="76"/>
                  </a:lnTo>
                  <a:lnTo>
                    <a:pt x="311" y="78"/>
                  </a:lnTo>
                  <a:lnTo>
                    <a:pt x="313" y="80"/>
                  </a:lnTo>
                  <a:lnTo>
                    <a:pt x="316" y="81"/>
                  </a:lnTo>
                  <a:lnTo>
                    <a:pt x="318" y="83"/>
                  </a:lnTo>
                  <a:lnTo>
                    <a:pt x="321" y="85"/>
                  </a:lnTo>
                  <a:lnTo>
                    <a:pt x="323" y="86"/>
                  </a:lnTo>
                  <a:lnTo>
                    <a:pt x="324" y="88"/>
                  </a:lnTo>
                  <a:lnTo>
                    <a:pt x="328" y="90"/>
                  </a:lnTo>
                  <a:lnTo>
                    <a:pt x="329" y="90"/>
                  </a:lnTo>
                  <a:lnTo>
                    <a:pt x="333" y="91"/>
                  </a:lnTo>
                  <a:lnTo>
                    <a:pt x="334" y="93"/>
                  </a:lnTo>
                  <a:lnTo>
                    <a:pt x="338" y="95"/>
                  </a:lnTo>
                  <a:lnTo>
                    <a:pt x="339" y="96"/>
                  </a:lnTo>
                  <a:lnTo>
                    <a:pt x="343" y="98"/>
                  </a:lnTo>
                  <a:lnTo>
                    <a:pt x="344" y="100"/>
                  </a:lnTo>
                  <a:lnTo>
                    <a:pt x="348" y="101"/>
                  </a:lnTo>
                  <a:lnTo>
                    <a:pt x="349" y="103"/>
                  </a:lnTo>
                  <a:lnTo>
                    <a:pt x="351" y="105"/>
                  </a:lnTo>
                  <a:lnTo>
                    <a:pt x="354" y="106"/>
                  </a:lnTo>
                  <a:lnTo>
                    <a:pt x="353" y="103"/>
                  </a:lnTo>
                  <a:lnTo>
                    <a:pt x="349" y="101"/>
                  </a:lnTo>
                  <a:lnTo>
                    <a:pt x="348" y="100"/>
                  </a:lnTo>
                  <a:lnTo>
                    <a:pt x="346" y="98"/>
                  </a:lnTo>
                  <a:lnTo>
                    <a:pt x="344" y="95"/>
                  </a:lnTo>
                  <a:lnTo>
                    <a:pt x="341" y="93"/>
                  </a:lnTo>
                  <a:lnTo>
                    <a:pt x="339" y="91"/>
                  </a:lnTo>
                  <a:lnTo>
                    <a:pt x="338" y="90"/>
                  </a:lnTo>
                  <a:lnTo>
                    <a:pt x="336" y="88"/>
                  </a:lnTo>
                  <a:lnTo>
                    <a:pt x="333" y="86"/>
                  </a:lnTo>
                  <a:lnTo>
                    <a:pt x="331" y="85"/>
                  </a:lnTo>
                  <a:lnTo>
                    <a:pt x="329" y="81"/>
                  </a:lnTo>
                  <a:lnTo>
                    <a:pt x="328" y="80"/>
                  </a:lnTo>
                  <a:lnTo>
                    <a:pt x="324" y="78"/>
                  </a:lnTo>
                  <a:lnTo>
                    <a:pt x="323" y="76"/>
                  </a:lnTo>
                  <a:lnTo>
                    <a:pt x="321" y="73"/>
                  </a:lnTo>
                  <a:lnTo>
                    <a:pt x="319" y="73"/>
                  </a:lnTo>
                  <a:lnTo>
                    <a:pt x="316" y="71"/>
                  </a:lnTo>
                  <a:lnTo>
                    <a:pt x="314" y="68"/>
                  </a:lnTo>
                  <a:lnTo>
                    <a:pt x="313" y="66"/>
                  </a:lnTo>
                  <a:lnTo>
                    <a:pt x="311" y="65"/>
                  </a:lnTo>
                  <a:lnTo>
                    <a:pt x="308" y="63"/>
                  </a:lnTo>
                  <a:lnTo>
                    <a:pt x="306" y="60"/>
                  </a:lnTo>
                  <a:lnTo>
                    <a:pt x="304" y="58"/>
                  </a:lnTo>
                  <a:lnTo>
                    <a:pt x="303" y="56"/>
                  </a:lnTo>
                  <a:lnTo>
                    <a:pt x="301" y="56"/>
                  </a:lnTo>
                  <a:lnTo>
                    <a:pt x="298" y="53"/>
                  </a:lnTo>
                  <a:lnTo>
                    <a:pt x="296" y="51"/>
                  </a:lnTo>
                  <a:lnTo>
                    <a:pt x="294" y="50"/>
                  </a:lnTo>
                  <a:lnTo>
                    <a:pt x="293" y="48"/>
                  </a:lnTo>
                  <a:lnTo>
                    <a:pt x="289" y="45"/>
                  </a:lnTo>
                  <a:lnTo>
                    <a:pt x="289" y="43"/>
                  </a:lnTo>
                  <a:lnTo>
                    <a:pt x="291" y="45"/>
                  </a:lnTo>
                  <a:lnTo>
                    <a:pt x="293" y="46"/>
                  </a:lnTo>
                  <a:lnTo>
                    <a:pt x="296" y="48"/>
                  </a:lnTo>
                  <a:lnTo>
                    <a:pt x="298" y="50"/>
                  </a:lnTo>
                  <a:lnTo>
                    <a:pt x="301" y="51"/>
                  </a:lnTo>
                  <a:lnTo>
                    <a:pt x="303" y="53"/>
                  </a:lnTo>
                  <a:lnTo>
                    <a:pt x="304" y="55"/>
                  </a:lnTo>
                  <a:lnTo>
                    <a:pt x="308" y="56"/>
                  </a:lnTo>
                  <a:lnTo>
                    <a:pt x="309" y="56"/>
                  </a:lnTo>
                  <a:lnTo>
                    <a:pt x="313" y="58"/>
                  </a:lnTo>
                  <a:lnTo>
                    <a:pt x="314" y="60"/>
                  </a:lnTo>
                  <a:lnTo>
                    <a:pt x="318" y="61"/>
                  </a:lnTo>
                  <a:lnTo>
                    <a:pt x="319" y="63"/>
                  </a:lnTo>
                  <a:lnTo>
                    <a:pt x="323" y="65"/>
                  </a:lnTo>
                  <a:lnTo>
                    <a:pt x="324" y="66"/>
                  </a:lnTo>
                  <a:lnTo>
                    <a:pt x="328" y="68"/>
                  </a:lnTo>
                  <a:lnTo>
                    <a:pt x="329" y="70"/>
                  </a:lnTo>
                  <a:lnTo>
                    <a:pt x="333" y="71"/>
                  </a:lnTo>
                  <a:lnTo>
                    <a:pt x="334" y="73"/>
                  </a:lnTo>
                  <a:lnTo>
                    <a:pt x="338" y="73"/>
                  </a:lnTo>
                  <a:lnTo>
                    <a:pt x="339" y="75"/>
                  </a:lnTo>
                  <a:lnTo>
                    <a:pt x="343" y="76"/>
                  </a:lnTo>
                  <a:lnTo>
                    <a:pt x="344" y="78"/>
                  </a:lnTo>
                  <a:lnTo>
                    <a:pt x="348" y="80"/>
                  </a:lnTo>
                  <a:lnTo>
                    <a:pt x="349" y="81"/>
                  </a:lnTo>
                  <a:lnTo>
                    <a:pt x="353" y="83"/>
                  </a:lnTo>
                  <a:lnTo>
                    <a:pt x="354" y="85"/>
                  </a:lnTo>
                  <a:lnTo>
                    <a:pt x="358" y="86"/>
                  </a:lnTo>
                  <a:lnTo>
                    <a:pt x="359" y="88"/>
                  </a:lnTo>
                  <a:lnTo>
                    <a:pt x="363" y="90"/>
                  </a:lnTo>
                  <a:lnTo>
                    <a:pt x="364" y="90"/>
                  </a:lnTo>
                  <a:lnTo>
                    <a:pt x="368" y="91"/>
                  </a:lnTo>
                  <a:lnTo>
                    <a:pt x="364" y="90"/>
                  </a:lnTo>
                  <a:lnTo>
                    <a:pt x="363" y="88"/>
                  </a:lnTo>
                  <a:lnTo>
                    <a:pt x="361" y="86"/>
                  </a:lnTo>
                  <a:lnTo>
                    <a:pt x="359" y="83"/>
                  </a:lnTo>
                  <a:lnTo>
                    <a:pt x="358" y="81"/>
                  </a:lnTo>
                  <a:lnTo>
                    <a:pt x="354" y="80"/>
                  </a:lnTo>
                  <a:lnTo>
                    <a:pt x="353" y="76"/>
                  </a:lnTo>
                  <a:lnTo>
                    <a:pt x="351" y="75"/>
                  </a:lnTo>
                  <a:lnTo>
                    <a:pt x="349" y="73"/>
                  </a:lnTo>
                  <a:lnTo>
                    <a:pt x="348" y="71"/>
                  </a:lnTo>
                  <a:lnTo>
                    <a:pt x="344" y="70"/>
                  </a:lnTo>
                  <a:lnTo>
                    <a:pt x="343" y="68"/>
                  </a:lnTo>
                  <a:lnTo>
                    <a:pt x="341" y="65"/>
                  </a:lnTo>
                  <a:lnTo>
                    <a:pt x="339" y="63"/>
                  </a:lnTo>
                  <a:lnTo>
                    <a:pt x="338" y="61"/>
                  </a:lnTo>
                  <a:lnTo>
                    <a:pt x="334" y="58"/>
                  </a:lnTo>
                  <a:lnTo>
                    <a:pt x="333" y="56"/>
                  </a:lnTo>
                  <a:lnTo>
                    <a:pt x="331" y="56"/>
                  </a:lnTo>
                  <a:lnTo>
                    <a:pt x="329" y="53"/>
                  </a:lnTo>
                  <a:lnTo>
                    <a:pt x="328" y="51"/>
                  </a:lnTo>
                  <a:lnTo>
                    <a:pt x="326" y="50"/>
                  </a:lnTo>
                  <a:lnTo>
                    <a:pt x="323" y="46"/>
                  </a:lnTo>
                  <a:lnTo>
                    <a:pt x="321" y="45"/>
                  </a:lnTo>
                  <a:lnTo>
                    <a:pt x="319" y="43"/>
                  </a:lnTo>
                  <a:lnTo>
                    <a:pt x="318" y="40"/>
                  </a:lnTo>
                  <a:lnTo>
                    <a:pt x="316" y="40"/>
                  </a:lnTo>
                  <a:lnTo>
                    <a:pt x="313" y="38"/>
                  </a:lnTo>
                  <a:lnTo>
                    <a:pt x="311" y="35"/>
                  </a:lnTo>
                  <a:lnTo>
                    <a:pt x="309" y="33"/>
                  </a:lnTo>
                  <a:lnTo>
                    <a:pt x="308" y="31"/>
                  </a:lnTo>
                  <a:lnTo>
                    <a:pt x="306" y="28"/>
                  </a:lnTo>
                  <a:lnTo>
                    <a:pt x="304" y="26"/>
                  </a:lnTo>
                  <a:lnTo>
                    <a:pt x="306" y="28"/>
                  </a:lnTo>
                  <a:lnTo>
                    <a:pt x="308" y="30"/>
                  </a:lnTo>
                  <a:lnTo>
                    <a:pt x="311" y="31"/>
                  </a:lnTo>
                  <a:lnTo>
                    <a:pt x="313" y="33"/>
                  </a:lnTo>
                  <a:lnTo>
                    <a:pt x="314" y="35"/>
                  </a:lnTo>
                  <a:lnTo>
                    <a:pt x="318" y="36"/>
                  </a:lnTo>
                  <a:lnTo>
                    <a:pt x="319" y="38"/>
                  </a:lnTo>
                  <a:lnTo>
                    <a:pt x="321" y="40"/>
                  </a:lnTo>
                  <a:lnTo>
                    <a:pt x="324" y="40"/>
                  </a:lnTo>
                  <a:lnTo>
                    <a:pt x="326" y="40"/>
                  </a:lnTo>
                  <a:lnTo>
                    <a:pt x="328" y="41"/>
                  </a:lnTo>
                  <a:lnTo>
                    <a:pt x="331" y="43"/>
                  </a:lnTo>
                  <a:lnTo>
                    <a:pt x="333" y="45"/>
                  </a:lnTo>
                  <a:lnTo>
                    <a:pt x="334" y="46"/>
                  </a:lnTo>
                  <a:lnTo>
                    <a:pt x="338" y="48"/>
                  </a:lnTo>
                  <a:lnTo>
                    <a:pt x="339" y="50"/>
                  </a:lnTo>
                  <a:lnTo>
                    <a:pt x="341" y="51"/>
                  </a:lnTo>
                  <a:lnTo>
                    <a:pt x="344" y="53"/>
                  </a:lnTo>
                  <a:lnTo>
                    <a:pt x="346" y="55"/>
                  </a:lnTo>
                  <a:lnTo>
                    <a:pt x="349" y="56"/>
                  </a:lnTo>
                  <a:lnTo>
                    <a:pt x="351" y="56"/>
                  </a:lnTo>
                  <a:lnTo>
                    <a:pt x="353" y="58"/>
                  </a:lnTo>
                  <a:lnTo>
                    <a:pt x="356" y="60"/>
                  </a:lnTo>
                  <a:lnTo>
                    <a:pt x="358" y="61"/>
                  </a:lnTo>
                  <a:lnTo>
                    <a:pt x="359" y="63"/>
                  </a:lnTo>
                  <a:lnTo>
                    <a:pt x="363" y="65"/>
                  </a:lnTo>
                  <a:lnTo>
                    <a:pt x="364" y="66"/>
                  </a:lnTo>
                  <a:lnTo>
                    <a:pt x="366" y="66"/>
                  </a:lnTo>
                  <a:lnTo>
                    <a:pt x="369" y="68"/>
                  </a:lnTo>
                  <a:lnTo>
                    <a:pt x="371" y="70"/>
                  </a:lnTo>
                  <a:lnTo>
                    <a:pt x="371" y="71"/>
                  </a:lnTo>
                  <a:lnTo>
                    <a:pt x="374" y="73"/>
                  </a:lnTo>
                  <a:lnTo>
                    <a:pt x="371" y="71"/>
                  </a:lnTo>
                  <a:lnTo>
                    <a:pt x="371" y="70"/>
                  </a:lnTo>
                  <a:lnTo>
                    <a:pt x="369" y="66"/>
                  </a:lnTo>
                  <a:lnTo>
                    <a:pt x="368" y="65"/>
                  </a:lnTo>
                  <a:lnTo>
                    <a:pt x="366" y="63"/>
                  </a:lnTo>
                  <a:lnTo>
                    <a:pt x="363" y="60"/>
                  </a:lnTo>
                  <a:lnTo>
                    <a:pt x="361" y="58"/>
                  </a:lnTo>
                  <a:lnTo>
                    <a:pt x="359" y="56"/>
                  </a:lnTo>
                  <a:lnTo>
                    <a:pt x="358" y="55"/>
                  </a:lnTo>
                  <a:lnTo>
                    <a:pt x="354" y="53"/>
                  </a:lnTo>
                  <a:lnTo>
                    <a:pt x="353" y="51"/>
                  </a:lnTo>
                  <a:lnTo>
                    <a:pt x="351" y="48"/>
                  </a:lnTo>
                  <a:lnTo>
                    <a:pt x="349" y="46"/>
                  </a:lnTo>
                  <a:lnTo>
                    <a:pt x="348" y="45"/>
                  </a:lnTo>
                  <a:lnTo>
                    <a:pt x="344" y="41"/>
                  </a:lnTo>
                  <a:lnTo>
                    <a:pt x="343" y="40"/>
                  </a:lnTo>
                  <a:lnTo>
                    <a:pt x="341" y="40"/>
                  </a:lnTo>
                  <a:lnTo>
                    <a:pt x="339" y="36"/>
                  </a:lnTo>
                  <a:lnTo>
                    <a:pt x="338" y="35"/>
                  </a:lnTo>
                  <a:lnTo>
                    <a:pt x="334" y="33"/>
                  </a:lnTo>
                  <a:lnTo>
                    <a:pt x="333" y="30"/>
                  </a:lnTo>
                  <a:lnTo>
                    <a:pt x="331" y="28"/>
                  </a:lnTo>
                  <a:lnTo>
                    <a:pt x="329" y="26"/>
                  </a:lnTo>
                  <a:lnTo>
                    <a:pt x="328" y="23"/>
                  </a:lnTo>
                  <a:lnTo>
                    <a:pt x="324" y="23"/>
                  </a:lnTo>
                  <a:lnTo>
                    <a:pt x="323" y="21"/>
                  </a:lnTo>
                  <a:lnTo>
                    <a:pt x="321" y="20"/>
                  </a:lnTo>
                  <a:lnTo>
                    <a:pt x="319" y="16"/>
                  </a:lnTo>
                  <a:lnTo>
                    <a:pt x="318" y="15"/>
                  </a:lnTo>
                  <a:lnTo>
                    <a:pt x="314" y="13"/>
                  </a:lnTo>
                  <a:lnTo>
                    <a:pt x="313" y="10"/>
                  </a:lnTo>
                  <a:lnTo>
                    <a:pt x="311" y="8"/>
                  </a:lnTo>
                  <a:lnTo>
                    <a:pt x="313" y="10"/>
                  </a:lnTo>
                  <a:lnTo>
                    <a:pt x="316" y="11"/>
                  </a:lnTo>
                  <a:lnTo>
                    <a:pt x="318" y="13"/>
                  </a:lnTo>
                  <a:lnTo>
                    <a:pt x="321" y="15"/>
                  </a:lnTo>
                  <a:lnTo>
                    <a:pt x="323" y="16"/>
                  </a:lnTo>
                  <a:lnTo>
                    <a:pt x="326" y="18"/>
                  </a:lnTo>
                  <a:lnTo>
                    <a:pt x="328" y="20"/>
                  </a:lnTo>
                  <a:lnTo>
                    <a:pt x="331" y="21"/>
                  </a:lnTo>
                  <a:lnTo>
                    <a:pt x="333" y="23"/>
                  </a:lnTo>
                  <a:lnTo>
                    <a:pt x="336" y="25"/>
                  </a:lnTo>
                  <a:lnTo>
                    <a:pt x="338" y="26"/>
                  </a:lnTo>
                  <a:lnTo>
                    <a:pt x="341" y="28"/>
                  </a:lnTo>
                  <a:lnTo>
                    <a:pt x="343" y="30"/>
                  </a:lnTo>
                  <a:lnTo>
                    <a:pt x="346" y="31"/>
                  </a:lnTo>
                  <a:lnTo>
                    <a:pt x="348" y="33"/>
                  </a:lnTo>
                  <a:lnTo>
                    <a:pt x="351" y="35"/>
                  </a:lnTo>
                  <a:lnTo>
                    <a:pt x="353" y="36"/>
                  </a:lnTo>
                  <a:lnTo>
                    <a:pt x="356" y="38"/>
                  </a:lnTo>
                  <a:lnTo>
                    <a:pt x="358" y="40"/>
                  </a:lnTo>
                  <a:lnTo>
                    <a:pt x="361" y="40"/>
                  </a:lnTo>
                  <a:lnTo>
                    <a:pt x="363" y="43"/>
                  </a:lnTo>
                  <a:lnTo>
                    <a:pt x="366" y="45"/>
                  </a:lnTo>
                  <a:lnTo>
                    <a:pt x="368" y="46"/>
                  </a:lnTo>
                  <a:lnTo>
                    <a:pt x="371" y="48"/>
                  </a:lnTo>
                  <a:lnTo>
                    <a:pt x="371" y="50"/>
                  </a:lnTo>
                  <a:lnTo>
                    <a:pt x="373" y="51"/>
                  </a:lnTo>
                  <a:lnTo>
                    <a:pt x="376" y="53"/>
                  </a:lnTo>
                  <a:lnTo>
                    <a:pt x="378" y="55"/>
                  </a:lnTo>
                  <a:lnTo>
                    <a:pt x="381" y="56"/>
                  </a:lnTo>
                  <a:lnTo>
                    <a:pt x="383" y="56"/>
                  </a:lnTo>
                  <a:lnTo>
                    <a:pt x="386" y="58"/>
                  </a:lnTo>
                  <a:lnTo>
                    <a:pt x="388" y="60"/>
                  </a:lnTo>
                  <a:lnTo>
                    <a:pt x="386" y="58"/>
                  </a:lnTo>
                  <a:lnTo>
                    <a:pt x="384" y="56"/>
                  </a:lnTo>
                  <a:lnTo>
                    <a:pt x="383" y="56"/>
                  </a:lnTo>
                  <a:lnTo>
                    <a:pt x="381" y="53"/>
                  </a:lnTo>
                  <a:lnTo>
                    <a:pt x="379" y="51"/>
                  </a:lnTo>
                  <a:lnTo>
                    <a:pt x="378" y="50"/>
                  </a:lnTo>
                  <a:lnTo>
                    <a:pt x="376" y="48"/>
                  </a:lnTo>
                  <a:lnTo>
                    <a:pt x="374" y="45"/>
                  </a:lnTo>
                  <a:lnTo>
                    <a:pt x="373" y="43"/>
                  </a:lnTo>
                  <a:lnTo>
                    <a:pt x="371" y="41"/>
                  </a:lnTo>
                  <a:lnTo>
                    <a:pt x="371" y="40"/>
                  </a:lnTo>
                  <a:lnTo>
                    <a:pt x="369" y="38"/>
                  </a:lnTo>
                  <a:lnTo>
                    <a:pt x="368" y="36"/>
                  </a:lnTo>
                  <a:lnTo>
                    <a:pt x="366" y="35"/>
                  </a:lnTo>
                  <a:lnTo>
                    <a:pt x="364" y="31"/>
                  </a:lnTo>
                  <a:lnTo>
                    <a:pt x="363" y="30"/>
                  </a:lnTo>
                  <a:lnTo>
                    <a:pt x="361" y="28"/>
                  </a:lnTo>
                  <a:lnTo>
                    <a:pt x="359" y="26"/>
                  </a:lnTo>
                  <a:lnTo>
                    <a:pt x="358" y="23"/>
                  </a:lnTo>
                  <a:lnTo>
                    <a:pt x="356" y="23"/>
                  </a:lnTo>
                  <a:lnTo>
                    <a:pt x="354" y="21"/>
                  </a:lnTo>
                  <a:lnTo>
                    <a:pt x="353" y="18"/>
                  </a:lnTo>
                  <a:lnTo>
                    <a:pt x="351" y="16"/>
                  </a:lnTo>
                  <a:lnTo>
                    <a:pt x="349" y="15"/>
                  </a:lnTo>
                  <a:lnTo>
                    <a:pt x="348" y="13"/>
                  </a:lnTo>
                  <a:lnTo>
                    <a:pt x="346" y="10"/>
                  </a:lnTo>
                  <a:lnTo>
                    <a:pt x="344" y="8"/>
                  </a:lnTo>
                  <a:lnTo>
                    <a:pt x="343" y="6"/>
                  </a:lnTo>
                  <a:lnTo>
                    <a:pt x="341" y="5"/>
                  </a:lnTo>
                  <a:lnTo>
                    <a:pt x="339" y="3"/>
                  </a:lnTo>
                  <a:lnTo>
                    <a:pt x="338" y="1"/>
                  </a:lnTo>
                  <a:lnTo>
                    <a:pt x="336" y="0"/>
                  </a:lnTo>
                  <a:lnTo>
                    <a:pt x="338" y="1"/>
                  </a:lnTo>
                  <a:lnTo>
                    <a:pt x="341" y="3"/>
                  </a:lnTo>
                  <a:lnTo>
                    <a:pt x="344" y="5"/>
                  </a:lnTo>
                  <a:lnTo>
                    <a:pt x="346" y="6"/>
                  </a:lnTo>
                  <a:lnTo>
                    <a:pt x="349" y="6"/>
                  </a:lnTo>
                  <a:lnTo>
                    <a:pt x="351" y="8"/>
                  </a:lnTo>
                  <a:lnTo>
                    <a:pt x="354" y="10"/>
                  </a:lnTo>
                  <a:lnTo>
                    <a:pt x="356" y="11"/>
                  </a:lnTo>
                  <a:lnTo>
                    <a:pt x="359" y="13"/>
                  </a:lnTo>
                  <a:lnTo>
                    <a:pt x="363" y="15"/>
                  </a:lnTo>
                  <a:lnTo>
                    <a:pt x="364" y="16"/>
                  </a:lnTo>
                  <a:lnTo>
                    <a:pt x="368" y="18"/>
                  </a:lnTo>
                  <a:lnTo>
                    <a:pt x="369" y="20"/>
                  </a:lnTo>
                  <a:lnTo>
                    <a:pt x="371" y="21"/>
                  </a:lnTo>
                  <a:lnTo>
                    <a:pt x="374" y="23"/>
                  </a:lnTo>
                  <a:lnTo>
                    <a:pt x="376" y="23"/>
                  </a:lnTo>
                  <a:lnTo>
                    <a:pt x="379" y="25"/>
                  </a:lnTo>
                  <a:lnTo>
                    <a:pt x="381" y="26"/>
                  </a:lnTo>
                  <a:lnTo>
                    <a:pt x="384" y="28"/>
                  </a:lnTo>
                  <a:lnTo>
                    <a:pt x="388" y="30"/>
                  </a:lnTo>
                  <a:lnTo>
                    <a:pt x="389" y="31"/>
                  </a:lnTo>
                  <a:lnTo>
                    <a:pt x="393" y="33"/>
                  </a:lnTo>
                  <a:lnTo>
                    <a:pt x="394" y="35"/>
                  </a:lnTo>
                  <a:lnTo>
                    <a:pt x="397" y="36"/>
                  </a:lnTo>
                  <a:lnTo>
                    <a:pt x="401" y="38"/>
                  </a:lnTo>
                  <a:lnTo>
                    <a:pt x="402" y="40"/>
                  </a:lnTo>
                  <a:lnTo>
                    <a:pt x="406" y="40"/>
                  </a:lnTo>
                  <a:lnTo>
                    <a:pt x="407" y="41"/>
                  </a:lnTo>
                  <a:lnTo>
                    <a:pt x="411" y="43"/>
                  </a:lnTo>
                  <a:lnTo>
                    <a:pt x="414" y="45"/>
                  </a:lnTo>
                  <a:lnTo>
                    <a:pt x="416" y="46"/>
                  </a:lnTo>
                  <a:lnTo>
                    <a:pt x="419" y="48"/>
                  </a:lnTo>
                  <a:lnTo>
                    <a:pt x="419" y="50"/>
                  </a:lnTo>
                  <a:lnTo>
                    <a:pt x="417" y="51"/>
                  </a:lnTo>
                  <a:lnTo>
                    <a:pt x="417" y="53"/>
                  </a:lnTo>
                  <a:lnTo>
                    <a:pt x="417" y="55"/>
                  </a:lnTo>
                  <a:lnTo>
                    <a:pt x="417" y="56"/>
                  </a:lnTo>
                  <a:lnTo>
                    <a:pt x="416" y="56"/>
                  </a:lnTo>
                  <a:lnTo>
                    <a:pt x="416" y="58"/>
                  </a:lnTo>
                  <a:lnTo>
                    <a:pt x="416" y="60"/>
                  </a:lnTo>
                  <a:lnTo>
                    <a:pt x="416" y="61"/>
                  </a:lnTo>
                  <a:lnTo>
                    <a:pt x="414" y="63"/>
                  </a:lnTo>
                  <a:lnTo>
                    <a:pt x="414" y="65"/>
                  </a:lnTo>
                  <a:lnTo>
                    <a:pt x="414" y="66"/>
                  </a:lnTo>
                  <a:lnTo>
                    <a:pt x="414" y="68"/>
                  </a:lnTo>
                  <a:lnTo>
                    <a:pt x="414" y="70"/>
                  </a:lnTo>
                  <a:lnTo>
                    <a:pt x="412" y="71"/>
                  </a:lnTo>
                  <a:lnTo>
                    <a:pt x="412" y="73"/>
                  </a:lnTo>
                  <a:lnTo>
                    <a:pt x="412" y="73"/>
                  </a:lnTo>
                  <a:lnTo>
                    <a:pt x="412" y="75"/>
                  </a:lnTo>
                  <a:lnTo>
                    <a:pt x="412" y="76"/>
                  </a:lnTo>
                  <a:lnTo>
                    <a:pt x="411" y="78"/>
                  </a:lnTo>
                  <a:lnTo>
                    <a:pt x="411" y="80"/>
                  </a:lnTo>
                  <a:lnTo>
                    <a:pt x="411" y="81"/>
                  </a:lnTo>
                  <a:lnTo>
                    <a:pt x="411" y="83"/>
                  </a:lnTo>
                  <a:lnTo>
                    <a:pt x="411" y="85"/>
                  </a:lnTo>
                  <a:lnTo>
                    <a:pt x="409" y="86"/>
                  </a:lnTo>
                  <a:lnTo>
                    <a:pt x="409" y="88"/>
                  </a:lnTo>
                  <a:lnTo>
                    <a:pt x="407" y="90"/>
                  </a:lnTo>
                  <a:lnTo>
                    <a:pt x="407" y="90"/>
                  </a:lnTo>
                  <a:lnTo>
                    <a:pt x="406" y="91"/>
                  </a:lnTo>
                  <a:lnTo>
                    <a:pt x="406" y="93"/>
                  </a:lnTo>
                  <a:lnTo>
                    <a:pt x="404" y="93"/>
                  </a:lnTo>
                  <a:lnTo>
                    <a:pt x="404" y="95"/>
                  </a:lnTo>
                  <a:lnTo>
                    <a:pt x="402" y="96"/>
                  </a:lnTo>
                  <a:lnTo>
                    <a:pt x="402" y="98"/>
                  </a:lnTo>
                  <a:lnTo>
                    <a:pt x="401" y="98"/>
                  </a:lnTo>
                  <a:lnTo>
                    <a:pt x="401" y="100"/>
                  </a:lnTo>
                  <a:lnTo>
                    <a:pt x="401" y="101"/>
                  </a:lnTo>
                  <a:lnTo>
                    <a:pt x="399" y="101"/>
                  </a:lnTo>
                  <a:lnTo>
                    <a:pt x="399" y="103"/>
                  </a:lnTo>
                  <a:lnTo>
                    <a:pt x="397" y="105"/>
                  </a:lnTo>
                  <a:lnTo>
                    <a:pt x="397" y="106"/>
                  </a:lnTo>
                  <a:lnTo>
                    <a:pt x="396" y="106"/>
                  </a:lnTo>
                  <a:lnTo>
                    <a:pt x="396" y="106"/>
                  </a:lnTo>
                  <a:lnTo>
                    <a:pt x="396" y="108"/>
                  </a:lnTo>
                  <a:lnTo>
                    <a:pt x="396" y="110"/>
                  </a:lnTo>
                  <a:lnTo>
                    <a:pt x="396" y="111"/>
                  </a:lnTo>
                  <a:lnTo>
                    <a:pt x="396" y="113"/>
                  </a:lnTo>
                  <a:lnTo>
                    <a:pt x="396" y="115"/>
                  </a:lnTo>
                  <a:lnTo>
                    <a:pt x="396" y="116"/>
                  </a:lnTo>
                  <a:lnTo>
                    <a:pt x="396" y="118"/>
                  </a:lnTo>
                  <a:lnTo>
                    <a:pt x="396" y="120"/>
                  </a:lnTo>
                  <a:lnTo>
                    <a:pt x="396" y="121"/>
                  </a:lnTo>
                  <a:lnTo>
                    <a:pt x="396" y="123"/>
                  </a:lnTo>
                  <a:lnTo>
                    <a:pt x="396" y="123"/>
                  </a:lnTo>
                  <a:lnTo>
                    <a:pt x="396" y="125"/>
                  </a:lnTo>
                  <a:lnTo>
                    <a:pt x="396" y="126"/>
                  </a:lnTo>
                  <a:lnTo>
                    <a:pt x="396" y="128"/>
                  </a:lnTo>
                  <a:lnTo>
                    <a:pt x="396" y="130"/>
                  </a:lnTo>
                  <a:lnTo>
                    <a:pt x="396" y="131"/>
                  </a:lnTo>
                  <a:lnTo>
                    <a:pt x="396" y="133"/>
                  </a:lnTo>
                  <a:lnTo>
                    <a:pt x="394" y="133"/>
                  </a:lnTo>
                  <a:lnTo>
                    <a:pt x="393" y="133"/>
                  </a:lnTo>
                  <a:lnTo>
                    <a:pt x="391" y="133"/>
                  </a:lnTo>
                  <a:lnTo>
                    <a:pt x="389" y="133"/>
                  </a:lnTo>
                  <a:lnTo>
                    <a:pt x="388" y="133"/>
                  </a:lnTo>
                  <a:lnTo>
                    <a:pt x="386" y="131"/>
                  </a:lnTo>
                  <a:lnTo>
                    <a:pt x="384" y="131"/>
                  </a:lnTo>
                  <a:lnTo>
                    <a:pt x="383" y="131"/>
                  </a:lnTo>
                  <a:lnTo>
                    <a:pt x="381" y="131"/>
                  </a:lnTo>
                  <a:lnTo>
                    <a:pt x="379" y="131"/>
                  </a:lnTo>
                  <a:lnTo>
                    <a:pt x="378" y="131"/>
                  </a:lnTo>
                  <a:lnTo>
                    <a:pt x="378" y="130"/>
                  </a:lnTo>
                  <a:lnTo>
                    <a:pt x="376" y="130"/>
                  </a:lnTo>
                  <a:lnTo>
                    <a:pt x="374" y="130"/>
                  </a:lnTo>
                  <a:lnTo>
                    <a:pt x="373" y="130"/>
                  </a:lnTo>
                  <a:lnTo>
                    <a:pt x="371" y="130"/>
                  </a:lnTo>
                  <a:lnTo>
                    <a:pt x="371" y="128"/>
                  </a:lnTo>
                  <a:lnTo>
                    <a:pt x="369" y="128"/>
                  </a:lnTo>
                  <a:lnTo>
                    <a:pt x="369" y="130"/>
                  </a:lnTo>
                  <a:lnTo>
                    <a:pt x="371" y="131"/>
                  </a:lnTo>
                  <a:lnTo>
                    <a:pt x="371" y="133"/>
                  </a:lnTo>
                  <a:lnTo>
                    <a:pt x="371" y="133"/>
                  </a:lnTo>
                  <a:lnTo>
                    <a:pt x="371" y="135"/>
                  </a:lnTo>
                  <a:lnTo>
                    <a:pt x="373" y="135"/>
                  </a:lnTo>
                  <a:lnTo>
                    <a:pt x="373" y="136"/>
                  </a:lnTo>
                  <a:lnTo>
                    <a:pt x="374" y="138"/>
                  </a:lnTo>
                  <a:lnTo>
                    <a:pt x="376" y="140"/>
                  </a:lnTo>
                  <a:lnTo>
                    <a:pt x="376" y="140"/>
                  </a:lnTo>
                  <a:lnTo>
                    <a:pt x="378" y="140"/>
                  </a:lnTo>
                  <a:lnTo>
                    <a:pt x="378" y="141"/>
                  </a:lnTo>
                  <a:lnTo>
                    <a:pt x="379" y="143"/>
                  </a:lnTo>
                  <a:lnTo>
                    <a:pt x="379" y="145"/>
                  </a:lnTo>
                  <a:lnTo>
                    <a:pt x="381" y="145"/>
                  </a:lnTo>
                  <a:lnTo>
                    <a:pt x="381" y="146"/>
                  </a:lnTo>
                  <a:lnTo>
                    <a:pt x="379" y="146"/>
                  </a:lnTo>
                  <a:lnTo>
                    <a:pt x="379" y="148"/>
                  </a:lnTo>
                  <a:lnTo>
                    <a:pt x="378" y="148"/>
                  </a:lnTo>
                  <a:lnTo>
                    <a:pt x="378" y="150"/>
                  </a:lnTo>
                  <a:lnTo>
                    <a:pt x="376" y="151"/>
                  </a:lnTo>
                  <a:lnTo>
                    <a:pt x="376" y="153"/>
                  </a:lnTo>
                  <a:lnTo>
                    <a:pt x="374" y="153"/>
                  </a:lnTo>
                  <a:lnTo>
                    <a:pt x="374" y="155"/>
                  </a:lnTo>
                  <a:lnTo>
                    <a:pt x="373" y="156"/>
                  </a:lnTo>
                  <a:lnTo>
                    <a:pt x="373" y="156"/>
                  </a:lnTo>
                  <a:lnTo>
                    <a:pt x="371" y="156"/>
                  </a:lnTo>
                  <a:lnTo>
                    <a:pt x="371" y="158"/>
                  </a:lnTo>
                  <a:lnTo>
                    <a:pt x="371" y="158"/>
                  </a:lnTo>
                  <a:lnTo>
                    <a:pt x="371" y="160"/>
                  </a:lnTo>
                  <a:lnTo>
                    <a:pt x="371" y="161"/>
                  </a:lnTo>
                  <a:lnTo>
                    <a:pt x="369" y="161"/>
                  </a:lnTo>
                  <a:lnTo>
                    <a:pt x="369" y="163"/>
                  </a:lnTo>
                  <a:lnTo>
                    <a:pt x="368" y="165"/>
                  </a:lnTo>
                  <a:lnTo>
                    <a:pt x="368" y="166"/>
                  </a:lnTo>
                  <a:lnTo>
                    <a:pt x="366" y="166"/>
                  </a:lnTo>
                  <a:lnTo>
                    <a:pt x="366" y="168"/>
                  </a:lnTo>
                  <a:lnTo>
                    <a:pt x="366" y="170"/>
                  </a:lnTo>
                  <a:lnTo>
                    <a:pt x="366" y="171"/>
                  </a:lnTo>
                  <a:lnTo>
                    <a:pt x="368" y="171"/>
                  </a:lnTo>
                  <a:lnTo>
                    <a:pt x="368" y="173"/>
                  </a:lnTo>
                  <a:lnTo>
                    <a:pt x="368" y="175"/>
                  </a:lnTo>
                  <a:lnTo>
                    <a:pt x="368" y="175"/>
                  </a:lnTo>
                  <a:lnTo>
                    <a:pt x="369" y="176"/>
                  </a:lnTo>
                  <a:lnTo>
                    <a:pt x="369" y="178"/>
                  </a:lnTo>
                  <a:lnTo>
                    <a:pt x="369" y="180"/>
                  </a:lnTo>
                  <a:lnTo>
                    <a:pt x="369" y="181"/>
                  </a:lnTo>
                  <a:lnTo>
                    <a:pt x="371" y="181"/>
                  </a:lnTo>
                  <a:lnTo>
                    <a:pt x="371" y="183"/>
                  </a:lnTo>
                  <a:lnTo>
                    <a:pt x="371" y="185"/>
                  </a:lnTo>
                  <a:lnTo>
                    <a:pt x="371" y="186"/>
                  </a:lnTo>
                  <a:lnTo>
                    <a:pt x="369" y="186"/>
                  </a:lnTo>
                  <a:lnTo>
                    <a:pt x="368" y="188"/>
                  </a:lnTo>
                  <a:lnTo>
                    <a:pt x="366" y="188"/>
                  </a:lnTo>
                  <a:lnTo>
                    <a:pt x="366" y="190"/>
                  </a:lnTo>
                  <a:lnTo>
                    <a:pt x="364" y="190"/>
                  </a:lnTo>
                  <a:lnTo>
                    <a:pt x="363" y="190"/>
                  </a:lnTo>
                  <a:lnTo>
                    <a:pt x="361" y="191"/>
                  </a:lnTo>
                  <a:lnTo>
                    <a:pt x="359" y="191"/>
                  </a:lnTo>
                  <a:lnTo>
                    <a:pt x="358" y="191"/>
                  </a:lnTo>
                  <a:lnTo>
                    <a:pt x="358" y="191"/>
                  </a:lnTo>
                  <a:lnTo>
                    <a:pt x="356" y="191"/>
                  </a:lnTo>
                  <a:lnTo>
                    <a:pt x="354" y="193"/>
                  </a:lnTo>
                  <a:lnTo>
                    <a:pt x="353" y="193"/>
                  </a:lnTo>
                  <a:lnTo>
                    <a:pt x="351" y="193"/>
                  </a:lnTo>
                  <a:lnTo>
                    <a:pt x="351" y="195"/>
                  </a:lnTo>
                  <a:lnTo>
                    <a:pt x="349" y="195"/>
                  </a:lnTo>
                  <a:lnTo>
                    <a:pt x="348" y="196"/>
                  </a:lnTo>
                  <a:lnTo>
                    <a:pt x="348" y="198"/>
                  </a:lnTo>
                  <a:lnTo>
                    <a:pt x="348" y="200"/>
                  </a:lnTo>
                  <a:lnTo>
                    <a:pt x="348" y="201"/>
                  </a:lnTo>
                  <a:lnTo>
                    <a:pt x="349" y="203"/>
                  </a:lnTo>
                  <a:lnTo>
                    <a:pt x="349" y="205"/>
                  </a:lnTo>
                  <a:lnTo>
                    <a:pt x="349" y="206"/>
                  </a:lnTo>
                  <a:lnTo>
                    <a:pt x="349" y="208"/>
                  </a:lnTo>
                  <a:lnTo>
                    <a:pt x="349" y="208"/>
                  </a:lnTo>
                  <a:lnTo>
                    <a:pt x="351" y="208"/>
                  </a:lnTo>
                  <a:lnTo>
                    <a:pt x="351" y="210"/>
                  </a:lnTo>
                  <a:lnTo>
                    <a:pt x="351" y="211"/>
                  </a:lnTo>
                  <a:lnTo>
                    <a:pt x="351" y="213"/>
                  </a:lnTo>
                  <a:lnTo>
                    <a:pt x="351" y="215"/>
                  </a:lnTo>
                  <a:lnTo>
                    <a:pt x="353" y="216"/>
                  </a:lnTo>
                  <a:lnTo>
                    <a:pt x="353" y="218"/>
                  </a:lnTo>
                  <a:lnTo>
                    <a:pt x="353" y="220"/>
                  </a:lnTo>
                  <a:lnTo>
                    <a:pt x="353" y="221"/>
                  </a:lnTo>
                  <a:lnTo>
                    <a:pt x="354" y="223"/>
                  </a:lnTo>
                  <a:lnTo>
                    <a:pt x="354" y="225"/>
                  </a:lnTo>
                  <a:lnTo>
                    <a:pt x="353" y="225"/>
                  </a:lnTo>
                  <a:lnTo>
                    <a:pt x="353" y="225"/>
                  </a:lnTo>
                  <a:lnTo>
                    <a:pt x="351" y="225"/>
                  </a:lnTo>
                  <a:lnTo>
                    <a:pt x="351" y="226"/>
                  </a:lnTo>
                  <a:lnTo>
                    <a:pt x="349" y="226"/>
                  </a:lnTo>
                  <a:lnTo>
                    <a:pt x="349" y="228"/>
                  </a:lnTo>
                  <a:lnTo>
                    <a:pt x="348" y="228"/>
                  </a:lnTo>
                  <a:lnTo>
                    <a:pt x="348" y="230"/>
                  </a:lnTo>
                  <a:lnTo>
                    <a:pt x="346" y="230"/>
                  </a:lnTo>
                  <a:lnTo>
                    <a:pt x="346" y="231"/>
                  </a:lnTo>
                  <a:lnTo>
                    <a:pt x="346" y="233"/>
                  </a:lnTo>
                  <a:lnTo>
                    <a:pt x="346" y="235"/>
                  </a:lnTo>
                  <a:lnTo>
                    <a:pt x="346" y="236"/>
                  </a:lnTo>
                  <a:lnTo>
                    <a:pt x="348" y="238"/>
                  </a:lnTo>
                  <a:lnTo>
                    <a:pt x="348" y="240"/>
                  </a:lnTo>
                  <a:lnTo>
                    <a:pt x="348" y="241"/>
                  </a:lnTo>
                  <a:lnTo>
                    <a:pt x="348" y="241"/>
                  </a:lnTo>
                  <a:lnTo>
                    <a:pt x="349" y="241"/>
                  </a:lnTo>
                  <a:lnTo>
                    <a:pt x="349" y="243"/>
                  </a:lnTo>
                  <a:lnTo>
                    <a:pt x="349" y="245"/>
                  </a:lnTo>
                  <a:lnTo>
                    <a:pt x="349" y="246"/>
                  </a:lnTo>
                  <a:lnTo>
                    <a:pt x="349" y="248"/>
                  </a:lnTo>
                  <a:lnTo>
                    <a:pt x="351" y="250"/>
                  </a:lnTo>
                  <a:lnTo>
                    <a:pt x="351" y="251"/>
                  </a:lnTo>
                  <a:lnTo>
                    <a:pt x="351" y="253"/>
                  </a:lnTo>
                  <a:lnTo>
                    <a:pt x="351" y="255"/>
                  </a:lnTo>
                  <a:lnTo>
                    <a:pt x="349" y="255"/>
                  </a:lnTo>
                  <a:lnTo>
                    <a:pt x="348" y="255"/>
                  </a:lnTo>
                  <a:lnTo>
                    <a:pt x="346" y="255"/>
                  </a:lnTo>
                  <a:lnTo>
                    <a:pt x="344" y="255"/>
                  </a:lnTo>
                  <a:lnTo>
                    <a:pt x="343" y="255"/>
                  </a:lnTo>
                  <a:lnTo>
                    <a:pt x="341" y="255"/>
                  </a:lnTo>
                  <a:lnTo>
                    <a:pt x="339" y="255"/>
                  </a:lnTo>
                  <a:lnTo>
                    <a:pt x="338" y="255"/>
                  </a:lnTo>
                  <a:lnTo>
                    <a:pt x="336" y="255"/>
                  </a:lnTo>
                  <a:lnTo>
                    <a:pt x="334" y="255"/>
                  </a:lnTo>
                  <a:lnTo>
                    <a:pt x="333" y="255"/>
                  </a:lnTo>
                  <a:lnTo>
                    <a:pt x="331" y="255"/>
                  </a:lnTo>
                  <a:lnTo>
                    <a:pt x="329" y="255"/>
                  </a:lnTo>
                  <a:lnTo>
                    <a:pt x="331" y="256"/>
                  </a:lnTo>
                  <a:lnTo>
                    <a:pt x="331" y="258"/>
                  </a:lnTo>
                  <a:lnTo>
                    <a:pt x="333" y="258"/>
                  </a:lnTo>
                  <a:lnTo>
                    <a:pt x="333" y="258"/>
                  </a:lnTo>
                  <a:lnTo>
                    <a:pt x="333" y="260"/>
                  </a:lnTo>
                  <a:lnTo>
                    <a:pt x="334" y="260"/>
                  </a:lnTo>
                  <a:lnTo>
                    <a:pt x="334" y="261"/>
                  </a:lnTo>
                  <a:lnTo>
                    <a:pt x="334" y="263"/>
                  </a:lnTo>
                  <a:lnTo>
                    <a:pt x="336" y="265"/>
                  </a:lnTo>
                  <a:lnTo>
                    <a:pt x="336" y="266"/>
                  </a:lnTo>
                  <a:lnTo>
                    <a:pt x="338" y="268"/>
                  </a:lnTo>
                  <a:lnTo>
                    <a:pt x="338" y="270"/>
                  </a:lnTo>
                  <a:lnTo>
                    <a:pt x="339" y="270"/>
                  </a:lnTo>
                  <a:lnTo>
                    <a:pt x="339" y="271"/>
                  </a:lnTo>
                  <a:lnTo>
                    <a:pt x="339" y="273"/>
                  </a:lnTo>
                  <a:lnTo>
                    <a:pt x="341" y="275"/>
                  </a:lnTo>
                  <a:lnTo>
                    <a:pt x="341" y="275"/>
                  </a:lnTo>
                  <a:lnTo>
                    <a:pt x="343" y="276"/>
                  </a:lnTo>
                  <a:lnTo>
                    <a:pt x="343" y="278"/>
                  </a:lnTo>
                  <a:lnTo>
                    <a:pt x="344" y="278"/>
                  </a:lnTo>
                  <a:lnTo>
                    <a:pt x="344" y="280"/>
                  </a:lnTo>
                  <a:lnTo>
                    <a:pt x="343" y="280"/>
                  </a:lnTo>
                  <a:lnTo>
                    <a:pt x="341" y="280"/>
                  </a:lnTo>
                  <a:lnTo>
                    <a:pt x="339" y="280"/>
                  </a:lnTo>
                  <a:lnTo>
                    <a:pt x="338" y="280"/>
                  </a:lnTo>
                  <a:lnTo>
                    <a:pt x="336" y="280"/>
                  </a:lnTo>
                  <a:lnTo>
                    <a:pt x="334" y="280"/>
                  </a:lnTo>
                  <a:lnTo>
                    <a:pt x="333" y="280"/>
                  </a:lnTo>
                  <a:lnTo>
                    <a:pt x="331" y="280"/>
                  </a:lnTo>
                  <a:lnTo>
                    <a:pt x="329" y="280"/>
                  </a:lnTo>
                  <a:lnTo>
                    <a:pt x="328" y="280"/>
                  </a:lnTo>
                  <a:lnTo>
                    <a:pt x="328" y="281"/>
                  </a:lnTo>
                  <a:lnTo>
                    <a:pt x="326" y="281"/>
                  </a:lnTo>
                  <a:lnTo>
                    <a:pt x="324" y="281"/>
                  </a:lnTo>
                  <a:lnTo>
                    <a:pt x="323" y="281"/>
                  </a:lnTo>
                  <a:lnTo>
                    <a:pt x="326" y="285"/>
                  </a:lnTo>
                  <a:lnTo>
                    <a:pt x="329" y="288"/>
                  </a:lnTo>
                  <a:lnTo>
                    <a:pt x="331" y="291"/>
                  </a:lnTo>
                  <a:lnTo>
                    <a:pt x="334" y="291"/>
                  </a:lnTo>
                  <a:lnTo>
                    <a:pt x="336" y="295"/>
                  </a:lnTo>
                  <a:lnTo>
                    <a:pt x="338" y="298"/>
                  </a:lnTo>
                  <a:lnTo>
                    <a:pt x="339" y="301"/>
                  </a:lnTo>
                  <a:lnTo>
                    <a:pt x="341" y="303"/>
                  </a:lnTo>
                  <a:lnTo>
                    <a:pt x="341" y="306"/>
                  </a:lnTo>
                  <a:lnTo>
                    <a:pt x="343" y="308"/>
                  </a:lnTo>
                  <a:lnTo>
                    <a:pt x="343" y="310"/>
                  </a:lnTo>
                  <a:lnTo>
                    <a:pt x="343" y="313"/>
                  </a:lnTo>
                  <a:lnTo>
                    <a:pt x="343" y="315"/>
                  </a:lnTo>
                  <a:lnTo>
                    <a:pt x="343" y="318"/>
                  </a:lnTo>
                  <a:lnTo>
                    <a:pt x="343" y="320"/>
                  </a:lnTo>
                  <a:lnTo>
                    <a:pt x="341" y="321"/>
                  </a:lnTo>
                  <a:lnTo>
                    <a:pt x="341" y="323"/>
                  </a:lnTo>
                  <a:lnTo>
                    <a:pt x="339" y="325"/>
                  </a:lnTo>
                  <a:lnTo>
                    <a:pt x="338" y="325"/>
                  </a:lnTo>
                  <a:lnTo>
                    <a:pt x="336" y="326"/>
                  </a:lnTo>
                  <a:lnTo>
                    <a:pt x="334" y="328"/>
                  </a:lnTo>
                  <a:lnTo>
                    <a:pt x="333" y="330"/>
                  </a:lnTo>
                  <a:lnTo>
                    <a:pt x="329" y="332"/>
                  </a:lnTo>
                  <a:lnTo>
                    <a:pt x="326" y="332"/>
                  </a:lnTo>
                  <a:lnTo>
                    <a:pt x="324" y="333"/>
                  </a:lnTo>
                  <a:lnTo>
                    <a:pt x="321" y="333"/>
                  </a:lnTo>
                  <a:lnTo>
                    <a:pt x="318" y="333"/>
                  </a:lnTo>
                  <a:lnTo>
                    <a:pt x="313" y="333"/>
                  </a:lnTo>
                  <a:lnTo>
                    <a:pt x="309" y="333"/>
                  </a:lnTo>
                  <a:lnTo>
                    <a:pt x="306" y="333"/>
                  </a:lnTo>
                  <a:lnTo>
                    <a:pt x="301" y="333"/>
                  </a:lnTo>
                  <a:lnTo>
                    <a:pt x="296" y="332"/>
                  </a:lnTo>
                  <a:lnTo>
                    <a:pt x="296" y="333"/>
                  </a:lnTo>
                  <a:lnTo>
                    <a:pt x="298" y="333"/>
                  </a:lnTo>
                  <a:lnTo>
                    <a:pt x="299" y="335"/>
                  </a:lnTo>
                  <a:lnTo>
                    <a:pt x="301" y="337"/>
                  </a:lnTo>
                  <a:lnTo>
                    <a:pt x="303" y="338"/>
                  </a:lnTo>
                  <a:lnTo>
                    <a:pt x="304" y="340"/>
                  </a:lnTo>
                  <a:lnTo>
                    <a:pt x="306" y="342"/>
                  </a:lnTo>
                  <a:lnTo>
                    <a:pt x="308" y="342"/>
                  </a:lnTo>
                  <a:lnTo>
                    <a:pt x="309" y="343"/>
                  </a:lnTo>
                  <a:lnTo>
                    <a:pt x="311" y="345"/>
                  </a:lnTo>
                  <a:lnTo>
                    <a:pt x="313" y="347"/>
                  </a:lnTo>
                  <a:lnTo>
                    <a:pt x="313" y="348"/>
                  </a:lnTo>
                  <a:lnTo>
                    <a:pt x="314" y="350"/>
                  </a:lnTo>
                  <a:lnTo>
                    <a:pt x="316" y="352"/>
                  </a:lnTo>
                  <a:lnTo>
                    <a:pt x="318" y="353"/>
                  </a:lnTo>
                  <a:lnTo>
                    <a:pt x="318" y="355"/>
                  </a:lnTo>
                  <a:lnTo>
                    <a:pt x="319" y="357"/>
                  </a:lnTo>
                  <a:lnTo>
                    <a:pt x="319" y="358"/>
                  </a:lnTo>
                  <a:lnTo>
                    <a:pt x="319" y="358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2"/>
                  </a:lnTo>
                  <a:lnTo>
                    <a:pt x="319" y="362"/>
                  </a:lnTo>
                  <a:lnTo>
                    <a:pt x="319" y="363"/>
                  </a:lnTo>
                  <a:lnTo>
                    <a:pt x="318" y="365"/>
                  </a:lnTo>
                  <a:lnTo>
                    <a:pt x="316" y="365"/>
                  </a:lnTo>
                  <a:lnTo>
                    <a:pt x="314" y="365"/>
                  </a:lnTo>
                  <a:lnTo>
                    <a:pt x="313" y="365"/>
                  </a:lnTo>
                  <a:lnTo>
                    <a:pt x="309" y="365"/>
                  </a:lnTo>
                  <a:lnTo>
                    <a:pt x="308" y="365"/>
                  </a:lnTo>
                  <a:lnTo>
                    <a:pt x="306" y="365"/>
                  </a:lnTo>
                  <a:lnTo>
                    <a:pt x="304" y="365"/>
                  </a:lnTo>
                  <a:lnTo>
                    <a:pt x="303" y="365"/>
                  </a:lnTo>
                  <a:lnTo>
                    <a:pt x="299" y="365"/>
                  </a:lnTo>
                  <a:lnTo>
                    <a:pt x="298" y="365"/>
                  </a:lnTo>
                  <a:lnTo>
                    <a:pt x="296" y="365"/>
                  </a:lnTo>
                  <a:lnTo>
                    <a:pt x="294" y="365"/>
                  </a:lnTo>
                  <a:lnTo>
                    <a:pt x="291" y="367"/>
                  </a:lnTo>
                  <a:lnTo>
                    <a:pt x="289" y="367"/>
                  </a:lnTo>
                  <a:lnTo>
                    <a:pt x="289" y="367"/>
                  </a:lnTo>
                  <a:lnTo>
                    <a:pt x="288" y="367"/>
                  </a:lnTo>
                  <a:lnTo>
                    <a:pt x="286" y="367"/>
                  </a:lnTo>
                  <a:lnTo>
                    <a:pt x="284" y="367"/>
                  </a:lnTo>
                  <a:lnTo>
                    <a:pt x="283" y="367"/>
                  </a:lnTo>
                  <a:lnTo>
                    <a:pt x="281" y="367"/>
                  </a:lnTo>
                  <a:lnTo>
                    <a:pt x="279" y="367"/>
                  </a:lnTo>
                  <a:lnTo>
                    <a:pt x="278" y="367"/>
                  </a:lnTo>
                  <a:lnTo>
                    <a:pt x="276" y="367"/>
                  </a:lnTo>
                  <a:lnTo>
                    <a:pt x="274" y="367"/>
                  </a:lnTo>
                  <a:lnTo>
                    <a:pt x="273" y="367"/>
                  </a:lnTo>
                  <a:lnTo>
                    <a:pt x="271" y="367"/>
                  </a:lnTo>
                  <a:lnTo>
                    <a:pt x="269" y="367"/>
                  </a:lnTo>
                  <a:lnTo>
                    <a:pt x="268" y="367"/>
                  </a:lnTo>
                  <a:lnTo>
                    <a:pt x="269" y="367"/>
                  </a:lnTo>
                  <a:lnTo>
                    <a:pt x="269" y="368"/>
                  </a:lnTo>
                  <a:lnTo>
                    <a:pt x="269" y="370"/>
                  </a:lnTo>
                  <a:lnTo>
                    <a:pt x="271" y="372"/>
                  </a:lnTo>
                  <a:lnTo>
                    <a:pt x="271" y="373"/>
                  </a:lnTo>
                  <a:lnTo>
                    <a:pt x="273" y="375"/>
                  </a:lnTo>
                  <a:lnTo>
                    <a:pt x="273" y="375"/>
                  </a:lnTo>
                  <a:lnTo>
                    <a:pt x="274" y="377"/>
                  </a:lnTo>
                  <a:lnTo>
                    <a:pt x="274" y="378"/>
                  </a:lnTo>
                  <a:lnTo>
                    <a:pt x="276" y="380"/>
                  </a:lnTo>
                  <a:lnTo>
                    <a:pt x="276" y="382"/>
                  </a:lnTo>
                  <a:lnTo>
                    <a:pt x="276" y="383"/>
                  </a:lnTo>
                  <a:lnTo>
                    <a:pt x="278" y="383"/>
                  </a:lnTo>
                  <a:lnTo>
                    <a:pt x="278" y="385"/>
                  </a:lnTo>
                  <a:lnTo>
                    <a:pt x="278" y="387"/>
                  </a:lnTo>
                  <a:lnTo>
                    <a:pt x="279" y="388"/>
                  </a:lnTo>
                  <a:lnTo>
                    <a:pt x="279" y="390"/>
                  </a:lnTo>
                  <a:lnTo>
                    <a:pt x="281" y="392"/>
                  </a:lnTo>
                  <a:lnTo>
                    <a:pt x="281" y="392"/>
                  </a:lnTo>
                  <a:lnTo>
                    <a:pt x="283" y="392"/>
                  </a:lnTo>
                  <a:lnTo>
                    <a:pt x="283" y="393"/>
                  </a:lnTo>
                  <a:lnTo>
                    <a:pt x="283" y="395"/>
                  </a:lnTo>
                  <a:lnTo>
                    <a:pt x="284" y="395"/>
                  </a:lnTo>
                  <a:lnTo>
                    <a:pt x="284" y="397"/>
                  </a:lnTo>
                  <a:lnTo>
                    <a:pt x="284" y="398"/>
                  </a:lnTo>
                  <a:lnTo>
                    <a:pt x="286" y="400"/>
                  </a:lnTo>
                  <a:lnTo>
                    <a:pt x="286" y="402"/>
                  </a:lnTo>
                  <a:lnTo>
                    <a:pt x="284" y="402"/>
                  </a:lnTo>
                  <a:lnTo>
                    <a:pt x="283" y="402"/>
                  </a:lnTo>
                  <a:lnTo>
                    <a:pt x="281" y="402"/>
                  </a:lnTo>
                  <a:lnTo>
                    <a:pt x="279" y="402"/>
                  </a:lnTo>
                  <a:lnTo>
                    <a:pt x="278" y="402"/>
                  </a:lnTo>
                  <a:lnTo>
                    <a:pt x="276" y="402"/>
                  </a:lnTo>
                  <a:lnTo>
                    <a:pt x="274" y="402"/>
                  </a:lnTo>
                  <a:lnTo>
                    <a:pt x="273" y="402"/>
                  </a:lnTo>
                  <a:lnTo>
                    <a:pt x="271" y="402"/>
                  </a:lnTo>
                  <a:lnTo>
                    <a:pt x="269" y="402"/>
                  </a:lnTo>
                  <a:lnTo>
                    <a:pt x="268" y="402"/>
                  </a:lnTo>
                  <a:lnTo>
                    <a:pt x="266" y="402"/>
                  </a:lnTo>
                  <a:lnTo>
                    <a:pt x="265" y="402"/>
                  </a:lnTo>
                  <a:lnTo>
                    <a:pt x="263" y="402"/>
                  </a:lnTo>
                  <a:lnTo>
                    <a:pt x="261" y="402"/>
                  </a:lnTo>
                  <a:lnTo>
                    <a:pt x="260" y="402"/>
                  </a:lnTo>
                  <a:lnTo>
                    <a:pt x="260" y="403"/>
                  </a:lnTo>
                  <a:lnTo>
                    <a:pt x="261" y="405"/>
                  </a:lnTo>
                  <a:lnTo>
                    <a:pt x="261" y="407"/>
                  </a:lnTo>
                  <a:lnTo>
                    <a:pt x="261" y="408"/>
                  </a:lnTo>
                  <a:lnTo>
                    <a:pt x="263" y="408"/>
                  </a:lnTo>
                  <a:lnTo>
                    <a:pt x="263" y="410"/>
                  </a:lnTo>
                  <a:lnTo>
                    <a:pt x="263" y="412"/>
                  </a:lnTo>
                  <a:lnTo>
                    <a:pt x="265" y="412"/>
                  </a:lnTo>
                  <a:lnTo>
                    <a:pt x="265" y="413"/>
                  </a:lnTo>
                  <a:lnTo>
                    <a:pt x="265" y="415"/>
                  </a:lnTo>
                  <a:lnTo>
                    <a:pt x="266" y="417"/>
                  </a:lnTo>
                  <a:lnTo>
                    <a:pt x="266" y="418"/>
                  </a:lnTo>
                  <a:lnTo>
                    <a:pt x="266" y="420"/>
                  </a:lnTo>
                  <a:lnTo>
                    <a:pt x="268" y="420"/>
                  </a:lnTo>
                  <a:lnTo>
                    <a:pt x="268" y="422"/>
                  </a:lnTo>
                  <a:lnTo>
                    <a:pt x="268" y="423"/>
                  </a:lnTo>
                  <a:lnTo>
                    <a:pt x="269" y="425"/>
                  </a:lnTo>
                  <a:lnTo>
                    <a:pt x="269" y="425"/>
                  </a:lnTo>
                  <a:lnTo>
                    <a:pt x="269" y="427"/>
                  </a:lnTo>
                  <a:lnTo>
                    <a:pt x="271" y="428"/>
                  </a:lnTo>
                  <a:lnTo>
                    <a:pt x="271" y="430"/>
                  </a:lnTo>
                  <a:lnTo>
                    <a:pt x="269" y="430"/>
                  </a:lnTo>
                  <a:lnTo>
                    <a:pt x="269" y="432"/>
                  </a:lnTo>
                  <a:lnTo>
                    <a:pt x="268" y="432"/>
                  </a:lnTo>
                  <a:lnTo>
                    <a:pt x="268" y="433"/>
                  </a:lnTo>
                  <a:lnTo>
                    <a:pt x="266" y="433"/>
                  </a:lnTo>
                  <a:lnTo>
                    <a:pt x="265" y="433"/>
                  </a:lnTo>
                  <a:lnTo>
                    <a:pt x="265" y="435"/>
                  </a:lnTo>
                  <a:lnTo>
                    <a:pt x="263" y="435"/>
                  </a:lnTo>
                  <a:lnTo>
                    <a:pt x="261" y="437"/>
                  </a:lnTo>
                  <a:lnTo>
                    <a:pt x="260" y="438"/>
                  </a:lnTo>
                  <a:lnTo>
                    <a:pt x="258" y="438"/>
                  </a:lnTo>
                  <a:lnTo>
                    <a:pt x="256" y="440"/>
                  </a:lnTo>
                  <a:lnTo>
                    <a:pt x="255" y="440"/>
                  </a:lnTo>
                  <a:lnTo>
                    <a:pt x="255" y="442"/>
                  </a:lnTo>
                  <a:lnTo>
                    <a:pt x="253" y="442"/>
                  </a:lnTo>
                  <a:lnTo>
                    <a:pt x="253" y="443"/>
                  </a:lnTo>
                  <a:lnTo>
                    <a:pt x="251" y="443"/>
                  </a:lnTo>
                  <a:lnTo>
                    <a:pt x="250" y="443"/>
                  </a:lnTo>
                  <a:lnTo>
                    <a:pt x="250" y="443"/>
                  </a:lnTo>
                  <a:lnTo>
                    <a:pt x="250" y="445"/>
                  </a:lnTo>
                  <a:lnTo>
                    <a:pt x="251" y="447"/>
                  </a:lnTo>
                  <a:lnTo>
                    <a:pt x="251" y="448"/>
                  </a:lnTo>
                  <a:lnTo>
                    <a:pt x="251" y="450"/>
                  </a:lnTo>
                  <a:lnTo>
                    <a:pt x="253" y="452"/>
                  </a:lnTo>
                  <a:lnTo>
                    <a:pt x="253" y="453"/>
                  </a:lnTo>
                  <a:lnTo>
                    <a:pt x="253" y="455"/>
                  </a:lnTo>
                  <a:lnTo>
                    <a:pt x="255" y="455"/>
                  </a:lnTo>
                  <a:lnTo>
                    <a:pt x="255" y="457"/>
                  </a:lnTo>
                  <a:lnTo>
                    <a:pt x="255" y="458"/>
                  </a:lnTo>
                  <a:lnTo>
                    <a:pt x="255" y="460"/>
                  </a:lnTo>
                  <a:lnTo>
                    <a:pt x="256" y="460"/>
                  </a:lnTo>
                  <a:lnTo>
                    <a:pt x="256" y="460"/>
                  </a:lnTo>
                  <a:lnTo>
                    <a:pt x="256" y="462"/>
                  </a:lnTo>
                  <a:lnTo>
                    <a:pt x="256" y="463"/>
                  </a:lnTo>
                  <a:lnTo>
                    <a:pt x="258" y="463"/>
                  </a:lnTo>
                  <a:lnTo>
                    <a:pt x="258" y="465"/>
                  </a:lnTo>
                  <a:lnTo>
                    <a:pt x="258" y="467"/>
                  </a:lnTo>
                  <a:lnTo>
                    <a:pt x="260" y="468"/>
                  </a:lnTo>
                  <a:lnTo>
                    <a:pt x="260" y="470"/>
                  </a:lnTo>
                  <a:lnTo>
                    <a:pt x="258" y="472"/>
                  </a:lnTo>
                  <a:lnTo>
                    <a:pt x="258" y="473"/>
                  </a:lnTo>
                  <a:lnTo>
                    <a:pt x="256" y="475"/>
                  </a:lnTo>
                  <a:lnTo>
                    <a:pt x="255" y="477"/>
                  </a:lnTo>
                  <a:lnTo>
                    <a:pt x="255" y="477"/>
                  </a:lnTo>
                  <a:lnTo>
                    <a:pt x="253" y="477"/>
                  </a:lnTo>
                  <a:lnTo>
                    <a:pt x="253" y="478"/>
                  </a:lnTo>
                  <a:lnTo>
                    <a:pt x="251" y="480"/>
                  </a:lnTo>
                  <a:lnTo>
                    <a:pt x="250" y="482"/>
                  </a:lnTo>
                  <a:lnTo>
                    <a:pt x="250" y="483"/>
                  </a:lnTo>
                  <a:lnTo>
                    <a:pt x="248" y="485"/>
                  </a:lnTo>
                  <a:lnTo>
                    <a:pt x="246" y="487"/>
                  </a:lnTo>
                  <a:lnTo>
                    <a:pt x="246" y="488"/>
                  </a:lnTo>
                  <a:lnTo>
                    <a:pt x="245" y="490"/>
                  </a:lnTo>
                  <a:lnTo>
                    <a:pt x="245" y="492"/>
                  </a:lnTo>
                  <a:lnTo>
                    <a:pt x="243" y="493"/>
                  </a:lnTo>
                  <a:lnTo>
                    <a:pt x="241" y="493"/>
                  </a:lnTo>
                  <a:lnTo>
                    <a:pt x="241" y="493"/>
                  </a:lnTo>
                  <a:lnTo>
                    <a:pt x="240" y="495"/>
                  </a:lnTo>
                  <a:lnTo>
                    <a:pt x="240" y="497"/>
                  </a:lnTo>
                  <a:lnTo>
                    <a:pt x="238" y="498"/>
                  </a:lnTo>
                  <a:lnTo>
                    <a:pt x="236" y="500"/>
                  </a:lnTo>
                  <a:lnTo>
                    <a:pt x="236" y="502"/>
                  </a:lnTo>
                  <a:lnTo>
                    <a:pt x="235" y="503"/>
                  </a:lnTo>
                  <a:lnTo>
                    <a:pt x="233" y="505"/>
                  </a:lnTo>
                  <a:lnTo>
                    <a:pt x="233" y="507"/>
                  </a:lnTo>
                  <a:lnTo>
                    <a:pt x="231" y="508"/>
                  </a:lnTo>
                  <a:lnTo>
                    <a:pt x="230" y="510"/>
                  </a:lnTo>
                  <a:lnTo>
                    <a:pt x="228" y="510"/>
                  </a:lnTo>
                  <a:lnTo>
                    <a:pt x="228" y="512"/>
                  </a:lnTo>
                  <a:lnTo>
                    <a:pt x="226" y="513"/>
                  </a:lnTo>
                  <a:lnTo>
                    <a:pt x="225" y="513"/>
                  </a:lnTo>
                  <a:lnTo>
                    <a:pt x="223" y="515"/>
                  </a:lnTo>
                  <a:lnTo>
                    <a:pt x="221" y="515"/>
                  </a:lnTo>
                  <a:lnTo>
                    <a:pt x="220" y="515"/>
                  </a:lnTo>
                  <a:lnTo>
                    <a:pt x="218" y="515"/>
                  </a:lnTo>
                  <a:lnTo>
                    <a:pt x="216" y="515"/>
                  </a:lnTo>
                  <a:lnTo>
                    <a:pt x="215" y="515"/>
                  </a:lnTo>
                  <a:lnTo>
                    <a:pt x="213" y="517"/>
                  </a:lnTo>
                  <a:lnTo>
                    <a:pt x="211" y="517"/>
                  </a:lnTo>
                  <a:lnTo>
                    <a:pt x="210" y="517"/>
                  </a:lnTo>
                  <a:lnTo>
                    <a:pt x="210" y="517"/>
                  </a:lnTo>
                  <a:lnTo>
                    <a:pt x="208" y="517"/>
                  </a:lnTo>
                  <a:lnTo>
                    <a:pt x="206" y="517"/>
                  </a:lnTo>
                  <a:lnTo>
                    <a:pt x="205" y="518"/>
                  </a:lnTo>
                  <a:lnTo>
                    <a:pt x="203" y="518"/>
                  </a:lnTo>
                  <a:lnTo>
                    <a:pt x="201" y="518"/>
                  </a:lnTo>
                  <a:lnTo>
                    <a:pt x="200" y="518"/>
                  </a:lnTo>
                  <a:lnTo>
                    <a:pt x="198" y="518"/>
                  </a:lnTo>
                  <a:lnTo>
                    <a:pt x="196" y="520"/>
                  </a:lnTo>
                  <a:lnTo>
                    <a:pt x="195" y="520"/>
                  </a:lnTo>
                  <a:lnTo>
                    <a:pt x="193" y="520"/>
                  </a:lnTo>
                  <a:lnTo>
                    <a:pt x="191" y="520"/>
                  </a:lnTo>
                  <a:lnTo>
                    <a:pt x="190" y="520"/>
                  </a:lnTo>
                  <a:lnTo>
                    <a:pt x="188" y="520"/>
                  </a:lnTo>
                  <a:lnTo>
                    <a:pt x="190" y="522"/>
                  </a:lnTo>
                  <a:lnTo>
                    <a:pt x="191" y="523"/>
                  </a:lnTo>
                  <a:lnTo>
                    <a:pt x="191" y="525"/>
                  </a:lnTo>
                  <a:lnTo>
                    <a:pt x="193" y="525"/>
                  </a:lnTo>
                  <a:lnTo>
                    <a:pt x="193" y="527"/>
                  </a:lnTo>
                  <a:lnTo>
                    <a:pt x="195" y="527"/>
                  </a:lnTo>
                  <a:lnTo>
                    <a:pt x="195" y="527"/>
                  </a:lnTo>
                  <a:lnTo>
                    <a:pt x="196" y="528"/>
                  </a:lnTo>
                  <a:lnTo>
                    <a:pt x="196" y="530"/>
                  </a:lnTo>
                  <a:lnTo>
                    <a:pt x="198" y="530"/>
                  </a:lnTo>
                  <a:lnTo>
                    <a:pt x="198" y="532"/>
                  </a:lnTo>
                  <a:lnTo>
                    <a:pt x="200" y="532"/>
                  </a:lnTo>
                  <a:lnTo>
                    <a:pt x="200" y="533"/>
                  </a:lnTo>
                  <a:lnTo>
                    <a:pt x="201" y="533"/>
                  </a:lnTo>
                  <a:lnTo>
                    <a:pt x="201" y="535"/>
                  </a:lnTo>
                  <a:lnTo>
                    <a:pt x="201" y="537"/>
                  </a:lnTo>
                  <a:lnTo>
                    <a:pt x="203" y="537"/>
                  </a:lnTo>
                  <a:lnTo>
                    <a:pt x="203" y="538"/>
                  </a:lnTo>
                  <a:lnTo>
                    <a:pt x="205" y="538"/>
                  </a:lnTo>
                  <a:lnTo>
                    <a:pt x="203" y="540"/>
                  </a:lnTo>
                  <a:lnTo>
                    <a:pt x="201" y="540"/>
                  </a:lnTo>
                  <a:lnTo>
                    <a:pt x="200" y="542"/>
                  </a:lnTo>
                  <a:lnTo>
                    <a:pt x="198" y="542"/>
                  </a:lnTo>
                  <a:lnTo>
                    <a:pt x="196" y="543"/>
                  </a:lnTo>
                  <a:lnTo>
                    <a:pt x="195" y="543"/>
                  </a:lnTo>
                  <a:lnTo>
                    <a:pt x="193" y="543"/>
                  </a:lnTo>
                  <a:lnTo>
                    <a:pt x="191" y="543"/>
                  </a:lnTo>
                  <a:lnTo>
                    <a:pt x="190" y="545"/>
                  </a:lnTo>
                  <a:lnTo>
                    <a:pt x="188" y="545"/>
                  </a:lnTo>
                  <a:lnTo>
                    <a:pt x="186" y="545"/>
                  </a:lnTo>
                  <a:lnTo>
                    <a:pt x="186" y="547"/>
                  </a:lnTo>
                  <a:lnTo>
                    <a:pt x="185" y="547"/>
                  </a:lnTo>
                  <a:lnTo>
                    <a:pt x="183" y="547"/>
                  </a:lnTo>
                  <a:lnTo>
                    <a:pt x="183" y="548"/>
                  </a:lnTo>
                  <a:lnTo>
                    <a:pt x="181" y="548"/>
                  </a:lnTo>
                  <a:lnTo>
                    <a:pt x="180" y="548"/>
                  </a:lnTo>
                  <a:lnTo>
                    <a:pt x="180" y="550"/>
                  </a:lnTo>
                  <a:lnTo>
                    <a:pt x="178" y="550"/>
                  </a:lnTo>
                  <a:lnTo>
                    <a:pt x="176" y="550"/>
                  </a:lnTo>
                  <a:lnTo>
                    <a:pt x="176" y="552"/>
                  </a:lnTo>
                  <a:lnTo>
                    <a:pt x="176" y="553"/>
                  </a:lnTo>
                  <a:lnTo>
                    <a:pt x="176" y="555"/>
                  </a:lnTo>
                  <a:lnTo>
                    <a:pt x="176" y="557"/>
                  </a:lnTo>
                  <a:lnTo>
                    <a:pt x="175" y="557"/>
                  </a:lnTo>
                  <a:lnTo>
                    <a:pt x="175" y="558"/>
                  </a:lnTo>
                  <a:lnTo>
                    <a:pt x="175" y="560"/>
                  </a:lnTo>
                  <a:lnTo>
                    <a:pt x="175" y="560"/>
                  </a:lnTo>
                  <a:lnTo>
                    <a:pt x="175" y="562"/>
                  </a:lnTo>
                  <a:lnTo>
                    <a:pt x="173" y="562"/>
                  </a:lnTo>
                  <a:lnTo>
                    <a:pt x="173" y="563"/>
                  </a:lnTo>
                  <a:lnTo>
                    <a:pt x="173" y="565"/>
                  </a:lnTo>
                  <a:lnTo>
                    <a:pt x="173" y="567"/>
                  </a:lnTo>
                  <a:close/>
                </a:path>
              </a:pathLst>
            </a:custGeom>
            <a:solidFill>
              <a:srgbClr val="BF59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40" name="Freeform 36"/>
            <p:cNvSpPr>
              <a:spLocks/>
            </p:cNvSpPr>
            <p:nvPr/>
          </p:nvSpPr>
          <p:spPr bwMode="auto">
            <a:xfrm>
              <a:off x="3475" y="2271"/>
              <a:ext cx="429" cy="752"/>
            </a:xfrm>
            <a:custGeom>
              <a:avLst/>
              <a:gdLst/>
              <a:ahLst/>
              <a:cxnLst>
                <a:cxn ang="0">
                  <a:pos x="306" y="33"/>
                </a:cxn>
                <a:cxn ang="0">
                  <a:pos x="344" y="68"/>
                </a:cxn>
                <a:cxn ang="0">
                  <a:pos x="386" y="160"/>
                </a:cxn>
                <a:cxn ang="0">
                  <a:pos x="419" y="547"/>
                </a:cxn>
                <a:cxn ang="0">
                  <a:pos x="342" y="709"/>
                </a:cxn>
                <a:cxn ang="0">
                  <a:pos x="277" y="744"/>
                </a:cxn>
                <a:cxn ang="0">
                  <a:pos x="101" y="750"/>
                </a:cxn>
                <a:cxn ang="0">
                  <a:pos x="18" y="735"/>
                </a:cxn>
                <a:cxn ang="0">
                  <a:pos x="30" y="724"/>
                </a:cxn>
                <a:cxn ang="0">
                  <a:pos x="83" y="709"/>
                </a:cxn>
                <a:cxn ang="0">
                  <a:pos x="126" y="715"/>
                </a:cxn>
                <a:cxn ang="0">
                  <a:pos x="126" y="700"/>
                </a:cxn>
                <a:cxn ang="0">
                  <a:pos x="149" y="679"/>
                </a:cxn>
                <a:cxn ang="0">
                  <a:pos x="281" y="700"/>
                </a:cxn>
                <a:cxn ang="0">
                  <a:pos x="319" y="685"/>
                </a:cxn>
                <a:cxn ang="0">
                  <a:pos x="304" y="645"/>
                </a:cxn>
                <a:cxn ang="0">
                  <a:pos x="301" y="573"/>
                </a:cxn>
                <a:cxn ang="0">
                  <a:pos x="266" y="508"/>
                </a:cxn>
                <a:cxn ang="0">
                  <a:pos x="258" y="475"/>
                </a:cxn>
                <a:cxn ang="0">
                  <a:pos x="276" y="460"/>
                </a:cxn>
                <a:cxn ang="0">
                  <a:pos x="336" y="485"/>
                </a:cxn>
                <a:cxn ang="0">
                  <a:pos x="287" y="448"/>
                </a:cxn>
                <a:cxn ang="0">
                  <a:pos x="277" y="433"/>
                </a:cxn>
                <a:cxn ang="0">
                  <a:pos x="331" y="452"/>
                </a:cxn>
                <a:cxn ang="0">
                  <a:pos x="272" y="417"/>
                </a:cxn>
                <a:cxn ang="0">
                  <a:pos x="282" y="412"/>
                </a:cxn>
                <a:cxn ang="0">
                  <a:pos x="336" y="427"/>
                </a:cxn>
                <a:cxn ang="0">
                  <a:pos x="271" y="385"/>
                </a:cxn>
                <a:cxn ang="0">
                  <a:pos x="284" y="383"/>
                </a:cxn>
                <a:cxn ang="0">
                  <a:pos x="324" y="392"/>
                </a:cxn>
                <a:cxn ang="0">
                  <a:pos x="276" y="352"/>
                </a:cxn>
                <a:cxn ang="0">
                  <a:pos x="297" y="357"/>
                </a:cxn>
                <a:cxn ang="0">
                  <a:pos x="319" y="357"/>
                </a:cxn>
                <a:cxn ang="0">
                  <a:pos x="272" y="297"/>
                </a:cxn>
                <a:cxn ang="0">
                  <a:pos x="299" y="300"/>
                </a:cxn>
                <a:cxn ang="0">
                  <a:pos x="311" y="300"/>
                </a:cxn>
                <a:cxn ang="0">
                  <a:pos x="263" y="268"/>
                </a:cxn>
                <a:cxn ang="0">
                  <a:pos x="297" y="275"/>
                </a:cxn>
                <a:cxn ang="0">
                  <a:pos x="296" y="265"/>
                </a:cxn>
                <a:cxn ang="0">
                  <a:pos x="238" y="228"/>
                </a:cxn>
                <a:cxn ang="0">
                  <a:pos x="292" y="251"/>
                </a:cxn>
                <a:cxn ang="0">
                  <a:pos x="289" y="240"/>
                </a:cxn>
                <a:cxn ang="0">
                  <a:pos x="246" y="208"/>
                </a:cxn>
                <a:cxn ang="0">
                  <a:pos x="294" y="228"/>
                </a:cxn>
                <a:cxn ang="0">
                  <a:pos x="274" y="208"/>
                </a:cxn>
                <a:cxn ang="0">
                  <a:pos x="238" y="181"/>
                </a:cxn>
                <a:cxn ang="0">
                  <a:pos x="312" y="206"/>
                </a:cxn>
                <a:cxn ang="0">
                  <a:pos x="287" y="180"/>
                </a:cxn>
                <a:cxn ang="0">
                  <a:pos x="258" y="153"/>
                </a:cxn>
                <a:cxn ang="0">
                  <a:pos x="311" y="173"/>
                </a:cxn>
                <a:cxn ang="0">
                  <a:pos x="272" y="146"/>
                </a:cxn>
                <a:cxn ang="0">
                  <a:pos x="259" y="130"/>
                </a:cxn>
                <a:cxn ang="0">
                  <a:pos x="322" y="151"/>
                </a:cxn>
                <a:cxn ang="0">
                  <a:pos x="276" y="120"/>
                </a:cxn>
                <a:cxn ang="0">
                  <a:pos x="266" y="105"/>
                </a:cxn>
                <a:cxn ang="0">
                  <a:pos x="314" y="120"/>
                </a:cxn>
                <a:cxn ang="0">
                  <a:pos x="263" y="86"/>
                </a:cxn>
                <a:cxn ang="0">
                  <a:pos x="258" y="71"/>
                </a:cxn>
                <a:cxn ang="0">
                  <a:pos x="284" y="70"/>
                </a:cxn>
                <a:cxn ang="0">
                  <a:pos x="249" y="48"/>
                </a:cxn>
                <a:cxn ang="0">
                  <a:pos x="261" y="45"/>
                </a:cxn>
                <a:cxn ang="0">
                  <a:pos x="274" y="36"/>
                </a:cxn>
                <a:cxn ang="0">
                  <a:pos x="243" y="3"/>
                </a:cxn>
              </a:cxnLst>
              <a:rect l="0" t="0" r="r" b="b"/>
              <a:pathLst>
                <a:path w="429" h="752">
                  <a:moveTo>
                    <a:pt x="241" y="0"/>
                  </a:moveTo>
                  <a:lnTo>
                    <a:pt x="241" y="1"/>
                  </a:lnTo>
                  <a:lnTo>
                    <a:pt x="243" y="1"/>
                  </a:lnTo>
                  <a:lnTo>
                    <a:pt x="246" y="3"/>
                  </a:lnTo>
                  <a:lnTo>
                    <a:pt x="248" y="3"/>
                  </a:lnTo>
                  <a:lnTo>
                    <a:pt x="249" y="5"/>
                  </a:lnTo>
                  <a:lnTo>
                    <a:pt x="253" y="5"/>
                  </a:lnTo>
                  <a:lnTo>
                    <a:pt x="254" y="6"/>
                  </a:lnTo>
                  <a:lnTo>
                    <a:pt x="258" y="8"/>
                  </a:lnTo>
                  <a:lnTo>
                    <a:pt x="261" y="10"/>
                  </a:lnTo>
                  <a:lnTo>
                    <a:pt x="264" y="13"/>
                  </a:lnTo>
                  <a:lnTo>
                    <a:pt x="268" y="15"/>
                  </a:lnTo>
                  <a:lnTo>
                    <a:pt x="271" y="16"/>
                  </a:lnTo>
                  <a:lnTo>
                    <a:pt x="276" y="18"/>
                  </a:lnTo>
                  <a:lnTo>
                    <a:pt x="279" y="20"/>
                  </a:lnTo>
                  <a:lnTo>
                    <a:pt x="282" y="21"/>
                  </a:lnTo>
                  <a:lnTo>
                    <a:pt x="286" y="23"/>
                  </a:lnTo>
                  <a:lnTo>
                    <a:pt x="291" y="25"/>
                  </a:lnTo>
                  <a:lnTo>
                    <a:pt x="294" y="28"/>
                  </a:lnTo>
                  <a:lnTo>
                    <a:pt x="297" y="30"/>
                  </a:lnTo>
                  <a:lnTo>
                    <a:pt x="301" y="31"/>
                  </a:lnTo>
                  <a:lnTo>
                    <a:pt x="306" y="33"/>
                  </a:lnTo>
                  <a:lnTo>
                    <a:pt x="309" y="35"/>
                  </a:lnTo>
                  <a:lnTo>
                    <a:pt x="312" y="36"/>
                  </a:lnTo>
                  <a:lnTo>
                    <a:pt x="314" y="38"/>
                  </a:lnTo>
                  <a:lnTo>
                    <a:pt x="316" y="38"/>
                  </a:lnTo>
                  <a:lnTo>
                    <a:pt x="319" y="40"/>
                  </a:lnTo>
                  <a:lnTo>
                    <a:pt x="321" y="41"/>
                  </a:lnTo>
                  <a:lnTo>
                    <a:pt x="322" y="43"/>
                  </a:lnTo>
                  <a:lnTo>
                    <a:pt x="324" y="43"/>
                  </a:lnTo>
                  <a:lnTo>
                    <a:pt x="326" y="45"/>
                  </a:lnTo>
                  <a:lnTo>
                    <a:pt x="327" y="45"/>
                  </a:lnTo>
                  <a:lnTo>
                    <a:pt x="329" y="46"/>
                  </a:lnTo>
                  <a:lnTo>
                    <a:pt x="331" y="48"/>
                  </a:lnTo>
                  <a:lnTo>
                    <a:pt x="332" y="48"/>
                  </a:lnTo>
                  <a:lnTo>
                    <a:pt x="332" y="50"/>
                  </a:lnTo>
                  <a:lnTo>
                    <a:pt x="334" y="51"/>
                  </a:lnTo>
                  <a:lnTo>
                    <a:pt x="336" y="53"/>
                  </a:lnTo>
                  <a:lnTo>
                    <a:pt x="337" y="55"/>
                  </a:lnTo>
                  <a:lnTo>
                    <a:pt x="339" y="56"/>
                  </a:lnTo>
                  <a:lnTo>
                    <a:pt x="341" y="60"/>
                  </a:lnTo>
                  <a:lnTo>
                    <a:pt x="341" y="61"/>
                  </a:lnTo>
                  <a:lnTo>
                    <a:pt x="342" y="65"/>
                  </a:lnTo>
                  <a:lnTo>
                    <a:pt x="344" y="68"/>
                  </a:lnTo>
                  <a:lnTo>
                    <a:pt x="346" y="70"/>
                  </a:lnTo>
                  <a:lnTo>
                    <a:pt x="347" y="71"/>
                  </a:lnTo>
                  <a:lnTo>
                    <a:pt x="349" y="75"/>
                  </a:lnTo>
                  <a:lnTo>
                    <a:pt x="351" y="78"/>
                  </a:lnTo>
                  <a:lnTo>
                    <a:pt x="352" y="81"/>
                  </a:lnTo>
                  <a:lnTo>
                    <a:pt x="352" y="85"/>
                  </a:lnTo>
                  <a:lnTo>
                    <a:pt x="354" y="86"/>
                  </a:lnTo>
                  <a:lnTo>
                    <a:pt x="356" y="88"/>
                  </a:lnTo>
                  <a:lnTo>
                    <a:pt x="357" y="91"/>
                  </a:lnTo>
                  <a:lnTo>
                    <a:pt x="359" y="95"/>
                  </a:lnTo>
                  <a:lnTo>
                    <a:pt x="361" y="98"/>
                  </a:lnTo>
                  <a:lnTo>
                    <a:pt x="361" y="101"/>
                  </a:lnTo>
                  <a:lnTo>
                    <a:pt x="362" y="105"/>
                  </a:lnTo>
                  <a:lnTo>
                    <a:pt x="364" y="106"/>
                  </a:lnTo>
                  <a:lnTo>
                    <a:pt x="366" y="110"/>
                  </a:lnTo>
                  <a:lnTo>
                    <a:pt x="366" y="111"/>
                  </a:lnTo>
                  <a:lnTo>
                    <a:pt x="367" y="115"/>
                  </a:lnTo>
                  <a:lnTo>
                    <a:pt x="369" y="118"/>
                  </a:lnTo>
                  <a:lnTo>
                    <a:pt x="369" y="120"/>
                  </a:lnTo>
                  <a:lnTo>
                    <a:pt x="374" y="133"/>
                  </a:lnTo>
                  <a:lnTo>
                    <a:pt x="381" y="145"/>
                  </a:lnTo>
                  <a:lnTo>
                    <a:pt x="386" y="160"/>
                  </a:lnTo>
                  <a:lnTo>
                    <a:pt x="391" y="173"/>
                  </a:lnTo>
                  <a:lnTo>
                    <a:pt x="396" y="188"/>
                  </a:lnTo>
                  <a:lnTo>
                    <a:pt x="397" y="205"/>
                  </a:lnTo>
                  <a:lnTo>
                    <a:pt x="402" y="221"/>
                  </a:lnTo>
                  <a:lnTo>
                    <a:pt x="405" y="238"/>
                  </a:lnTo>
                  <a:lnTo>
                    <a:pt x="410" y="255"/>
                  </a:lnTo>
                  <a:lnTo>
                    <a:pt x="414" y="273"/>
                  </a:lnTo>
                  <a:lnTo>
                    <a:pt x="417" y="292"/>
                  </a:lnTo>
                  <a:lnTo>
                    <a:pt x="420" y="310"/>
                  </a:lnTo>
                  <a:lnTo>
                    <a:pt x="422" y="328"/>
                  </a:lnTo>
                  <a:lnTo>
                    <a:pt x="424" y="347"/>
                  </a:lnTo>
                  <a:lnTo>
                    <a:pt x="425" y="367"/>
                  </a:lnTo>
                  <a:lnTo>
                    <a:pt x="427" y="385"/>
                  </a:lnTo>
                  <a:lnTo>
                    <a:pt x="429" y="403"/>
                  </a:lnTo>
                  <a:lnTo>
                    <a:pt x="429" y="423"/>
                  </a:lnTo>
                  <a:lnTo>
                    <a:pt x="429" y="440"/>
                  </a:lnTo>
                  <a:lnTo>
                    <a:pt x="429" y="458"/>
                  </a:lnTo>
                  <a:lnTo>
                    <a:pt x="427" y="477"/>
                  </a:lnTo>
                  <a:lnTo>
                    <a:pt x="427" y="495"/>
                  </a:lnTo>
                  <a:lnTo>
                    <a:pt x="425" y="513"/>
                  </a:lnTo>
                  <a:lnTo>
                    <a:pt x="422" y="530"/>
                  </a:lnTo>
                  <a:lnTo>
                    <a:pt x="419" y="547"/>
                  </a:lnTo>
                  <a:lnTo>
                    <a:pt x="415" y="563"/>
                  </a:lnTo>
                  <a:lnTo>
                    <a:pt x="412" y="578"/>
                  </a:lnTo>
                  <a:lnTo>
                    <a:pt x="407" y="595"/>
                  </a:lnTo>
                  <a:lnTo>
                    <a:pt x="402" y="609"/>
                  </a:lnTo>
                  <a:lnTo>
                    <a:pt x="396" y="624"/>
                  </a:lnTo>
                  <a:lnTo>
                    <a:pt x="391" y="637"/>
                  </a:lnTo>
                  <a:lnTo>
                    <a:pt x="384" y="649"/>
                  </a:lnTo>
                  <a:lnTo>
                    <a:pt x="381" y="655"/>
                  </a:lnTo>
                  <a:lnTo>
                    <a:pt x="377" y="659"/>
                  </a:lnTo>
                  <a:lnTo>
                    <a:pt x="374" y="664"/>
                  </a:lnTo>
                  <a:lnTo>
                    <a:pt x="372" y="669"/>
                  </a:lnTo>
                  <a:lnTo>
                    <a:pt x="369" y="674"/>
                  </a:lnTo>
                  <a:lnTo>
                    <a:pt x="366" y="675"/>
                  </a:lnTo>
                  <a:lnTo>
                    <a:pt x="364" y="680"/>
                  </a:lnTo>
                  <a:lnTo>
                    <a:pt x="361" y="685"/>
                  </a:lnTo>
                  <a:lnTo>
                    <a:pt x="357" y="689"/>
                  </a:lnTo>
                  <a:lnTo>
                    <a:pt x="356" y="692"/>
                  </a:lnTo>
                  <a:lnTo>
                    <a:pt x="352" y="695"/>
                  </a:lnTo>
                  <a:lnTo>
                    <a:pt x="351" y="700"/>
                  </a:lnTo>
                  <a:lnTo>
                    <a:pt x="347" y="704"/>
                  </a:lnTo>
                  <a:lnTo>
                    <a:pt x="346" y="707"/>
                  </a:lnTo>
                  <a:lnTo>
                    <a:pt x="342" y="709"/>
                  </a:lnTo>
                  <a:lnTo>
                    <a:pt x="341" y="712"/>
                  </a:lnTo>
                  <a:lnTo>
                    <a:pt x="337" y="715"/>
                  </a:lnTo>
                  <a:lnTo>
                    <a:pt x="336" y="719"/>
                  </a:lnTo>
                  <a:lnTo>
                    <a:pt x="332" y="720"/>
                  </a:lnTo>
                  <a:lnTo>
                    <a:pt x="331" y="724"/>
                  </a:lnTo>
                  <a:lnTo>
                    <a:pt x="327" y="725"/>
                  </a:lnTo>
                  <a:lnTo>
                    <a:pt x="326" y="727"/>
                  </a:lnTo>
                  <a:lnTo>
                    <a:pt x="322" y="729"/>
                  </a:lnTo>
                  <a:lnTo>
                    <a:pt x="321" y="732"/>
                  </a:lnTo>
                  <a:lnTo>
                    <a:pt x="317" y="734"/>
                  </a:lnTo>
                  <a:lnTo>
                    <a:pt x="316" y="735"/>
                  </a:lnTo>
                  <a:lnTo>
                    <a:pt x="314" y="737"/>
                  </a:lnTo>
                  <a:lnTo>
                    <a:pt x="311" y="737"/>
                  </a:lnTo>
                  <a:lnTo>
                    <a:pt x="309" y="739"/>
                  </a:lnTo>
                  <a:lnTo>
                    <a:pt x="306" y="740"/>
                  </a:lnTo>
                  <a:lnTo>
                    <a:pt x="304" y="740"/>
                  </a:lnTo>
                  <a:lnTo>
                    <a:pt x="301" y="742"/>
                  </a:lnTo>
                  <a:lnTo>
                    <a:pt x="297" y="742"/>
                  </a:lnTo>
                  <a:lnTo>
                    <a:pt x="294" y="742"/>
                  </a:lnTo>
                  <a:lnTo>
                    <a:pt x="289" y="742"/>
                  </a:lnTo>
                  <a:lnTo>
                    <a:pt x="284" y="744"/>
                  </a:lnTo>
                  <a:lnTo>
                    <a:pt x="277" y="744"/>
                  </a:lnTo>
                  <a:lnTo>
                    <a:pt x="272" y="744"/>
                  </a:lnTo>
                  <a:lnTo>
                    <a:pt x="266" y="745"/>
                  </a:lnTo>
                  <a:lnTo>
                    <a:pt x="258" y="745"/>
                  </a:lnTo>
                  <a:lnTo>
                    <a:pt x="251" y="747"/>
                  </a:lnTo>
                  <a:lnTo>
                    <a:pt x="243" y="747"/>
                  </a:lnTo>
                  <a:lnTo>
                    <a:pt x="234" y="749"/>
                  </a:lnTo>
                  <a:lnTo>
                    <a:pt x="228" y="749"/>
                  </a:lnTo>
                  <a:lnTo>
                    <a:pt x="219" y="749"/>
                  </a:lnTo>
                  <a:lnTo>
                    <a:pt x="211" y="750"/>
                  </a:lnTo>
                  <a:lnTo>
                    <a:pt x="201" y="750"/>
                  </a:lnTo>
                  <a:lnTo>
                    <a:pt x="193" y="750"/>
                  </a:lnTo>
                  <a:lnTo>
                    <a:pt x="183" y="752"/>
                  </a:lnTo>
                  <a:lnTo>
                    <a:pt x="174" y="752"/>
                  </a:lnTo>
                  <a:lnTo>
                    <a:pt x="164" y="752"/>
                  </a:lnTo>
                  <a:lnTo>
                    <a:pt x="156" y="752"/>
                  </a:lnTo>
                  <a:lnTo>
                    <a:pt x="149" y="752"/>
                  </a:lnTo>
                  <a:lnTo>
                    <a:pt x="140" y="752"/>
                  </a:lnTo>
                  <a:lnTo>
                    <a:pt x="131" y="752"/>
                  </a:lnTo>
                  <a:lnTo>
                    <a:pt x="123" y="752"/>
                  </a:lnTo>
                  <a:lnTo>
                    <a:pt x="116" y="752"/>
                  </a:lnTo>
                  <a:lnTo>
                    <a:pt x="108" y="752"/>
                  </a:lnTo>
                  <a:lnTo>
                    <a:pt x="101" y="750"/>
                  </a:lnTo>
                  <a:lnTo>
                    <a:pt x="95" y="750"/>
                  </a:lnTo>
                  <a:lnTo>
                    <a:pt x="88" y="749"/>
                  </a:lnTo>
                  <a:lnTo>
                    <a:pt x="83" y="749"/>
                  </a:lnTo>
                  <a:lnTo>
                    <a:pt x="78" y="747"/>
                  </a:lnTo>
                  <a:lnTo>
                    <a:pt x="73" y="745"/>
                  </a:lnTo>
                  <a:lnTo>
                    <a:pt x="70" y="745"/>
                  </a:lnTo>
                  <a:lnTo>
                    <a:pt x="66" y="744"/>
                  </a:lnTo>
                  <a:lnTo>
                    <a:pt x="63" y="742"/>
                  </a:lnTo>
                  <a:lnTo>
                    <a:pt x="58" y="742"/>
                  </a:lnTo>
                  <a:lnTo>
                    <a:pt x="55" y="742"/>
                  </a:lnTo>
                  <a:lnTo>
                    <a:pt x="51" y="740"/>
                  </a:lnTo>
                  <a:lnTo>
                    <a:pt x="48" y="740"/>
                  </a:lnTo>
                  <a:lnTo>
                    <a:pt x="45" y="739"/>
                  </a:lnTo>
                  <a:lnTo>
                    <a:pt x="41" y="739"/>
                  </a:lnTo>
                  <a:lnTo>
                    <a:pt x="38" y="739"/>
                  </a:lnTo>
                  <a:lnTo>
                    <a:pt x="35" y="737"/>
                  </a:lnTo>
                  <a:lnTo>
                    <a:pt x="31" y="737"/>
                  </a:lnTo>
                  <a:lnTo>
                    <a:pt x="28" y="737"/>
                  </a:lnTo>
                  <a:lnTo>
                    <a:pt x="26" y="735"/>
                  </a:lnTo>
                  <a:lnTo>
                    <a:pt x="23" y="735"/>
                  </a:lnTo>
                  <a:lnTo>
                    <a:pt x="20" y="735"/>
                  </a:lnTo>
                  <a:lnTo>
                    <a:pt x="18" y="735"/>
                  </a:lnTo>
                  <a:lnTo>
                    <a:pt x="16" y="735"/>
                  </a:lnTo>
                  <a:lnTo>
                    <a:pt x="13" y="734"/>
                  </a:lnTo>
                  <a:lnTo>
                    <a:pt x="12" y="734"/>
                  </a:lnTo>
                  <a:lnTo>
                    <a:pt x="10" y="734"/>
                  </a:lnTo>
                  <a:lnTo>
                    <a:pt x="8" y="734"/>
                  </a:lnTo>
                  <a:lnTo>
                    <a:pt x="7" y="734"/>
                  </a:lnTo>
                  <a:lnTo>
                    <a:pt x="5" y="734"/>
                  </a:lnTo>
                  <a:lnTo>
                    <a:pt x="3" y="734"/>
                  </a:lnTo>
                  <a:lnTo>
                    <a:pt x="2" y="734"/>
                  </a:lnTo>
                  <a:lnTo>
                    <a:pt x="0" y="734"/>
                  </a:lnTo>
                  <a:lnTo>
                    <a:pt x="2" y="732"/>
                  </a:lnTo>
                  <a:lnTo>
                    <a:pt x="5" y="732"/>
                  </a:lnTo>
                  <a:lnTo>
                    <a:pt x="8" y="730"/>
                  </a:lnTo>
                  <a:lnTo>
                    <a:pt x="10" y="730"/>
                  </a:lnTo>
                  <a:lnTo>
                    <a:pt x="13" y="729"/>
                  </a:lnTo>
                  <a:lnTo>
                    <a:pt x="15" y="727"/>
                  </a:lnTo>
                  <a:lnTo>
                    <a:pt x="18" y="727"/>
                  </a:lnTo>
                  <a:lnTo>
                    <a:pt x="20" y="725"/>
                  </a:lnTo>
                  <a:lnTo>
                    <a:pt x="23" y="725"/>
                  </a:lnTo>
                  <a:lnTo>
                    <a:pt x="25" y="725"/>
                  </a:lnTo>
                  <a:lnTo>
                    <a:pt x="28" y="725"/>
                  </a:lnTo>
                  <a:lnTo>
                    <a:pt x="30" y="724"/>
                  </a:lnTo>
                  <a:lnTo>
                    <a:pt x="33" y="724"/>
                  </a:lnTo>
                  <a:lnTo>
                    <a:pt x="35" y="722"/>
                  </a:lnTo>
                  <a:lnTo>
                    <a:pt x="38" y="722"/>
                  </a:lnTo>
                  <a:lnTo>
                    <a:pt x="41" y="720"/>
                  </a:lnTo>
                  <a:lnTo>
                    <a:pt x="43" y="720"/>
                  </a:lnTo>
                  <a:lnTo>
                    <a:pt x="46" y="719"/>
                  </a:lnTo>
                  <a:lnTo>
                    <a:pt x="48" y="719"/>
                  </a:lnTo>
                  <a:lnTo>
                    <a:pt x="51" y="717"/>
                  </a:lnTo>
                  <a:lnTo>
                    <a:pt x="53" y="715"/>
                  </a:lnTo>
                  <a:lnTo>
                    <a:pt x="56" y="715"/>
                  </a:lnTo>
                  <a:lnTo>
                    <a:pt x="58" y="714"/>
                  </a:lnTo>
                  <a:lnTo>
                    <a:pt x="61" y="714"/>
                  </a:lnTo>
                  <a:lnTo>
                    <a:pt x="63" y="712"/>
                  </a:lnTo>
                  <a:lnTo>
                    <a:pt x="66" y="712"/>
                  </a:lnTo>
                  <a:lnTo>
                    <a:pt x="68" y="710"/>
                  </a:lnTo>
                  <a:lnTo>
                    <a:pt x="71" y="710"/>
                  </a:lnTo>
                  <a:lnTo>
                    <a:pt x="73" y="709"/>
                  </a:lnTo>
                  <a:lnTo>
                    <a:pt x="75" y="709"/>
                  </a:lnTo>
                  <a:lnTo>
                    <a:pt x="78" y="709"/>
                  </a:lnTo>
                  <a:lnTo>
                    <a:pt x="80" y="709"/>
                  </a:lnTo>
                  <a:lnTo>
                    <a:pt x="81" y="709"/>
                  </a:lnTo>
                  <a:lnTo>
                    <a:pt x="83" y="709"/>
                  </a:lnTo>
                  <a:lnTo>
                    <a:pt x="86" y="709"/>
                  </a:lnTo>
                  <a:lnTo>
                    <a:pt x="88" y="709"/>
                  </a:lnTo>
                  <a:lnTo>
                    <a:pt x="90" y="709"/>
                  </a:lnTo>
                  <a:lnTo>
                    <a:pt x="91" y="709"/>
                  </a:lnTo>
                  <a:lnTo>
                    <a:pt x="93" y="709"/>
                  </a:lnTo>
                  <a:lnTo>
                    <a:pt x="95" y="709"/>
                  </a:lnTo>
                  <a:lnTo>
                    <a:pt x="98" y="709"/>
                  </a:lnTo>
                  <a:lnTo>
                    <a:pt x="100" y="710"/>
                  </a:lnTo>
                  <a:lnTo>
                    <a:pt x="101" y="710"/>
                  </a:lnTo>
                  <a:lnTo>
                    <a:pt x="103" y="710"/>
                  </a:lnTo>
                  <a:lnTo>
                    <a:pt x="105" y="710"/>
                  </a:lnTo>
                  <a:lnTo>
                    <a:pt x="106" y="710"/>
                  </a:lnTo>
                  <a:lnTo>
                    <a:pt x="110" y="712"/>
                  </a:lnTo>
                  <a:lnTo>
                    <a:pt x="111" y="712"/>
                  </a:lnTo>
                  <a:lnTo>
                    <a:pt x="113" y="712"/>
                  </a:lnTo>
                  <a:lnTo>
                    <a:pt x="115" y="712"/>
                  </a:lnTo>
                  <a:lnTo>
                    <a:pt x="116" y="714"/>
                  </a:lnTo>
                  <a:lnTo>
                    <a:pt x="118" y="714"/>
                  </a:lnTo>
                  <a:lnTo>
                    <a:pt x="121" y="714"/>
                  </a:lnTo>
                  <a:lnTo>
                    <a:pt x="123" y="714"/>
                  </a:lnTo>
                  <a:lnTo>
                    <a:pt x="125" y="714"/>
                  </a:lnTo>
                  <a:lnTo>
                    <a:pt x="126" y="715"/>
                  </a:lnTo>
                  <a:lnTo>
                    <a:pt x="128" y="715"/>
                  </a:lnTo>
                  <a:lnTo>
                    <a:pt x="130" y="715"/>
                  </a:lnTo>
                  <a:lnTo>
                    <a:pt x="133" y="715"/>
                  </a:lnTo>
                  <a:lnTo>
                    <a:pt x="135" y="717"/>
                  </a:lnTo>
                  <a:lnTo>
                    <a:pt x="136" y="717"/>
                  </a:lnTo>
                  <a:lnTo>
                    <a:pt x="138" y="717"/>
                  </a:lnTo>
                  <a:lnTo>
                    <a:pt x="140" y="717"/>
                  </a:lnTo>
                  <a:lnTo>
                    <a:pt x="141" y="717"/>
                  </a:lnTo>
                  <a:lnTo>
                    <a:pt x="140" y="715"/>
                  </a:lnTo>
                  <a:lnTo>
                    <a:pt x="138" y="714"/>
                  </a:lnTo>
                  <a:lnTo>
                    <a:pt x="138" y="712"/>
                  </a:lnTo>
                  <a:lnTo>
                    <a:pt x="136" y="712"/>
                  </a:lnTo>
                  <a:lnTo>
                    <a:pt x="135" y="710"/>
                  </a:lnTo>
                  <a:lnTo>
                    <a:pt x="135" y="709"/>
                  </a:lnTo>
                  <a:lnTo>
                    <a:pt x="133" y="709"/>
                  </a:lnTo>
                  <a:lnTo>
                    <a:pt x="131" y="709"/>
                  </a:lnTo>
                  <a:lnTo>
                    <a:pt x="131" y="707"/>
                  </a:lnTo>
                  <a:lnTo>
                    <a:pt x="130" y="705"/>
                  </a:lnTo>
                  <a:lnTo>
                    <a:pt x="128" y="704"/>
                  </a:lnTo>
                  <a:lnTo>
                    <a:pt x="128" y="702"/>
                  </a:lnTo>
                  <a:lnTo>
                    <a:pt x="126" y="702"/>
                  </a:lnTo>
                  <a:lnTo>
                    <a:pt x="126" y="700"/>
                  </a:lnTo>
                  <a:lnTo>
                    <a:pt x="125" y="699"/>
                  </a:lnTo>
                  <a:lnTo>
                    <a:pt x="123" y="697"/>
                  </a:lnTo>
                  <a:lnTo>
                    <a:pt x="121" y="695"/>
                  </a:lnTo>
                  <a:lnTo>
                    <a:pt x="120" y="694"/>
                  </a:lnTo>
                  <a:lnTo>
                    <a:pt x="120" y="692"/>
                  </a:lnTo>
                  <a:lnTo>
                    <a:pt x="118" y="692"/>
                  </a:lnTo>
                  <a:lnTo>
                    <a:pt x="116" y="692"/>
                  </a:lnTo>
                  <a:lnTo>
                    <a:pt x="116" y="690"/>
                  </a:lnTo>
                  <a:lnTo>
                    <a:pt x="115" y="689"/>
                  </a:lnTo>
                  <a:lnTo>
                    <a:pt x="113" y="687"/>
                  </a:lnTo>
                  <a:lnTo>
                    <a:pt x="111" y="685"/>
                  </a:lnTo>
                  <a:lnTo>
                    <a:pt x="111" y="684"/>
                  </a:lnTo>
                  <a:lnTo>
                    <a:pt x="110" y="684"/>
                  </a:lnTo>
                  <a:lnTo>
                    <a:pt x="108" y="682"/>
                  </a:lnTo>
                  <a:lnTo>
                    <a:pt x="108" y="680"/>
                  </a:lnTo>
                  <a:lnTo>
                    <a:pt x="113" y="680"/>
                  </a:lnTo>
                  <a:lnTo>
                    <a:pt x="120" y="680"/>
                  </a:lnTo>
                  <a:lnTo>
                    <a:pt x="125" y="679"/>
                  </a:lnTo>
                  <a:lnTo>
                    <a:pt x="131" y="679"/>
                  </a:lnTo>
                  <a:lnTo>
                    <a:pt x="136" y="679"/>
                  </a:lnTo>
                  <a:lnTo>
                    <a:pt x="143" y="679"/>
                  </a:lnTo>
                  <a:lnTo>
                    <a:pt x="149" y="679"/>
                  </a:lnTo>
                  <a:lnTo>
                    <a:pt x="153" y="680"/>
                  </a:lnTo>
                  <a:lnTo>
                    <a:pt x="159" y="680"/>
                  </a:lnTo>
                  <a:lnTo>
                    <a:pt x="166" y="680"/>
                  </a:lnTo>
                  <a:lnTo>
                    <a:pt x="171" y="682"/>
                  </a:lnTo>
                  <a:lnTo>
                    <a:pt x="178" y="682"/>
                  </a:lnTo>
                  <a:lnTo>
                    <a:pt x="184" y="684"/>
                  </a:lnTo>
                  <a:lnTo>
                    <a:pt x="191" y="684"/>
                  </a:lnTo>
                  <a:lnTo>
                    <a:pt x="196" y="685"/>
                  </a:lnTo>
                  <a:lnTo>
                    <a:pt x="203" y="687"/>
                  </a:lnTo>
                  <a:lnTo>
                    <a:pt x="209" y="687"/>
                  </a:lnTo>
                  <a:lnTo>
                    <a:pt x="214" y="689"/>
                  </a:lnTo>
                  <a:lnTo>
                    <a:pt x="221" y="690"/>
                  </a:lnTo>
                  <a:lnTo>
                    <a:pt x="228" y="692"/>
                  </a:lnTo>
                  <a:lnTo>
                    <a:pt x="233" y="692"/>
                  </a:lnTo>
                  <a:lnTo>
                    <a:pt x="238" y="692"/>
                  </a:lnTo>
                  <a:lnTo>
                    <a:pt x="244" y="694"/>
                  </a:lnTo>
                  <a:lnTo>
                    <a:pt x="251" y="694"/>
                  </a:lnTo>
                  <a:lnTo>
                    <a:pt x="256" y="695"/>
                  </a:lnTo>
                  <a:lnTo>
                    <a:pt x="263" y="697"/>
                  </a:lnTo>
                  <a:lnTo>
                    <a:pt x="268" y="697"/>
                  </a:lnTo>
                  <a:lnTo>
                    <a:pt x="274" y="699"/>
                  </a:lnTo>
                  <a:lnTo>
                    <a:pt x="281" y="700"/>
                  </a:lnTo>
                  <a:lnTo>
                    <a:pt x="286" y="700"/>
                  </a:lnTo>
                  <a:lnTo>
                    <a:pt x="292" y="702"/>
                  </a:lnTo>
                  <a:lnTo>
                    <a:pt x="297" y="702"/>
                  </a:lnTo>
                  <a:lnTo>
                    <a:pt x="299" y="702"/>
                  </a:lnTo>
                  <a:lnTo>
                    <a:pt x="299" y="700"/>
                  </a:lnTo>
                  <a:lnTo>
                    <a:pt x="301" y="700"/>
                  </a:lnTo>
                  <a:lnTo>
                    <a:pt x="301" y="699"/>
                  </a:lnTo>
                  <a:lnTo>
                    <a:pt x="302" y="699"/>
                  </a:lnTo>
                  <a:lnTo>
                    <a:pt x="304" y="699"/>
                  </a:lnTo>
                  <a:lnTo>
                    <a:pt x="304" y="697"/>
                  </a:lnTo>
                  <a:lnTo>
                    <a:pt x="306" y="695"/>
                  </a:lnTo>
                  <a:lnTo>
                    <a:pt x="307" y="695"/>
                  </a:lnTo>
                  <a:lnTo>
                    <a:pt x="309" y="694"/>
                  </a:lnTo>
                  <a:lnTo>
                    <a:pt x="311" y="694"/>
                  </a:lnTo>
                  <a:lnTo>
                    <a:pt x="311" y="692"/>
                  </a:lnTo>
                  <a:lnTo>
                    <a:pt x="312" y="692"/>
                  </a:lnTo>
                  <a:lnTo>
                    <a:pt x="314" y="692"/>
                  </a:lnTo>
                  <a:lnTo>
                    <a:pt x="314" y="690"/>
                  </a:lnTo>
                  <a:lnTo>
                    <a:pt x="316" y="689"/>
                  </a:lnTo>
                  <a:lnTo>
                    <a:pt x="316" y="687"/>
                  </a:lnTo>
                  <a:lnTo>
                    <a:pt x="317" y="687"/>
                  </a:lnTo>
                  <a:lnTo>
                    <a:pt x="319" y="685"/>
                  </a:lnTo>
                  <a:lnTo>
                    <a:pt x="319" y="684"/>
                  </a:lnTo>
                  <a:lnTo>
                    <a:pt x="321" y="684"/>
                  </a:lnTo>
                  <a:lnTo>
                    <a:pt x="321" y="682"/>
                  </a:lnTo>
                  <a:lnTo>
                    <a:pt x="321" y="680"/>
                  </a:lnTo>
                  <a:lnTo>
                    <a:pt x="322" y="679"/>
                  </a:lnTo>
                  <a:lnTo>
                    <a:pt x="322" y="677"/>
                  </a:lnTo>
                  <a:lnTo>
                    <a:pt x="321" y="677"/>
                  </a:lnTo>
                  <a:lnTo>
                    <a:pt x="321" y="675"/>
                  </a:lnTo>
                  <a:lnTo>
                    <a:pt x="319" y="675"/>
                  </a:lnTo>
                  <a:lnTo>
                    <a:pt x="317" y="674"/>
                  </a:lnTo>
                  <a:lnTo>
                    <a:pt x="316" y="672"/>
                  </a:lnTo>
                  <a:lnTo>
                    <a:pt x="316" y="670"/>
                  </a:lnTo>
                  <a:lnTo>
                    <a:pt x="314" y="669"/>
                  </a:lnTo>
                  <a:lnTo>
                    <a:pt x="314" y="665"/>
                  </a:lnTo>
                  <a:lnTo>
                    <a:pt x="312" y="664"/>
                  </a:lnTo>
                  <a:lnTo>
                    <a:pt x="312" y="662"/>
                  </a:lnTo>
                  <a:lnTo>
                    <a:pt x="311" y="659"/>
                  </a:lnTo>
                  <a:lnTo>
                    <a:pt x="309" y="657"/>
                  </a:lnTo>
                  <a:lnTo>
                    <a:pt x="307" y="655"/>
                  </a:lnTo>
                  <a:lnTo>
                    <a:pt x="306" y="652"/>
                  </a:lnTo>
                  <a:lnTo>
                    <a:pt x="304" y="649"/>
                  </a:lnTo>
                  <a:lnTo>
                    <a:pt x="304" y="645"/>
                  </a:lnTo>
                  <a:lnTo>
                    <a:pt x="302" y="642"/>
                  </a:lnTo>
                  <a:lnTo>
                    <a:pt x="301" y="640"/>
                  </a:lnTo>
                  <a:lnTo>
                    <a:pt x="301" y="637"/>
                  </a:lnTo>
                  <a:lnTo>
                    <a:pt x="299" y="634"/>
                  </a:lnTo>
                  <a:lnTo>
                    <a:pt x="297" y="629"/>
                  </a:lnTo>
                  <a:lnTo>
                    <a:pt x="297" y="625"/>
                  </a:lnTo>
                  <a:lnTo>
                    <a:pt x="296" y="624"/>
                  </a:lnTo>
                  <a:lnTo>
                    <a:pt x="296" y="620"/>
                  </a:lnTo>
                  <a:lnTo>
                    <a:pt x="296" y="615"/>
                  </a:lnTo>
                  <a:lnTo>
                    <a:pt x="296" y="612"/>
                  </a:lnTo>
                  <a:lnTo>
                    <a:pt x="296" y="609"/>
                  </a:lnTo>
                  <a:lnTo>
                    <a:pt x="296" y="607"/>
                  </a:lnTo>
                  <a:lnTo>
                    <a:pt x="296" y="604"/>
                  </a:lnTo>
                  <a:lnTo>
                    <a:pt x="296" y="599"/>
                  </a:lnTo>
                  <a:lnTo>
                    <a:pt x="297" y="595"/>
                  </a:lnTo>
                  <a:lnTo>
                    <a:pt x="297" y="592"/>
                  </a:lnTo>
                  <a:lnTo>
                    <a:pt x="299" y="590"/>
                  </a:lnTo>
                  <a:lnTo>
                    <a:pt x="301" y="587"/>
                  </a:lnTo>
                  <a:lnTo>
                    <a:pt x="301" y="583"/>
                  </a:lnTo>
                  <a:lnTo>
                    <a:pt x="301" y="578"/>
                  </a:lnTo>
                  <a:lnTo>
                    <a:pt x="301" y="575"/>
                  </a:lnTo>
                  <a:lnTo>
                    <a:pt x="301" y="573"/>
                  </a:lnTo>
                  <a:lnTo>
                    <a:pt x="301" y="570"/>
                  </a:lnTo>
                  <a:lnTo>
                    <a:pt x="301" y="565"/>
                  </a:lnTo>
                  <a:lnTo>
                    <a:pt x="299" y="562"/>
                  </a:lnTo>
                  <a:lnTo>
                    <a:pt x="297" y="558"/>
                  </a:lnTo>
                  <a:lnTo>
                    <a:pt x="297" y="555"/>
                  </a:lnTo>
                  <a:lnTo>
                    <a:pt x="296" y="552"/>
                  </a:lnTo>
                  <a:lnTo>
                    <a:pt x="294" y="548"/>
                  </a:lnTo>
                  <a:lnTo>
                    <a:pt x="292" y="543"/>
                  </a:lnTo>
                  <a:lnTo>
                    <a:pt x="291" y="540"/>
                  </a:lnTo>
                  <a:lnTo>
                    <a:pt x="289" y="538"/>
                  </a:lnTo>
                  <a:lnTo>
                    <a:pt x="286" y="535"/>
                  </a:lnTo>
                  <a:lnTo>
                    <a:pt x="284" y="532"/>
                  </a:lnTo>
                  <a:lnTo>
                    <a:pt x="282" y="528"/>
                  </a:lnTo>
                  <a:lnTo>
                    <a:pt x="281" y="525"/>
                  </a:lnTo>
                  <a:lnTo>
                    <a:pt x="277" y="523"/>
                  </a:lnTo>
                  <a:lnTo>
                    <a:pt x="276" y="522"/>
                  </a:lnTo>
                  <a:lnTo>
                    <a:pt x="274" y="518"/>
                  </a:lnTo>
                  <a:lnTo>
                    <a:pt x="272" y="517"/>
                  </a:lnTo>
                  <a:lnTo>
                    <a:pt x="271" y="513"/>
                  </a:lnTo>
                  <a:lnTo>
                    <a:pt x="269" y="512"/>
                  </a:lnTo>
                  <a:lnTo>
                    <a:pt x="268" y="510"/>
                  </a:lnTo>
                  <a:lnTo>
                    <a:pt x="266" y="508"/>
                  </a:lnTo>
                  <a:lnTo>
                    <a:pt x="266" y="507"/>
                  </a:lnTo>
                  <a:lnTo>
                    <a:pt x="264" y="507"/>
                  </a:lnTo>
                  <a:lnTo>
                    <a:pt x="264" y="507"/>
                  </a:lnTo>
                  <a:lnTo>
                    <a:pt x="263" y="507"/>
                  </a:lnTo>
                  <a:lnTo>
                    <a:pt x="263" y="505"/>
                  </a:lnTo>
                  <a:lnTo>
                    <a:pt x="263" y="502"/>
                  </a:lnTo>
                  <a:lnTo>
                    <a:pt x="263" y="500"/>
                  </a:lnTo>
                  <a:lnTo>
                    <a:pt x="263" y="498"/>
                  </a:lnTo>
                  <a:lnTo>
                    <a:pt x="261" y="497"/>
                  </a:lnTo>
                  <a:lnTo>
                    <a:pt x="261" y="495"/>
                  </a:lnTo>
                  <a:lnTo>
                    <a:pt x="261" y="493"/>
                  </a:lnTo>
                  <a:lnTo>
                    <a:pt x="261" y="492"/>
                  </a:lnTo>
                  <a:lnTo>
                    <a:pt x="261" y="490"/>
                  </a:lnTo>
                  <a:lnTo>
                    <a:pt x="259" y="490"/>
                  </a:lnTo>
                  <a:lnTo>
                    <a:pt x="259" y="488"/>
                  </a:lnTo>
                  <a:lnTo>
                    <a:pt x="259" y="485"/>
                  </a:lnTo>
                  <a:lnTo>
                    <a:pt x="259" y="483"/>
                  </a:lnTo>
                  <a:lnTo>
                    <a:pt x="259" y="482"/>
                  </a:lnTo>
                  <a:lnTo>
                    <a:pt x="258" y="480"/>
                  </a:lnTo>
                  <a:lnTo>
                    <a:pt x="258" y="478"/>
                  </a:lnTo>
                  <a:lnTo>
                    <a:pt x="258" y="477"/>
                  </a:lnTo>
                  <a:lnTo>
                    <a:pt x="258" y="475"/>
                  </a:lnTo>
                  <a:lnTo>
                    <a:pt x="258" y="473"/>
                  </a:lnTo>
                  <a:lnTo>
                    <a:pt x="258" y="473"/>
                  </a:lnTo>
                  <a:lnTo>
                    <a:pt x="256" y="470"/>
                  </a:lnTo>
                  <a:lnTo>
                    <a:pt x="256" y="468"/>
                  </a:lnTo>
                  <a:lnTo>
                    <a:pt x="256" y="467"/>
                  </a:lnTo>
                  <a:lnTo>
                    <a:pt x="256" y="465"/>
                  </a:lnTo>
                  <a:lnTo>
                    <a:pt x="256" y="463"/>
                  </a:lnTo>
                  <a:lnTo>
                    <a:pt x="254" y="462"/>
                  </a:lnTo>
                  <a:lnTo>
                    <a:pt x="254" y="460"/>
                  </a:lnTo>
                  <a:lnTo>
                    <a:pt x="254" y="458"/>
                  </a:lnTo>
                  <a:lnTo>
                    <a:pt x="254" y="457"/>
                  </a:lnTo>
                  <a:lnTo>
                    <a:pt x="254" y="455"/>
                  </a:lnTo>
                  <a:lnTo>
                    <a:pt x="254" y="453"/>
                  </a:lnTo>
                  <a:lnTo>
                    <a:pt x="253" y="452"/>
                  </a:lnTo>
                  <a:lnTo>
                    <a:pt x="256" y="453"/>
                  </a:lnTo>
                  <a:lnTo>
                    <a:pt x="259" y="455"/>
                  </a:lnTo>
                  <a:lnTo>
                    <a:pt x="261" y="455"/>
                  </a:lnTo>
                  <a:lnTo>
                    <a:pt x="264" y="457"/>
                  </a:lnTo>
                  <a:lnTo>
                    <a:pt x="268" y="457"/>
                  </a:lnTo>
                  <a:lnTo>
                    <a:pt x="271" y="458"/>
                  </a:lnTo>
                  <a:lnTo>
                    <a:pt x="272" y="458"/>
                  </a:lnTo>
                  <a:lnTo>
                    <a:pt x="276" y="460"/>
                  </a:lnTo>
                  <a:lnTo>
                    <a:pt x="279" y="462"/>
                  </a:lnTo>
                  <a:lnTo>
                    <a:pt x="281" y="463"/>
                  </a:lnTo>
                  <a:lnTo>
                    <a:pt x="284" y="463"/>
                  </a:lnTo>
                  <a:lnTo>
                    <a:pt x="287" y="465"/>
                  </a:lnTo>
                  <a:lnTo>
                    <a:pt x="289" y="467"/>
                  </a:lnTo>
                  <a:lnTo>
                    <a:pt x="292" y="468"/>
                  </a:lnTo>
                  <a:lnTo>
                    <a:pt x="296" y="468"/>
                  </a:lnTo>
                  <a:lnTo>
                    <a:pt x="299" y="470"/>
                  </a:lnTo>
                  <a:lnTo>
                    <a:pt x="301" y="472"/>
                  </a:lnTo>
                  <a:lnTo>
                    <a:pt x="304" y="472"/>
                  </a:lnTo>
                  <a:lnTo>
                    <a:pt x="307" y="473"/>
                  </a:lnTo>
                  <a:lnTo>
                    <a:pt x="309" y="473"/>
                  </a:lnTo>
                  <a:lnTo>
                    <a:pt x="312" y="475"/>
                  </a:lnTo>
                  <a:lnTo>
                    <a:pt x="314" y="475"/>
                  </a:lnTo>
                  <a:lnTo>
                    <a:pt x="316" y="477"/>
                  </a:lnTo>
                  <a:lnTo>
                    <a:pt x="319" y="478"/>
                  </a:lnTo>
                  <a:lnTo>
                    <a:pt x="322" y="480"/>
                  </a:lnTo>
                  <a:lnTo>
                    <a:pt x="326" y="480"/>
                  </a:lnTo>
                  <a:lnTo>
                    <a:pt x="327" y="482"/>
                  </a:lnTo>
                  <a:lnTo>
                    <a:pt x="331" y="483"/>
                  </a:lnTo>
                  <a:lnTo>
                    <a:pt x="334" y="483"/>
                  </a:lnTo>
                  <a:lnTo>
                    <a:pt x="336" y="485"/>
                  </a:lnTo>
                  <a:lnTo>
                    <a:pt x="339" y="487"/>
                  </a:lnTo>
                  <a:lnTo>
                    <a:pt x="342" y="488"/>
                  </a:lnTo>
                  <a:lnTo>
                    <a:pt x="339" y="485"/>
                  </a:lnTo>
                  <a:lnTo>
                    <a:pt x="336" y="483"/>
                  </a:lnTo>
                  <a:lnTo>
                    <a:pt x="334" y="482"/>
                  </a:lnTo>
                  <a:lnTo>
                    <a:pt x="331" y="480"/>
                  </a:lnTo>
                  <a:lnTo>
                    <a:pt x="327" y="477"/>
                  </a:lnTo>
                  <a:lnTo>
                    <a:pt x="326" y="475"/>
                  </a:lnTo>
                  <a:lnTo>
                    <a:pt x="322" y="473"/>
                  </a:lnTo>
                  <a:lnTo>
                    <a:pt x="319" y="472"/>
                  </a:lnTo>
                  <a:lnTo>
                    <a:pt x="316" y="470"/>
                  </a:lnTo>
                  <a:lnTo>
                    <a:pt x="314" y="468"/>
                  </a:lnTo>
                  <a:lnTo>
                    <a:pt x="312" y="465"/>
                  </a:lnTo>
                  <a:lnTo>
                    <a:pt x="309" y="463"/>
                  </a:lnTo>
                  <a:lnTo>
                    <a:pt x="307" y="462"/>
                  </a:lnTo>
                  <a:lnTo>
                    <a:pt x="304" y="460"/>
                  </a:lnTo>
                  <a:lnTo>
                    <a:pt x="301" y="457"/>
                  </a:lnTo>
                  <a:lnTo>
                    <a:pt x="299" y="457"/>
                  </a:lnTo>
                  <a:lnTo>
                    <a:pt x="296" y="455"/>
                  </a:lnTo>
                  <a:lnTo>
                    <a:pt x="292" y="452"/>
                  </a:lnTo>
                  <a:lnTo>
                    <a:pt x="289" y="450"/>
                  </a:lnTo>
                  <a:lnTo>
                    <a:pt x="287" y="448"/>
                  </a:lnTo>
                  <a:lnTo>
                    <a:pt x="284" y="447"/>
                  </a:lnTo>
                  <a:lnTo>
                    <a:pt x="281" y="443"/>
                  </a:lnTo>
                  <a:lnTo>
                    <a:pt x="279" y="442"/>
                  </a:lnTo>
                  <a:lnTo>
                    <a:pt x="276" y="440"/>
                  </a:lnTo>
                  <a:lnTo>
                    <a:pt x="272" y="438"/>
                  </a:lnTo>
                  <a:lnTo>
                    <a:pt x="271" y="437"/>
                  </a:lnTo>
                  <a:lnTo>
                    <a:pt x="268" y="435"/>
                  </a:lnTo>
                  <a:lnTo>
                    <a:pt x="264" y="432"/>
                  </a:lnTo>
                  <a:lnTo>
                    <a:pt x="261" y="430"/>
                  </a:lnTo>
                  <a:lnTo>
                    <a:pt x="259" y="428"/>
                  </a:lnTo>
                  <a:lnTo>
                    <a:pt x="256" y="427"/>
                  </a:lnTo>
                  <a:lnTo>
                    <a:pt x="253" y="423"/>
                  </a:lnTo>
                  <a:lnTo>
                    <a:pt x="256" y="425"/>
                  </a:lnTo>
                  <a:lnTo>
                    <a:pt x="258" y="425"/>
                  </a:lnTo>
                  <a:lnTo>
                    <a:pt x="261" y="427"/>
                  </a:lnTo>
                  <a:lnTo>
                    <a:pt x="263" y="428"/>
                  </a:lnTo>
                  <a:lnTo>
                    <a:pt x="266" y="428"/>
                  </a:lnTo>
                  <a:lnTo>
                    <a:pt x="268" y="430"/>
                  </a:lnTo>
                  <a:lnTo>
                    <a:pt x="271" y="430"/>
                  </a:lnTo>
                  <a:lnTo>
                    <a:pt x="272" y="432"/>
                  </a:lnTo>
                  <a:lnTo>
                    <a:pt x="276" y="432"/>
                  </a:lnTo>
                  <a:lnTo>
                    <a:pt x="277" y="433"/>
                  </a:lnTo>
                  <a:lnTo>
                    <a:pt x="281" y="433"/>
                  </a:lnTo>
                  <a:lnTo>
                    <a:pt x="282" y="435"/>
                  </a:lnTo>
                  <a:lnTo>
                    <a:pt x="286" y="437"/>
                  </a:lnTo>
                  <a:lnTo>
                    <a:pt x="287" y="437"/>
                  </a:lnTo>
                  <a:lnTo>
                    <a:pt x="289" y="438"/>
                  </a:lnTo>
                  <a:lnTo>
                    <a:pt x="292" y="438"/>
                  </a:lnTo>
                  <a:lnTo>
                    <a:pt x="294" y="440"/>
                  </a:lnTo>
                  <a:lnTo>
                    <a:pt x="297" y="440"/>
                  </a:lnTo>
                  <a:lnTo>
                    <a:pt x="299" y="440"/>
                  </a:lnTo>
                  <a:lnTo>
                    <a:pt x="302" y="442"/>
                  </a:lnTo>
                  <a:lnTo>
                    <a:pt x="304" y="442"/>
                  </a:lnTo>
                  <a:lnTo>
                    <a:pt x="307" y="443"/>
                  </a:lnTo>
                  <a:lnTo>
                    <a:pt x="309" y="443"/>
                  </a:lnTo>
                  <a:lnTo>
                    <a:pt x="312" y="445"/>
                  </a:lnTo>
                  <a:lnTo>
                    <a:pt x="314" y="445"/>
                  </a:lnTo>
                  <a:lnTo>
                    <a:pt x="316" y="447"/>
                  </a:lnTo>
                  <a:lnTo>
                    <a:pt x="317" y="447"/>
                  </a:lnTo>
                  <a:lnTo>
                    <a:pt x="321" y="448"/>
                  </a:lnTo>
                  <a:lnTo>
                    <a:pt x="322" y="450"/>
                  </a:lnTo>
                  <a:lnTo>
                    <a:pt x="326" y="450"/>
                  </a:lnTo>
                  <a:lnTo>
                    <a:pt x="327" y="452"/>
                  </a:lnTo>
                  <a:lnTo>
                    <a:pt x="331" y="452"/>
                  </a:lnTo>
                  <a:lnTo>
                    <a:pt x="327" y="450"/>
                  </a:lnTo>
                  <a:lnTo>
                    <a:pt x="326" y="448"/>
                  </a:lnTo>
                  <a:lnTo>
                    <a:pt x="322" y="447"/>
                  </a:lnTo>
                  <a:lnTo>
                    <a:pt x="319" y="445"/>
                  </a:lnTo>
                  <a:lnTo>
                    <a:pt x="317" y="443"/>
                  </a:lnTo>
                  <a:lnTo>
                    <a:pt x="314" y="442"/>
                  </a:lnTo>
                  <a:lnTo>
                    <a:pt x="314" y="440"/>
                  </a:lnTo>
                  <a:lnTo>
                    <a:pt x="311" y="440"/>
                  </a:lnTo>
                  <a:lnTo>
                    <a:pt x="307" y="438"/>
                  </a:lnTo>
                  <a:lnTo>
                    <a:pt x="306" y="437"/>
                  </a:lnTo>
                  <a:lnTo>
                    <a:pt x="302" y="435"/>
                  </a:lnTo>
                  <a:lnTo>
                    <a:pt x="299" y="432"/>
                  </a:lnTo>
                  <a:lnTo>
                    <a:pt x="297" y="430"/>
                  </a:lnTo>
                  <a:lnTo>
                    <a:pt x="294" y="428"/>
                  </a:lnTo>
                  <a:lnTo>
                    <a:pt x="292" y="427"/>
                  </a:lnTo>
                  <a:lnTo>
                    <a:pt x="289" y="425"/>
                  </a:lnTo>
                  <a:lnTo>
                    <a:pt x="286" y="423"/>
                  </a:lnTo>
                  <a:lnTo>
                    <a:pt x="284" y="423"/>
                  </a:lnTo>
                  <a:lnTo>
                    <a:pt x="281" y="422"/>
                  </a:lnTo>
                  <a:lnTo>
                    <a:pt x="279" y="420"/>
                  </a:lnTo>
                  <a:lnTo>
                    <a:pt x="276" y="418"/>
                  </a:lnTo>
                  <a:lnTo>
                    <a:pt x="272" y="417"/>
                  </a:lnTo>
                  <a:lnTo>
                    <a:pt x="271" y="415"/>
                  </a:lnTo>
                  <a:lnTo>
                    <a:pt x="268" y="413"/>
                  </a:lnTo>
                  <a:lnTo>
                    <a:pt x="264" y="412"/>
                  </a:lnTo>
                  <a:lnTo>
                    <a:pt x="263" y="410"/>
                  </a:lnTo>
                  <a:lnTo>
                    <a:pt x="259" y="407"/>
                  </a:lnTo>
                  <a:lnTo>
                    <a:pt x="258" y="407"/>
                  </a:lnTo>
                  <a:lnTo>
                    <a:pt x="254" y="405"/>
                  </a:lnTo>
                  <a:lnTo>
                    <a:pt x="251" y="403"/>
                  </a:lnTo>
                  <a:lnTo>
                    <a:pt x="249" y="402"/>
                  </a:lnTo>
                  <a:lnTo>
                    <a:pt x="246" y="400"/>
                  </a:lnTo>
                  <a:lnTo>
                    <a:pt x="249" y="402"/>
                  </a:lnTo>
                  <a:lnTo>
                    <a:pt x="253" y="402"/>
                  </a:lnTo>
                  <a:lnTo>
                    <a:pt x="256" y="403"/>
                  </a:lnTo>
                  <a:lnTo>
                    <a:pt x="258" y="405"/>
                  </a:lnTo>
                  <a:lnTo>
                    <a:pt x="261" y="405"/>
                  </a:lnTo>
                  <a:lnTo>
                    <a:pt x="264" y="407"/>
                  </a:lnTo>
                  <a:lnTo>
                    <a:pt x="268" y="407"/>
                  </a:lnTo>
                  <a:lnTo>
                    <a:pt x="271" y="407"/>
                  </a:lnTo>
                  <a:lnTo>
                    <a:pt x="274" y="408"/>
                  </a:lnTo>
                  <a:lnTo>
                    <a:pt x="276" y="408"/>
                  </a:lnTo>
                  <a:lnTo>
                    <a:pt x="279" y="410"/>
                  </a:lnTo>
                  <a:lnTo>
                    <a:pt x="282" y="412"/>
                  </a:lnTo>
                  <a:lnTo>
                    <a:pt x="286" y="412"/>
                  </a:lnTo>
                  <a:lnTo>
                    <a:pt x="289" y="413"/>
                  </a:lnTo>
                  <a:lnTo>
                    <a:pt x="292" y="415"/>
                  </a:lnTo>
                  <a:lnTo>
                    <a:pt x="294" y="415"/>
                  </a:lnTo>
                  <a:lnTo>
                    <a:pt x="297" y="417"/>
                  </a:lnTo>
                  <a:lnTo>
                    <a:pt x="301" y="417"/>
                  </a:lnTo>
                  <a:lnTo>
                    <a:pt x="304" y="418"/>
                  </a:lnTo>
                  <a:lnTo>
                    <a:pt x="307" y="420"/>
                  </a:lnTo>
                  <a:lnTo>
                    <a:pt x="311" y="420"/>
                  </a:lnTo>
                  <a:lnTo>
                    <a:pt x="312" y="422"/>
                  </a:lnTo>
                  <a:lnTo>
                    <a:pt x="314" y="423"/>
                  </a:lnTo>
                  <a:lnTo>
                    <a:pt x="317" y="423"/>
                  </a:lnTo>
                  <a:lnTo>
                    <a:pt x="321" y="423"/>
                  </a:lnTo>
                  <a:lnTo>
                    <a:pt x="324" y="425"/>
                  </a:lnTo>
                  <a:lnTo>
                    <a:pt x="327" y="425"/>
                  </a:lnTo>
                  <a:lnTo>
                    <a:pt x="329" y="427"/>
                  </a:lnTo>
                  <a:lnTo>
                    <a:pt x="332" y="428"/>
                  </a:lnTo>
                  <a:lnTo>
                    <a:pt x="336" y="428"/>
                  </a:lnTo>
                  <a:lnTo>
                    <a:pt x="339" y="430"/>
                  </a:lnTo>
                  <a:lnTo>
                    <a:pt x="342" y="430"/>
                  </a:lnTo>
                  <a:lnTo>
                    <a:pt x="339" y="428"/>
                  </a:lnTo>
                  <a:lnTo>
                    <a:pt x="336" y="427"/>
                  </a:lnTo>
                  <a:lnTo>
                    <a:pt x="332" y="425"/>
                  </a:lnTo>
                  <a:lnTo>
                    <a:pt x="329" y="423"/>
                  </a:lnTo>
                  <a:lnTo>
                    <a:pt x="327" y="422"/>
                  </a:lnTo>
                  <a:lnTo>
                    <a:pt x="324" y="420"/>
                  </a:lnTo>
                  <a:lnTo>
                    <a:pt x="321" y="418"/>
                  </a:lnTo>
                  <a:lnTo>
                    <a:pt x="317" y="415"/>
                  </a:lnTo>
                  <a:lnTo>
                    <a:pt x="314" y="413"/>
                  </a:lnTo>
                  <a:lnTo>
                    <a:pt x="312" y="412"/>
                  </a:lnTo>
                  <a:lnTo>
                    <a:pt x="311" y="410"/>
                  </a:lnTo>
                  <a:lnTo>
                    <a:pt x="307" y="407"/>
                  </a:lnTo>
                  <a:lnTo>
                    <a:pt x="304" y="407"/>
                  </a:lnTo>
                  <a:lnTo>
                    <a:pt x="301" y="405"/>
                  </a:lnTo>
                  <a:lnTo>
                    <a:pt x="297" y="403"/>
                  </a:lnTo>
                  <a:lnTo>
                    <a:pt x="294" y="400"/>
                  </a:lnTo>
                  <a:lnTo>
                    <a:pt x="292" y="398"/>
                  </a:lnTo>
                  <a:lnTo>
                    <a:pt x="289" y="397"/>
                  </a:lnTo>
                  <a:lnTo>
                    <a:pt x="286" y="395"/>
                  </a:lnTo>
                  <a:lnTo>
                    <a:pt x="282" y="392"/>
                  </a:lnTo>
                  <a:lnTo>
                    <a:pt x="279" y="390"/>
                  </a:lnTo>
                  <a:lnTo>
                    <a:pt x="276" y="390"/>
                  </a:lnTo>
                  <a:lnTo>
                    <a:pt x="274" y="387"/>
                  </a:lnTo>
                  <a:lnTo>
                    <a:pt x="271" y="385"/>
                  </a:lnTo>
                  <a:lnTo>
                    <a:pt x="268" y="383"/>
                  </a:lnTo>
                  <a:lnTo>
                    <a:pt x="264" y="382"/>
                  </a:lnTo>
                  <a:lnTo>
                    <a:pt x="261" y="378"/>
                  </a:lnTo>
                  <a:lnTo>
                    <a:pt x="258" y="377"/>
                  </a:lnTo>
                  <a:lnTo>
                    <a:pt x="256" y="375"/>
                  </a:lnTo>
                  <a:lnTo>
                    <a:pt x="253" y="373"/>
                  </a:lnTo>
                  <a:lnTo>
                    <a:pt x="249" y="373"/>
                  </a:lnTo>
                  <a:lnTo>
                    <a:pt x="246" y="370"/>
                  </a:lnTo>
                  <a:lnTo>
                    <a:pt x="249" y="372"/>
                  </a:lnTo>
                  <a:lnTo>
                    <a:pt x="251" y="372"/>
                  </a:lnTo>
                  <a:lnTo>
                    <a:pt x="254" y="373"/>
                  </a:lnTo>
                  <a:lnTo>
                    <a:pt x="258" y="373"/>
                  </a:lnTo>
                  <a:lnTo>
                    <a:pt x="259" y="373"/>
                  </a:lnTo>
                  <a:lnTo>
                    <a:pt x="263" y="375"/>
                  </a:lnTo>
                  <a:lnTo>
                    <a:pt x="266" y="375"/>
                  </a:lnTo>
                  <a:lnTo>
                    <a:pt x="268" y="377"/>
                  </a:lnTo>
                  <a:lnTo>
                    <a:pt x="271" y="378"/>
                  </a:lnTo>
                  <a:lnTo>
                    <a:pt x="274" y="378"/>
                  </a:lnTo>
                  <a:lnTo>
                    <a:pt x="276" y="380"/>
                  </a:lnTo>
                  <a:lnTo>
                    <a:pt x="279" y="382"/>
                  </a:lnTo>
                  <a:lnTo>
                    <a:pt x="282" y="382"/>
                  </a:lnTo>
                  <a:lnTo>
                    <a:pt x="284" y="383"/>
                  </a:lnTo>
                  <a:lnTo>
                    <a:pt x="287" y="383"/>
                  </a:lnTo>
                  <a:lnTo>
                    <a:pt x="291" y="385"/>
                  </a:lnTo>
                  <a:lnTo>
                    <a:pt x="292" y="387"/>
                  </a:lnTo>
                  <a:lnTo>
                    <a:pt x="296" y="387"/>
                  </a:lnTo>
                  <a:lnTo>
                    <a:pt x="299" y="388"/>
                  </a:lnTo>
                  <a:lnTo>
                    <a:pt x="301" y="388"/>
                  </a:lnTo>
                  <a:lnTo>
                    <a:pt x="304" y="390"/>
                  </a:lnTo>
                  <a:lnTo>
                    <a:pt x="307" y="390"/>
                  </a:lnTo>
                  <a:lnTo>
                    <a:pt x="309" y="390"/>
                  </a:lnTo>
                  <a:lnTo>
                    <a:pt x="312" y="392"/>
                  </a:lnTo>
                  <a:lnTo>
                    <a:pt x="314" y="393"/>
                  </a:lnTo>
                  <a:lnTo>
                    <a:pt x="316" y="393"/>
                  </a:lnTo>
                  <a:lnTo>
                    <a:pt x="319" y="395"/>
                  </a:lnTo>
                  <a:lnTo>
                    <a:pt x="322" y="397"/>
                  </a:lnTo>
                  <a:lnTo>
                    <a:pt x="326" y="397"/>
                  </a:lnTo>
                  <a:lnTo>
                    <a:pt x="327" y="398"/>
                  </a:lnTo>
                  <a:lnTo>
                    <a:pt x="331" y="398"/>
                  </a:lnTo>
                  <a:lnTo>
                    <a:pt x="334" y="400"/>
                  </a:lnTo>
                  <a:lnTo>
                    <a:pt x="331" y="398"/>
                  </a:lnTo>
                  <a:lnTo>
                    <a:pt x="329" y="397"/>
                  </a:lnTo>
                  <a:lnTo>
                    <a:pt x="326" y="393"/>
                  </a:lnTo>
                  <a:lnTo>
                    <a:pt x="324" y="392"/>
                  </a:lnTo>
                  <a:lnTo>
                    <a:pt x="322" y="390"/>
                  </a:lnTo>
                  <a:lnTo>
                    <a:pt x="319" y="390"/>
                  </a:lnTo>
                  <a:lnTo>
                    <a:pt x="317" y="387"/>
                  </a:lnTo>
                  <a:lnTo>
                    <a:pt x="314" y="385"/>
                  </a:lnTo>
                  <a:lnTo>
                    <a:pt x="314" y="383"/>
                  </a:lnTo>
                  <a:lnTo>
                    <a:pt x="312" y="382"/>
                  </a:lnTo>
                  <a:lnTo>
                    <a:pt x="309" y="380"/>
                  </a:lnTo>
                  <a:lnTo>
                    <a:pt x="307" y="377"/>
                  </a:lnTo>
                  <a:lnTo>
                    <a:pt x="306" y="375"/>
                  </a:lnTo>
                  <a:lnTo>
                    <a:pt x="302" y="373"/>
                  </a:lnTo>
                  <a:lnTo>
                    <a:pt x="301" y="373"/>
                  </a:lnTo>
                  <a:lnTo>
                    <a:pt x="297" y="370"/>
                  </a:lnTo>
                  <a:lnTo>
                    <a:pt x="296" y="368"/>
                  </a:lnTo>
                  <a:lnTo>
                    <a:pt x="294" y="367"/>
                  </a:lnTo>
                  <a:lnTo>
                    <a:pt x="291" y="365"/>
                  </a:lnTo>
                  <a:lnTo>
                    <a:pt x="289" y="363"/>
                  </a:lnTo>
                  <a:lnTo>
                    <a:pt x="287" y="360"/>
                  </a:lnTo>
                  <a:lnTo>
                    <a:pt x="284" y="358"/>
                  </a:lnTo>
                  <a:lnTo>
                    <a:pt x="282" y="357"/>
                  </a:lnTo>
                  <a:lnTo>
                    <a:pt x="279" y="355"/>
                  </a:lnTo>
                  <a:lnTo>
                    <a:pt x="277" y="355"/>
                  </a:lnTo>
                  <a:lnTo>
                    <a:pt x="276" y="352"/>
                  </a:lnTo>
                  <a:lnTo>
                    <a:pt x="272" y="350"/>
                  </a:lnTo>
                  <a:lnTo>
                    <a:pt x="271" y="348"/>
                  </a:lnTo>
                  <a:lnTo>
                    <a:pt x="269" y="347"/>
                  </a:lnTo>
                  <a:lnTo>
                    <a:pt x="266" y="345"/>
                  </a:lnTo>
                  <a:lnTo>
                    <a:pt x="264" y="342"/>
                  </a:lnTo>
                  <a:lnTo>
                    <a:pt x="261" y="340"/>
                  </a:lnTo>
                  <a:lnTo>
                    <a:pt x="264" y="342"/>
                  </a:lnTo>
                  <a:lnTo>
                    <a:pt x="266" y="342"/>
                  </a:lnTo>
                  <a:lnTo>
                    <a:pt x="269" y="343"/>
                  </a:lnTo>
                  <a:lnTo>
                    <a:pt x="271" y="345"/>
                  </a:lnTo>
                  <a:lnTo>
                    <a:pt x="272" y="345"/>
                  </a:lnTo>
                  <a:lnTo>
                    <a:pt x="276" y="347"/>
                  </a:lnTo>
                  <a:lnTo>
                    <a:pt x="277" y="348"/>
                  </a:lnTo>
                  <a:lnTo>
                    <a:pt x="279" y="348"/>
                  </a:lnTo>
                  <a:lnTo>
                    <a:pt x="282" y="350"/>
                  </a:lnTo>
                  <a:lnTo>
                    <a:pt x="284" y="352"/>
                  </a:lnTo>
                  <a:lnTo>
                    <a:pt x="286" y="352"/>
                  </a:lnTo>
                  <a:lnTo>
                    <a:pt x="289" y="353"/>
                  </a:lnTo>
                  <a:lnTo>
                    <a:pt x="291" y="355"/>
                  </a:lnTo>
                  <a:lnTo>
                    <a:pt x="292" y="355"/>
                  </a:lnTo>
                  <a:lnTo>
                    <a:pt x="296" y="355"/>
                  </a:lnTo>
                  <a:lnTo>
                    <a:pt x="297" y="357"/>
                  </a:lnTo>
                  <a:lnTo>
                    <a:pt x="299" y="357"/>
                  </a:lnTo>
                  <a:lnTo>
                    <a:pt x="302" y="358"/>
                  </a:lnTo>
                  <a:lnTo>
                    <a:pt x="304" y="360"/>
                  </a:lnTo>
                  <a:lnTo>
                    <a:pt x="306" y="360"/>
                  </a:lnTo>
                  <a:lnTo>
                    <a:pt x="309" y="362"/>
                  </a:lnTo>
                  <a:lnTo>
                    <a:pt x="311" y="363"/>
                  </a:lnTo>
                  <a:lnTo>
                    <a:pt x="314" y="363"/>
                  </a:lnTo>
                  <a:lnTo>
                    <a:pt x="314" y="365"/>
                  </a:lnTo>
                  <a:lnTo>
                    <a:pt x="316" y="367"/>
                  </a:lnTo>
                  <a:lnTo>
                    <a:pt x="319" y="368"/>
                  </a:lnTo>
                  <a:lnTo>
                    <a:pt x="321" y="368"/>
                  </a:lnTo>
                  <a:lnTo>
                    <a:pt x="322" y="370"/>
                  </a:lnTo>
                  <a:lnTo>
                    <a:pt x="326" y="372"/>
                  </a:lnTo>
                  <a:lnTo>
                    <a:pt x="327" y="372"/>
                  </a:lnTo>
                  <a:lnTo>
                    <a:pt x="329" y="373"/>
                  </a:lnTo>
                  <a:lnTo>
                    <a:pt x="332" y="373"/>
                  </a:lnTo>
                  <a:lnTo>
                    <a:pt x="329" y="372"/>
                  </a:lnTo>
                  <a:lnTo>
                    <a:pt x="327" y="368"/>
                  </a:lnTo>
                  <a:lnTo>
                    <a:pt x="326" y="365"/>
                  </a:lnTo>
                  <a:lnTo>
                    <a:pt x="322" y="362"/>
                  </a:lnTo>
                  <a:lnTo>
                    <a:pt x="321" y="360"/>
                  </a:lnTo>
                  <a:lnTo>
                    <a:pt x="319" y="357"/>
                  </a:lnTo>
                  <a:lnTo>
                    <a:pt x="316" y="355"/>
                  </a:lnTo>
                  <a:lnTo>
                    <a:pt x="314" y="352"/>
                  </a:lnTo>
                  <a:lnTo>
                    <a:pt x="314" y="348"/>
                  </a:lnTo>
                  <a:lnTo>
                    <a:pt x="311" y="345"/>
                  </a:lnTo>
                  <a:lnTo>
                    <a:pt x="309" y="343"/>
                  </a:lnTo>
                  <a:lnTo>
                    <a:pt x="307" y="340"/>
                  </a:lnTo>
                  <a:lnTo>
                    <a:pt x="304" y="338"/>
                  </a:lnTo>
                  <a:lnTo>
                    <a:pt x="302" y="335"/>
                  </a:lnTo>
                  <a:lnTo>
                    <a:pt x="301" y="332"/>
                  </a:lnTo>
                  <a:lnTo>
                    <a:pt x="297" y="330"/>
                  </a:lnTo>
                  <a:lnTo>
                    <a:pt x="296" y="327"/>
                  </a:lnTo>
                  <a:lnTo>
                    <a:pt x="294" y="323"/>
                  </a:lnTo>
                  <a:lnTo>
                    <a:pt x="291" y="322"/>
                  </a:lnTo>
                  <a:lnTo>
                    <a:pt x="289" y="318"/>
                  </a:lnTo>
                  <a:lnTo>
                    <a:pt x="287" y="317"/>
                  </a:lnTo>
                  <a:lnTo>
                    <a:pt x="286" y="313"/>
                  </a:lnTo>
                  <a:lnTo>
                    <a:pt x="282" y="310"/>
                  </a:lnTo>
                  <a:lnTo>
                    <a:pt x="281" y="307"/>
                  </a:lnTo>
                  <a:lnTo>
                    <a:pt x="279" y="305"/>
                  </a:lnTo>
                  <a:lnTo>
                    <a:pt x="276" y="303"/>
                  </a:lnTo>
                  <a:lnTo>
                    <a:pt x="274" y="300"/>
                  </a:lnTo>
                  <a:lnTo>
                    <a:pt x="272" y="297"/>
                  </a:lnTo>
                  <a:lnTo>
                    <a:pt x="269" y="293"/>
                  </a:lnTo>
                  <a:lnTo>
                    <a:pt x="268" y="292"/>
                  </a:lnTo>
                  <a:lnTo>
                    <a:pt x="266" y="288"/>
                  </a:lnTo>
                  <a:lnTo>
                    <a:pt x="263" y="287"/>
                  </a:lnTo>
                  <a:lnTo>
                    <a:pt x="266" y="288"/>
                  </a:lnTo>
                  <a:lnTo>
                    <a:pt x="268" y="288"/>
                  </a:lnTo>
                  <a:lnTo>
                    <a:pt x="269" y="288"/>
                  </a:lnTo>
                  <a:lnTo>
                    <a:pt x="271" y="288"/>
                  </a:lnTo>
                  <a:lnTo>
                    <a:pt x="272" y="290"/>
                  </a:lnTo>
                  <a:lnTo>
                    <a:pt x="276" y="290"/>
                  </a:lnTo>
                  <a:lnTo>
                    <a:pt x="277" y="290"/>
                  </a:lnTo>
                  <a:lnTo>
                    <a:pt x="279" y="292"/>
                  </a:lnTo>
                  <a:lnTo>
                    <a:pt x="281" y="292"/>
                  </a:lnTo>
                  <a:lnTo>
                    <a:pt x="282" y="293"/>
                  </a:lnTo>
                  <a:lnTo>
                    <a:pt x="286" y="293"/>
                  </a:lnTo>
                  <a:lnTo>
                    <a:pt x="287" y="295"/>
                  </a:lnTo>
                  <a:lnTo>
                    <a:pt x="289" y="295"/>
                  </a:lnTo>
                  <a:lnTo>
                    <a:pt x="291" y="297"/>
                  </a:lnTo>
                  <a:lnTo>
                    <a:pt x="294" y="297"/>
                  </a:lnTo>
                  <a:lnTo>
                    <a:pt x="296" y="298"/>
                  </a:lnTo>
                  <a:lnTo>
                    <a:pt x="297" y="298"/>
                  </a:lnTo>
                  <a:lnTo>
                    <a:pt x="299" y="300"/>
                  </a:lnTo>
                  <a:lnTo>
                    <a:pt x="301" y="300"/>
                  </a:lnTo>
                  <a:lnTo>
                    <a:pt x="304" y="302"/>
                  </a:lnTo>
                  <a:lnTo>
                    <a:pt x="306" y="303"/>
                  </a:lnTo>
                  <a:lnTo>
                    <a:pt x="307" y="303"/>
                  </a:lnTo>
                  <a:lnTo>
                    <a:pt x="309" y="305"/>
                  </a:lnTo>
                  <a:lnTo>
                    <a:pt x="312" y="305"/>
                  </a:lnTo>
                  <a:lnTo>
                    <a:pt x="314" y="305"/>
                  </a:lnTo>
                  <a:lnTo>
                    <a:pt x="314" y="305"/>
                  </a:lnTo>
                  <a:lnTo>
                    <a:pt x="316" y="307"/>
                  </a:lnTo>
                  <a:lnTo>
                    <a:pt x="317" y="307"/>
                  </a:lnTo>
                  <a:lnTo>
                    <a:pt x="321" y="308"/>
                  </a:lnTo>
                  <a:lnTo>
                    <a:pt x="322" y="308"/>
                  </a:lnTo>
                  <a:lnTo>
                    <a:pt x="324" y="310"/>
                  </a:lnTo>
                  <a:lnTo>
                    <a:pt x="326" y="310"/>
                  </a:lnTo>
                  <a:lnTo>
                    <a:pt x="324" y="308"/>
                  </a:lnTo>
                  <a:lnTo>
                    <a:pt x="322" y="307"/>
                  </a:lnTo>
                  <a:lnTo>
                    <a:pt x="319" y="305"/>
                  </a:lnTo>
                  <a:lnTo>
                    <a:pt x="317" y="305"/>
                  </a:lnTo>
                  <a:lnTo>
                    <a:pt x="316" y="305"/>
                  </a:lnTo>
                  <a:lnTo>
                    <a:pt x="314" y="303"/>
                  </a:lnTo>
                  <a:lnTo>
                    <a:pt x="312" y="302"/>
                  </a:lnTo>
                  <a:lnTo>
                    <a:pt x="311" y="300"/>
                  </a:lnTo>
                  <a:lnTo>
                    <a:pt x="307" y="298"/>
                  </a:lnTo>
                  <a:lnTo>
                    <a:pt x="306" y="297"/>
                  </a:lnTo>
                  <a:lnTo>
                    <a:pt x="304" y="295"/>
                  </a:lnTo>
                  <a:lnTo>
                    <a:pt x="301" y="293"/>
                  </a:lnTo>
                  <a:lnTo>
                    <a:pt x="299" y="292"/>
                  </a:lnTo>
                  <a:lnTo>
                    <a:pt x="297" y="290"/>
                  </a:lnTo>
                  <a:lnTo>
                    <a:pt x="294" y="288"/>
                  </a:lnTo>
                  <a:lnTo>
                    <a:pt x="292" y="288"/>
                  </a:lnTo>
                  <a:lnTo>
                    <a:pt x="291" y="287"/>
                  </a:lnTo>
                  <a:lnTo>
                    <a:pt x="287" y="285"/>
                  </a:lnTo>
                  <a:lnTo>
                    <a:pt x="286" y="283"/>
                  </a:lnTo>
                  <a:lnTo>
                    <a:pt x="284" y="282"/>
                  </a:lnTo>
                  <a:lnTo>
                    <a:pt x="281" y="282"/>
                  </a:lnTo>
                  <a:lnTo>
                    <a:pt x="279" y="280"/>
                  </a:lnTo>
                  <a:lnTo>
                    <a:pt x="277" y="278"/>
                  </a:lnTo>
                  <a:lnTo>
                    <a:pt x="274" y="277"/>
                  </a:lnTo>
                  <a:lnTo>
                    <a:pt x="272" y="275"/>
                  </a:lnTo>
                  <a:lnTo>
                    <a:pt x="271" y="273"/>
                  </a:lnTo>
                  <a:lnTo>
                    <a:pt x="269" y="272"/>
                  </a:lnTo>
                  <a:lnTo>
                    <a:pt x="266" y="272"/>
                  </a:lnTo>
                  <a:lnTo>
                    <a:pt x="264" y="270"/>
                  </a:lnTo>
                  <a:lnTo>
                    <a:pt x="263" y="268"/>
                  </a:lnTo>
                  <a:lnTo>
                    <a:pt x="259" y="267"/>
                  </a:lnTo>
                  <a:lnTo>
                    <a:pt x="258" y="265"/>
                  </a:lnTo>
                  <a:lnTo>
                    <a:pt x="259" y="267"/>
                  </a:lnTo>
                  <a:lnTo>
                    <a:pt x="261" y="267"/>
                  </a:lnTo>
                  <a:lnTo>
                    <a:pt x="264" y="267"/>
                  </a:lnTo>
                  <a:lnTo>
                    <a:pt x="266" y="268"/>
                  </a:lnTo>
                  <a:lnTo>
                    <a:pt x="268" y="268"/>
                  </a:lnTo>
                  <a:lnTo>
                    <a:pt x="269" y="268"/>
                  </a:lnTo>
                  <a:lnTo>
                    <a:pt x="271" y="268"/>
                  </a:lnTo>
                  <a:lnTo>
                    <a:pt x="274" y="270"/>
                  </a:lnTo>
                  <a:lnTo>
                    <a:pt x="276" y="270"/>
                  </a:lnTo>
                  <a:lnTo>
                    <a:pt x="277" y="270"/>
                  </a:lnTo>
                  <a:lnTo>
                    <a:pt x="279" y="272"/>
                  </a:lnTo>
                  <a:lnTo>
                    <a:pt x="281" y="272"/>
                  </a:lnTo>
                  <a:lnTo>
                    <a:pt x="284" y="272"/>
                  </a:lnTo>
                  <a:lnTo>
                    <a:pt x="286" y="272"/>
                  </a:lnTo>
                  <a:lnTo>
                    <a:pt x="287" y="272"/>
                  </a:lnTo>
                  <a:lnTo>
                    <a:pt x="289" y="272"/>
                  </a:lnTo>
                  <a:lnTo>
                    <a:pt x="291" y="273"/>
                  </a:lnTo>
                  <a:lnTo>
                    <a:pt x="294" y="273"/>
                  </a:lnTo>
                  <a:lnTo>
                    <a:pt x="296" y="273"/>
                  </a:lnTo>
                  <a:lnTo>
                    <a:pt x="297" y="275"/>
                  </a:lnTo>
                  <a:lnTo>
                    <a:pt x="299" y="275"/>
                  </a:lnTo>
                  <a:lnTo>
                    <a:pt x="301" y="275"/>
                  </a:lnTo>
                  <a:lnTo>
                    <a:pt x="304" y="277"/>
                  </a:lnTo>
                  <a:lnTo>
                    <a:pt x="306" y="277"/>
                  </a:lnTo>
                  <a:lnTo>
                    <a:pt x="307" y="277"/>
                  </a:lnTo>
                  <a:lnTo>
                    <a:pt x="309" y="277"/>
                  </a:lnTo>
                  <a:lnTo>
                    <a:pt x="312" y="278"/>
                  </a:lnTo>
                  <a:lnTo>
                    <a:pt x="314" y="278"/>
                  </a:lnTo>
                  <a:lnTo>
                    <a:pt x="314" y="278"/>
                  </a:lnTo>
                  <a:lnTo>
                    <a:pt x="316" y="280"/>
                  </a:lnTo>
                  <a:lnTo>
                    <a:pt x="319" y="280"/>
                  </a:lnTo>
                  <a:lnTo>
                    <a:pt x="321" y="280"/>
                  </a:lnTo>
                  <a:lnTo>
                    <a:pt x="317" y="278"/>
                  </a:lnTo>
                  <a:lnTo>
                    <a:pt x="316" y="277"/>
                  </a:lnTo>
                  <a:lnTo>
                    <a:pt x="314" y="275"/>
                  </a:lnTo>
                  <a:lnTo>
                    <a:pt x="311" y="273"/>
                  </a:lnTo>
                  <a:lnTo>
                    <a:pt x="309" y="272"/>
                  </a:lnTo>
                  <a:lnTo>
                    <a:pt x="306" y="272"/>
                  </a:lnTo>
                  <a:lnTo>
                    <a:pt x="304" y="270"/>
                  </a:lnTo>
                  <a:lnTo>
                    <a:pt x="301" y="268"/>
                  </a:lnTo>
                  <a:lnTo>
                    <a:pt x="297" y="267"/>
                  </a:lnTo>
                  <a:lnTo>
                    <a:pt x="296" y="265"/>
                  </a:lnTo>
                  <a:lnTo>
                    <a:pt x="292" y="263"/>
                  </a:lnTo>
                  <a:lnTo>
                    <a:pt x="291" y="260"/>
                  </a:lnTo>
                  <a:lnTo>
                    <a:pt x="287" y="258"/>
                  </a:lnTo>
                  <a:lnTo>
                    <a:pt x="284" y="256"/>
                  </a:lnTo>
                  <a:lnTo>
                    <a:pt x="282" y="255"/>
                  </a:lnTo>
                  <a:lnTo>
                    <a:pt x="279" y="255"/>
                  </a:lnTo>
                  <a:lnTo>
                    <a:pt x="277" y="253"/>
                  </a:lnTo>
                  <a:lnTo>
                    <a:pt x="274" y="251"/>
                  </a:lnTo>
                  <a:lnTo>
                    <a:pt x="272" y="250"/>
                  </a:lnTo>
                  <a:lnTo>
                    <a:pt x="269" y="248"/>
                  </a:lnTo>
                  <a:lnTo>
                    <a:pt x="266" y="246"/>
                  </a:lnTo>
                  <a:lnTo>
                    <a:pt x="264" y="245"/>
                  </a:lnTo>
                  <a:lnTo>
                    <a:pt x="261" y="243"/>
                  </a:lnTo>
                  <a:lnTo>
                    <a:pt x="259" y="241"/>
                  </a:lnTo>
                  <a:lnTo>
                    <a:pt x="256" y="238"/>
                  </a:lnTo>
                  <a:lnTo>
                    <a:pt x="253" y="238"/>
                  </a:lnTo>
                  <a:lnTo>
                    <a:pt x="251" y="236"/>
                  </a:lnTo>
                  <a:lnTo>
                    <a:pt x="248" y="235"/>
                  </a:lnTo>
                  <a:lnTo>
                    <a:pt x="246" y="233"/>
                  </a:lnTo>
                  <a:lnTo>
                    <a:pt x="243" y="231"/>
                  </a:lnTo>
                  <a:lnTo>
                    <a:pt x="239" y="230"/>
                  </a:lnTo>
                  <a:lnTo>
                    <a:pt x="238" y="228"/>
                  </a:lnTo>
                  <a:lnTo>
                    <a:pt x="239" y="230"/>
                  </a:lnTo>
                  <a:lnTo>
                    <a:pt x="243" y="230"/>
                  </a:lnTo>
                  <a:lnTo>
                    <a:pt x="244" y="231"/>
                  </a:lnTo>
                  <a:lnTo>
                    <a:pt x="248" y="233"/>
                  </a:lnTo>
                  <a:lnTo>
                    <a:pt x="249" y="233"/>
                  </a:lnTo>
                  <a:lnTo>
                    <a:pt x="253" y="235"/>
                  </a:lnTo>
                  <a:lnTo>
                    <a:pt x="254" y="236"/>
                  </a:lnTo>
                  <a:lnTo>
                    <a:pt x="258" y="236"/>
                  </a:lnTo>
                  <a:lnTo>
                    <a:pt x="259" y="238"/>
                  </a:lnTo>
                  <a:lnTo>
                    <a:pt x="263" y="238"/>
                  </a:lnTo>
                  <a:lnTo>
                    <a:pt x="264" y="238"/>
                  </a:lnTo>
                  <a:lnTo>
                    <a:pt x="268" y="240"/>
                  </a:lnTo>
                  <a:lnTo>
                    <a:pt x="269" y="241"/>
                  </a:lnTo>
                  <a:lnTo>
                    <a:pt x="272" y="241"/>
                  </a:lnTo>
                  <a:lnTo>
                    <a:pt x="274" y="243"/>
                  </a:lnTo>
                  <a:lnTo>
                    <a:pt x="277" y="245"/>
                  </a:lnTo>
                  <a:lnTo>
                    <a:pt x="279" y="245"/>
                  </a:lnTo>
                  <a:lnTo>
                    <a:pt x="282" y="246"/>
                  </a:lnTo>
                  <a:lnTo>
                    <a:pt x="286" y="248"/>
                  </a:lnTo>
                  <a:lnTo>
                    <a:pt x="287" y="248"/>
                  </a:lnTo>
                  <a:lnTo>
                    <a:pt x="291" y="250"/>
                  </a:lnTo>
                  <a:lnTo>
                    <a:pt x="292" y="251"/>
                  </a:lnTo>
                  <a:lnTo>
                    <a:pt x="296" y="251"/>
                  </a:lnTo>
                  <a:lnTo>
                    <a:pt x="297" y="253"/>
                  </a:lnTo>
                  <a:lnTo>
                    <a:pt x="301" y="255"/>
                  </a:lnTo>
                  <a:lnTo>
                    <a:pt x="302" y="255"/>
                  </a:lnTo>
                  <a:lnTo>
                    <a:pt x="306" y="255"/>
                  </a:lnTo>
                  <a:lnTo>
                    <a:pt x="307" y="256"/>
                  </a:lnTo>
                  <a:lnTo>
                    <a:pt x="311" y="258"/>
                  </a:lnTo>
                  <a:lnTo>
                    <a:pt x="312" y="258"/>
                  </a:lnTo>
                  <a:lnTo>
                    <a:pt x="314" y="260"/>
                  </a:lnTo>
                  <a:lnTo>
                    <a:pt x="316" y="262"/>
                  </a:lnTo>
                  <a:lnTo>
                    <a:pt x="314" y="258"/>
                  </a:lnTo>
                  <a:lnTo>
                    <a:pt x="314" y="256"/>
                  </a:lnTo>
                  <a:lnTo>
                    <a:pt x="311" y="255"/>
                  </a:lnTo>
                  <a:lnTo>
                    <a:pt x="309" y="255"/>
                  </a:lnTo>
                  <a:lnTo>
                    <a:pt x="306" y="253"/>
                  </a:lnTo>
                  <a:lnTo>
                    <a:pt x="304" y="251"/>
                  </a:lnTo>
                  <a:lnTo>
                    <a:pt x="301" y="250"/>
                  </a:lnTo>
                  <a:lnTo>
                    <a:pt x="299" y="248"/>
                  </a:lnTo>
                  <a:lnTo>
                    <a:pt x="296" y="246"/>
                  </a:lnTo>
                  <a:lnTo>
                    <a:pt x="294" y="243"/>
                  </a:lnTo>
                  <a:lnTo>
                    <a:pt x="292" y="241"/>
                  </a:lnTo>
                  <a:lnTo>
                    <a:pt x="289" y="240"/>
                  </a:lnTo>
                  <a:lnTo>
                    <a:pt x="287" y="238"/>
                  </a:lnTo>
                  <a:lnTo>
                    <a:pt x="284" y="238"/>
                  </a:lnTo>
                  <a:lnTo>
                    <a:pt x="282" y="236"/>
                  </a:lnTo>
                  <a:lnTo>
                    <a:pt x="279" y="235"/>
                  </a:lnTo>
                  <a:lnTo>
                    <a:pt x="277" y="233"/>
                  </a:lnTo>
                  <a:lnTo>
                    <a:pt x="276" y="231"/>
                  </a:lnTo>
                  <a:lnTo>
                    <a:pt x="272" y="228"/>
                  </a:lnTo>
                  <a:lnTo>
                    <a:pt x="271" y="226"/>
                  </a:lnTo>
                  <a:lnTo>
                    <a:pt x="268" y="225"/>
                  </a:lnTo>
                  <a:lnTo>
                    <a:pt x="266" y="223"/>
                  </a:lnTo>
                  <a:lnTo>
                    <a:pt x="263" y="221"/>
                  </a:lnTo>
                  <a:lnTo>
                    <a:pt x="261" y="221"/>
                  </a:lnTo>
                  <a:lnTo>
                    <a:pt x="259" y="220"/>
                  </a:lnTo>
                  <a:lnTo>
                    <a:pt x="256" y="218"/>
                  </a:lnTo>
                  <a:lnTo>
                    <a:pt x="254" y="216"/>
                  </a:lnTo>
                  <a:lnTo>
                    <a:pt x="251" y="215"/>
                  </a:lnTo>
                  <a:lnTo>
                    <a:pt x="249" y="211"/>
                  </a:lnTo>
                  <a:lnTo>
                    <a:pt x="246" y="210"/>
                  </a:lnTo>
                  <a:lnTo>
                    <a:pt x="244" y="208"/>
                  </a:lnTo>
                  <a:lnTo>
                    <a:pt x="241" y="206"/>
                  </a:lnTo>
                  <a:lnTo>
                    <a:pt x="244" y="208"/>
                  </a:lnTo>
                  <a:lnTo>
                    <a:pt x="246" y="208"/>
                  </a:lnTo>
                  <a:lnTo>
                    <a:pt x="248" y="210"/>
                  </a:lnTo>
                  <a:lnTo>
                    <a:pt x="251" y="210"/>
                  </a:lnTo>
                  <a:lnTo>
                    <a:pt x="253" y="211"/>
                  </a:lnTo>
                  <a:lnTo>
                    <a:pt x="254" y="213"/>
                  </a:lnTo>
                  <a:lnTo>
                    <a:pt x="258" y="213"/>
                  </a:lnTo>
                  <a:lnTo>
                    <a:pt x="259" y="215"/>
                  </a:lnTo>
                  <a:lnTo>
                    <a:pt x="261" y="215"/>
                  </a:lnTo>
                  <a:lnTo>
                    <a:pt x="264" y="216"/>
                  </a:lnTo>
                  <a:lnTo>
                    <a:pt x="266" y="216"/>
                  </a:lnTo>
                  <a:lnTo>
                    <a:pt x="268" y="218"/>
                  </a:lnTo>
                  <a:lnTo>
                    <a:pt x="271" y="220"/>
                  </a:lnTo>
                  <a:lnTo>
                    <a:pt x="272" y="220"/>
                  </a:lnTo>
                  <a:lnTo>
                    <a:pt x="274" y="221"/>
                  </a:lnTo>
                  <a:lnTo>
                    <a:pt x="277" y="221"/>
                  </a:lnTo>
                  <a:lnTo>
                    <a:pt x="279" y="221"/>
                  </a:lnTo>
                  <a:lnTo>
                    <a:pt x="281" y="221"/>
                  </a:lnTo>
                  <a:lnTo>
                    <a:pt x="284" y="223"/>
                  </a:lnTo>
                  <a:lnTo>
                    <a:pt x="286" y="223"/>
                  </a:lnTo>
                  <a:lnTo>
                    <a:pt x="287" y="225"/>
                  </a:lnTo>
                  <a:lnTo>
                    <a:pt x="291" y="226"/>
                  </a:lnTo>
                  <a:lnTo>
                    <a:pt x="292" y="226"/>
                  </a:lnTo>
                  <a:lnTo>
                    <a:pt x="294" y="228"/>
                  </a:lnTo>
                  <a:lnTo>
                    <a:pt x="297" y="228"/>
                  </a:lnTo>
                  <a:lnTo>
                    <a:pt x="299" y="230"/>
                  </a:lnTo>
                  <a:lnTo>
                    <a:pt x="301" y="230"/>
                  </a:lnTo>
                  <a:lnTo>
                    <a:pt x="302" y="231"/>
                  </a:lnTo>
                  <a:lnTo>
                    <a:pt x="306" y="233"/>
                  </a:lnTo>
                  <a:lnTo>
                    <a:pt x="307" y="233"/>
                  </a:lnTo>
                  <a:lnTo>
                    <a:pt x="309" y="235"/>
                  </a:lnTo>
                  <a:lnTo>
                    <a:pt x="312" y="235"/>
                  </a:lnTo>
                  <a:lnTo>
                    <a:pt x="309" y="233"/>
                  </a:lnTo>
                  <a:lnTo>
                    <a:pt x="306" y="231"/>
                  </a:lnTo>
                  <a:lnTo>
                    <a:pt x="304" y="230"/>
                  </a:lnTo>
                  <a:lnTo>
                    <a:pt x="301" y="226"/>
                  </a:lnTo>
                  <a:lnTo>
                    <a:pt x="299" y="225"/>
                  </a:lnTo>
                  <a:lnTo>
                    <a:pt x="296" y="223"/>
                  </a:lnTo>
                  <a:lnTo>
                    <a:pt x="292" y="221"/>
                  </a:lnTo>
                  <a:lnTo>
                    <a:pt x="291" y="220"/>
                  </a:lnTo>
                  <a:lnTo>
                    <a:pt x="287" y="218"/>
                  </a:lnTo>
                  <a:lnTo>
                    <a:pt x="284" y="216"/>
                  </a:lnTo>
                  <a:lnTo>
                    <a:pt x="282" y="215"/>
                  </a:lnTo>
                  <a:lnTo>
                    <a:pt x="279" y="213"/>
                  </a:lnTo>
                  <a:lnTo>
                    <a:pt x="276" y="210"/>
                  </a:lnTo>
                  <a:lnTo>
                    <a:pt x="274" y="208"/>
                  </a:lnTo>
                  <a:lnTo>
                    <a:pt x="271" y="206"/>
                  </a:lnTo>
                  <a:lnTo>
                    <a:pt x="268" y="205"/>
                  </a:lnTo>
                  <a:lnTo>
                    <a:pt x="266" y="205"/>
                  </a:lnTo>
                  <a:lnTo>
                    <a:pt x="263" y="201"/>
                  </a:lnTo>
                  <a:lnTo>
                    <a:pt x="259" y="200"/>
                  </a:lnTo>
                  <a:lnTo>
                    <a:pt x="258" y="198"/>
                  </a:lnTo>
                  <a:lnTo>
                    <a:pt x="254" y="196"/>
                  </a:lnTo>
                  <a:lnTo>
                    <a:pt x="251" y="193"/>
                  </a:lnTo>
                  <a:lnTo>
                    <a:pt x="249" y="191"/>
                  </a:lnTo>
                  <a:lnTo>
                    <a:pt x="246" y="190"/>
                  </a:lnTo>
                  <a:lnTo>
                    <a:pt x="244" y="188"/>
                  </a:lnTo>
                  <a:lnTo>
                    <a:pt x="241" y="188"/>
                  </a:lnTo>
                  <a:lnTo>
                    <a:pt x="238" y="185"/>
                  </a:lnTo>
                  <a:lnTo>
                    <a:pt x="236" y="183"/>
                  </a:lnTo>
                  <a:lnTo>
                    <a:pt x="233" y="181"/>
                  </a:lnTo>
                  <a:lnTo>
                    <a:pt x="231" y="180"/>
                  </a:lnTo>
                  <a:lnTo>
                    <a:pt x="229" y="178"/>
                  </a:lnTo>
                  <a:lnTo>
                    <a:pt x="226" y="175"/>
                  </a:lnTo>
                  <a:lnTo>
                    <a:pt x="229" y="176"/>
                  </a:lnTo>
                  <a:lnTo>
                    <a:pt x="233" y="178"/>
                  </a:lnTo>
                  <a:lnTo>
                    <a:pt x="234" y="180"/>
                  </a:lnTo>
                  <a:lnTo>
                    <a:pt x="238" y="181"/>
                  </a:lnTo>
                  <a:lnTo>
                    <a:pt x="241" y="181"/>
                  </a:lnTo>
                  <a:lnTo>
                    <a:pt x="244" y="183"/>
                  </a:lnTo>
                  <a:lnTo>
                    <a:pt x="248" y="185"/>
                  </a:lnTo>
                  <a:lnTo>
                    <a:pt x="251" y="186"/>
                  </a:lnTo>
                  <a:lnTo>
                    <a:pt x="254" y="186"/>
                  </a:lnTo>
                  <a:lnTo>
                    <a:pt x="258" y="188"/>
                  </a:lnTo>
                  <a:lnTo>
                    <a:pt x="261" y="188"/>
                  </a:lnTo>
                  <a:lnTo>
                    <a:pt x="264" y="190"/>
                  </a:lnTo>
                  <a:lnTo>
                    <a:pt x="268" y="190"/>
                  </a:lnTo>
                  <a:lnTo>
                    <a:pt x="271" y="191"/>
                  </a:lnTo>
                  <a:lnTo>
                    <a:pt x="274" y="193"/>
                  </a:lnTo>
                  <a:lnTo>
                    <a:pt x="277" y="195"/>
                  </a:lnTo>
                  <a:lnTo>
                    <a:pt x="281" y="196"/>
                  </a:lnTo>
                  <a:lnTo>
                    <a:pt x="284" y="196"/>
                  </a:lnTo>
                  <a:lnTo>
                    <a:pt x="287" y="198"/>
                  </a:lnTo>
                  <a:lnTo>
                    <a:pt x="291" y="200"/>
                  </a:lnTo>
                  <a:lnTo>
                    <a:pt x="296" y="201"/>
                  </a:lnTo>
                  <a:lnTo>
                    <a:pt x="299" y="203"/>
                  </a:lnTo>
                  <a:lnTo>
                    <a:pt x="302" y="203"/>
                  </a:lnTo>
                  <a:lnTo>
                    <a:pt x="306" y="205"/>
                  </a:lnTo>
                  <a:lnTo>
                    <a:pt x="309" y="205"/>
                  </a:lnTo>
                  <a:lnTo>
                    <a:pt x="312" y="206"/>
                  </a:lnTo>
                  <a:lnTo>
                    <a:pt x="314" y="206"/>
                  </a:lnTo>
                  <a:lnTo>
                    <a:pt x="317" y="208"/>
                  </a:lnTo>
                  <a:lnTo>
                    <a:pt x="321" y="210"/>
                  </a:lnTo>
                  <a:lnTo>
                    <a:pt x="324" y="211"/>
                  </a:lnTo>
                  <a:lnTo>
                    <a:pt x="327" y="213"/>
                  </a:lnTo>
                  <a:lnTo>
                    <a:pt x="331" y="213"/>
                  </a:lnTo>
                  <a:lnTo>
                    <a:pt x="327" y="211"/>
                  </a:lnTo>
                  <a:lnTo>
                    <a:pt x="324" y="210"/>
                  </a:lnTo>
                  <a:lnTo>
                    <a:pt x="322" y="206"/>
                  </a:lnTo>
                  <a:lnTo>
                    <a:pt x="319" y="205"/>
                  </a:lnTo>
                  <a:lnTo>
                    <a:pt x="316" y="205"/>
                  </a:lnTo>
                  <a:lnTo>
                    <a:pt x="314" y="201"/>
                  </a:lnTo>
                  <a:lnTo>
                    <a:pt x="312" y="200"/>
                  </a:lnTo>
                  <a:lnTo>
                    <a:pt x="309" y="196"/>
                  </a:lnTo>
                  <a:lnTo>
                    <a:pt x="307" y="195"/>
                  </a:lnTo>
                  <a:lnTo>
                    <a:pt x="304" y="193"/>
                  </a:lnTo>
                  <a:lnTo>
                    <a:pt x="301" y="190"/>
                  </a:lnTo>
                  <a:lnTo>
                    <a:pt x="299" y="188"/>
                  </a:lnTo>
                  <a:lnTo>
                    <a:pt x="296" y="186"/>
                  </a:lnTo>
                  <a:lnTo>
                    <a:pt x="292" y="185"/>
                  </a:lnTo>
                  <a:lnTo>
                    <a:pt x="291" y="183"/>
                  </a:lnTo>
                  <a:lnTo>
                    <a:pt x="287" y="180"/>
                  </a:lnTo>
                  <a:lnTo>
                    <a:pt x="284" y="178"/>
                  </a:lnTo>
                  <a:lnTo>
                    <a:pt x="282" y="176"/>
                  </a:lnTo>
                  <a:lnTo>
                    <a:pt x="279" y="173"/>
                  </a:lnTo>
                  <a:lnTo>
                    <a:pt x="276" y="171"/>
                  </a:lnTo>
                  <a:lnTo>
                    <a:pt x="274" y="171"/>
                  </a:lnTo>
                  <a:lnTo>
                    <a:pt x="271" y="168"/>
                  </a:lnTo>
                  <a:lnTo>
                    <a:pt x="268" y="166"/>
                  </a:lnTo>
                  <a:lnTo>
                    <a:pt x="266" y="163"/>
                  </a:lnTo>
                  <a:lnTo>
                    <a:pt x="263" y="161"/>
                  </a:lnTo>
                  <a:lnTo>
                    <a:pt x="259" y="160"/>
                  </a:lnTo>
                  <a:lnTo>
                    <a:pt x="258" y="156"/>
                  </a:lnTo>
                  <a:lnTo>
                    <a:pt x="254" y="155"/>
                  </a:lnTo>
                  <a:lnTo>
                    <a:pt x="251" y="155"/>
                  </a:lnTo>
                  <a:lnTo>
                    <a:pt x="249" y="151"/>
                  </a:lnTo>
                  <a:lnTo>
                    <a:pt x="246" y="150"/>
                  </a:lnTo>
                  <a:lnTo>
                    <a:pt x="243" y="148"/>
                  </a:lnTo>
                  <a:lnTo>
                    <a:pt x="246" y="148"/>
                  </a:lnTo>
                  <a:lnTo>
                    <a:pt x="248" y="150"/>
                  </a:lnTo>
                  <a:lnTo>
                    <a:pt x="251" y="150"/>
                  </a:lnTo>
                  <a:lnTo>
                    <a:pt x="253" y="151"/>
                  </a:lnTo>
                  <a:lnTo>
                    <a:pt x="256" y="153"/>
                  </a:lnTo>
                  <a:lnTo>
                    <a:pt x="258" y="153"/>
                  </a:lnTo>
                  <a:lnTo>
                    <a:pt x="259" y="155"/>
                  </a:lnTo>
                  <a:lnTo>
                    <a:pt x="263" y="155"/>
                  </a:lnTo>
                  <a:lnTo>
                    <a:pt x="264" y="155"/>
                  </a:lnTo>
                  <a:lnTo>
                    <a:pt x="268" y="156"/>
                  </a:lnTo>
                  <a:lnTo>
                    <a:pt x="269" y="156"/>
                  </a:lnTo>
                  <a:lnTo>
                    <a:pt x="272" y="158"/>
                  </a:lnTo>
                  <a:lnTo>
                    <a:pt x="274" y="158"/>
                  </a:lnTo>
                  <a:lnTo>
                    <a:pt x="277" y="160"/>
                  </a:lnTo>
                  <a:lnTo>
                    <a:pt x="279" y="161"/>
                  </a:lnTo>
                  <a:lnTo>
                    <a:pt x="282" y="161"/>
                  </a:lnTo>
                  <a:lnTo>
                    <a:pt x="284" y="163"/>
                  </a:lnTo>
                  <a:lnTo>
                    <a:pt x="286" y="165"/>
                  </a:lnTo>
                  <a:lnTo>
                    <a:pt x="289" y="165"/>
                  </a:lnTo>
                  <a:lnTo>
                    <a:pt x="291" y="166"/>
                  </a:lnTo>
                  <a:lnTo>
                    <a:pt x="294" y="166"/>
                  </a:lnTo>
                  <a:lnTo>
                    <a:pt x="296" y="168"/>
                  </a:lnTo>
                  <a:lnTo>
                    <a:pt x="299" y="170"/>
                  </a:lnTo>
                  <a:lnTo>
                    <a:pt x="301" y="170"/>
                  </a:lnTo>
                  <a:lnTo>
                    <a:pt x="304" y="171"/>
                  </a:lnTo>
                  <a:lnTo>
                    <a:pt x="306" y="171"/>
                  </a:lnTo>
                  <a:lnTo>
                    <a:pt x="309" y="171"/>
                  </a:lnTo>
                  <a:lnTo>
                    <a:pt x="311" y="173"/>
                  </a:lnTo>
                  <a:lnTo>
                    <a:pt x="312" y="173"/>
                  </a:lnTo>
                  <a:lnTo>
                    <a:pt x="314" y="175"/>
                  </a:lnTo>
                  <a:lnTo>
                    <a:pt x="316" y="176"/>
                  </a:lnTo>
                  <a:lnTo>
                    <a:pt x="319" y="176"/>
                  </a:lnTo>
                  <a:lnTo>
                    <a:pt x="316" y="175"/>
                  </a:lnTo>
                  <a:lnTo>
                    <a:pt x="314" y="173"/>
                  </a:lnTo>
                  <a:lnTo>
                    <a:pt x="312" y="171"/>
                  </a:lnTo>
                  <a:lnTo>
                    <a:pt x="309" y="171"/>
                  </a:lnTo>
                  <a:lnTo>
                    <a:pt x="307" y="170"/>
                  </a:lnTo>
                  <a:lnTo>
                    <a:pt x="304" y="166"/>
                  </a:lnTo>
                  <a:lnTo>
                    <a:pt x="302" y="165"/>
                  </a:lnTo>
                  <a:lnTo>
                    <a:pt x="299" y="163"/>
                  </a:lnTo>
                  <a:lnTo>
                    <a:pt x="296" y="161"/>
                  </a:lnTo>
                  <a:lnTo>
                    <a:pt x="294" y="160"/>
                  </a:lnTo>
                  <a:lnTo>
                    <a:pt x="291" y="158"/>
                  </a:lnTo>
                  <a:lnTo>
                    <a:pt x="287" y="156"/>
                  </a:lnTo>
                  <a:lnTo>
                    <a:pt x="286" y="155"/>
                  </a:lnTo>
                  <a:lnTo>
                    <a:pt x="282" y="153"/>
                  </a:lnTo>
                  <a:lnTo>
                    <a:pt x="281" y="151"/>
                  </a:lnTo>
                  <a:lnTo>
                    <a:pt x="277" y="150"/>
                  </a:lnTo>
                  <a:lnTo>
                    <a:pt x="274" y="148"/>
                  </a:lnTo>
                  <a:lnTo>
                    <a:pt x="272" y="146"/>
                  </a:lnTo>
                  <a:lnTo>
                    <a:pt x="269" y="143"/>
                  </a:lnTo>
                  <a:lnTo>
                    <a:pt x="268" y="141"/>
                  </a:lnTo>
                  <a:lnTo>
                    <a:pt x="264" y="140"/>
                  </a:lnTo>
                  <a:lnTo>
                    <a:pt x="261" y="138"/>
                  </a:lnTo>
                  <a:lnTo>
                    <a:pt x="259" y="138"/>
                  </a:lnTo>
                  <a:lnTo>
                    <a:pt x="256" y="136"/>
                  </a:lnTo>
                  <a:lnTo>
                    <a:pt x="253" y="133"/>
                  </a:lnTo>
                  <a:lnTo>
                    <a:pt x="251" y="131"/>
                  </a:lnTo>
                  <a:lnTo>
                    <a:pt x="248" y="130"/>
                  </a:lnTo>
                  <a:lnTo>
                    <a:pt x="246" y="128"/>
                  </a:lnTo>
                  <a:lnTo>
                    <a:pt x="243" y="126"/>
                  </a:lnTo>
                  <a:lnTo>
                    <a:pt x="239" y="125"/>
                  </a:lnTo>
                  <a:lnTo>
                    <a:pt x="238" y="121"/>
                  </a:lnTo>
                  <a:lnTo>
                    <a:pt x="234" y="121"/>
                  </a:lnTo>
                  <a:lnTo>
                    <a:pt x="238" y="121"/>
                  </a:lnTo>
                  <a:lnTo>
                    <a:pt x="241" y="123"/>
                  </a:lnTo>
                  <a:lnTo>
                    <a:pt x="244" y="123"/>
                  </a:lnTo>
                  <a:lnTo>
                    <a:pt x="246" y="125"/>
                  </a:lnTo>
                  <a:lnTo>
                    <a:pt x="249" y="126"/>
                  </a:lnTo>
                  <a:lnTo>
                    <a:pt x="253" y="126"/>
                  </a:lnTo>
                  <a:lnTo>
                    <a:pt x="256" y="128"/>
                  </a:lnTo>
                  <a:lnTo>
                    <a:pt x="259" y="130"/>
                  </a:lnTo>
                  <a:lnTo>
                    <a:pt x="261" y="130"/>
                  </a:lnTo>
                  <a:lnTo>
                    <a:pt x="264" y="131"/>
                  </a:lnTo>
                  <a:lnTo>
                    <a:pt x="268" y="133"/>
                  </a:lnTo>
                  <a:lnTo>
                    <a:pt x="271" y="133"/>
                  </a:lnTo>
                  <a:lnTo>
                    <a:pt x="274" y="135"/>
                  </a:lnTo>
                  <a:lnTo>
                    <a:pt x="276" y="136"/>
                  </a:lnTo>
                  <a:lnTo>
                    <a:pt x="279" y="136"/>
                  </a:lnTo>
                  <a:lnTo>
                    <a:pt x="282" y="138"/>
                  </a:lnTo>
                  <a:lnTo>
                    <a:pt x="286" y="138"/>
                  </a:lnTo>
                  <a:lnTo>
                    <a:pt x="289" y="138"/>
                  </a:lnTo>
                  <a:lnTo>
                    <a:pt x="291" y="140"/>
                  </a:lnTo>
                  <a:lnTo>
                    <a:pt x="294" y="141"/>
                  </a:lnTo>
                  <a:lnTo>
                    <a:pt x="297" y="141"/>
                  </a:lnTo>
                  <a:lnTo>
                    <a:pt x="301" y="143"/>
                  </a:lnTo>
                  <a:lnTo>
                    <a:pt x="304" y="145"/>
                  </a:lnTo>
                  <a:lnTo>
                    <a:pt x="306" y="145"/>
                  </a:lnTo>
                  <a:lnTo>
                    <a:pt x="309" y="146"/>
                  </a:lnTo>
                  <a:lnTo>
                    <a:pt x="312" y="148"/>
                  </a:lnTo>
                  <a:lnTo>
                    <a:pt x="314" y="148"/>
                  </a:lnTo>
                  <a:lnTo>
                    <a:pt x="317" y="150"/>
                  </a:lnTo>
                  <a:lnTo>
                    <a:pt x="319" y="151"/>
                  </a:lnTo>
                  <a:lnTo>
                    <a:pt x="322" y="151"/>
                  </a:lnTo>
                  <a:lnTo>
                    <a:pt x="326" y="153"/>
                  </a:lnTo>
                  <a:lnTo>
                    <a:pt x="329" y="155"/>
                  </a:lnTo>
                  <a:lnTo>
                    <a:pt x="326" y="153"/>
                  </a:lnTo>
                  <a:lnTo>
                    <a:pt x="324" y="151"/>
                  </a:lnTo>
                  <a:lnTo>
                    <a:pt x="321" y="148"/>
                  </a:lnTo>
                  <a:lnTo>
                    <a:pt x="317" y="146"/>
                  </a:lnTo>
                  <a:lnTo>
                    <a:pt x="316" y="145"/>
                  </a:lnTo>
                  <a:lnTo>
                    <a:pt x="314" y="143"/>
                  </a:lnTo>
                  <a:lnTo>
                    <a:pt x="311" y="141"/>
                  </a:lnTo>
                  <a:lnTo>
                    <a:pt x="309" y="140"/>
                  </a:lnTo>
                  <a:lnTo>
                    <a:pt x="306" y="138"/>
                  </a:lnTo>
                  <a:lnTo>
                    <a:pt x="302" y="136"/>
                  </a:lnTo>
                  <a:lnTo>
                    <a:pt x="301" y="135"/>
                  </a:lnTo>
                  <a:lnTo>
                    <a:pt x="297" y="133"/>
                  </a:lnTo>
                  <a:lnTo>
                    <a:pt x="296" y="131"/>
                  </a:lnTo>
                  <a:lnTo>
                    <a:pt x="292" y="130"/>
                  </a:lnTo>
                  <a:lnTo>
                    <a:pt x="289" y="128"/>
                  </a:lnTo>
                  <a:lnTo>
                    <a:pt x="287" y="126"/>
                  </a:lnTo>
                  <a:lnTo>
                    <a:pt x="284" y="125"/>
                  </a:lnTo>
                  <a:lnTo>
                    <a:pt x="281" y="121"/>
                  </a:lnTo>
                  <a:lnTo>
                    <a:pt x="279" y="121"/>
                  </a:lnTo>
                  <a:lnTo>
                    <a:pt x="276" y="120"/>
                  </a:lnTo>
                  <a:lnTo>
                    <a:pt x="272" y="118"/>
                  </a:lnTo>
                  <a:lnTo>
                    <a:pt x="271" y="116"/>
                  </a:lnTo>
                  <a:lnTo>
                    <a:pt x="268" y="115"/>
                  </a:lnTo>
                  <a:lnTo>
                    <a:pt x="264" y="113"/>
                  </a:lnTo>
                  <a:lnTo>
                    <a:pt x="263" y="110"/>
                  </a:lnTo>
                  <a:lnTo>
                    <a:pt x="259" y="108"/>
                  </a:lnTo>
                  <a:lnTo>
                    <a:pt x="258" y="106"/>
                  </a:lnTo>
                  <a:lnTo>
                    <a:pt x="254" y="105"/>
                  </a:lnTo>
                  <a:lnTo>
                    <a:pt x="251" y="105"/>
                  </a:lnTo>
                  <a:lnTo>
                    <a:pt x="249" y="103"/>
                  </a:lnTo>
                  <a:lnTo>
                    <a:pt x="246" y="101"/>
                  </a:lnTo>
                  <a:lnTo>
                    <a:pt x="243" y="98"/>
                  </a:lnTo>
                  <a:lnTo>
                    <a:pt x="246" y="100"/>
                  </a:lnTo>
                  <a:lnTo>
                    <a:pt x="248" y="100"/>
                  </a:lnTo>
                  <a:lnTo>
                    <a:pt x="249" y="101"/>
                  </a:lnTo>
                  <a:lnTo>
                    <a:pt x="253" y="101"/>
                  </a:lnTo>
                  <a:lnTo>
                    <a:pt x="254" y="103"/>
                  </a:lnTo>
                  <a:lnTo>
                    <a:pt x="258" y="103"/>
                  </a:lnTo>
                  <a:lnTo>
                    <a:pt x="259" y="103"/>
                  </a:lnTo>
                  <a:lnTo>
                    <a:pt x="261" y="105"/>
                  </a:lnTo>
                  <a:lnTo>
                    <a:pt x="264" y="105"/>
                  </a:lnTo>
                  <a:lnTo>
                    <a:pt x="266" y="105"/>
                  </a:lnTo>
                  <a:lnTo>
                    <a:pt x="268" y="105"/>
                  </a:lnTo>
                  <a:lnTo>
                    <a:pt x="271" y="105"/>
                  </a:lnTo>
                  <a:lnTo>
                    <a:pt x="272" y="106"/>
                  </a:lnTo>
                  <a:lnTo>
                    <a:pt x="274" y="106"/>
                  </a:lnTo>
                  <a:lnTo>
                    <a:pt x="277" y="108"/>
                  </a:lnTo>
                  <a:lnTo>
                    <a:pt x="279" y="108"/>
                  </a:lnTo>
                  <a:lnTo>
                    <a:pt x="282" y="108"/>
                  </a:lnTo>
                  <a:lnTo>
                    <a:pt x="284" y="110"/>
                  </a:lnTo>
                  <a:lnTo>
                    <a:pt x="286" y="110"/>
                  </a:lnTo>
                  <a:lnTo>
                    <a:pt x="289" y="111"/>
                  </a:lnTo>
                  <a:lnTo>
                    <a:pt x="291" y="111"/>
                  </a:lnTo>
                  <a:lnTo>
                    <a:pt x="292" y="113"/>
                  </a:lnTo>
                  <a:lnTo>
                    <a:pt x="296" y="113"/>
                  </a:lnTo>
                  <a:lnTo>
                    <a:pt x="297" y="113"/>
                  </a:lnTo>
                  <a:lnTo>
                    <a:pt x="301" y="115"/>
                  </a:lnTo>
                  <a:lnTo>
                    <a:pt x="302" y="115"/>
                  </a:lnTo>
                  <a:lnTo>
                    <a:pt x="304" y="116"/>
                  </a:lnTo>
                  <a:lnTo>
                    <a:pt x="307" y="116"/>
                  </a:lnTo>
                  <a:lnTo>
                    <a:pt x="309" y="116"/>
                  </a:lnTo>
                  <a:lnTo>
                    <a:pt x="311" y="118"/>
                  </a:lnTo>
                  <a:lnTo>
                    <a:pt x="314" y="118"/>
                  </a:lnTo>
                  <a:lnTo>
                    <a:pt x="314" y="120"/>
                  </a:lnTo>
                  <a:lnTo>
                    <a:pt x="314" y="118"/>
                  </a:lnTo>
                  <a:lnTo>
                    <a:pt x="311" y="116"/>
                  </a:lnTo>
                  <a:lnTo>
                    <a:pt x="309" y="115"/>
                  </a:lnTo>
                  <a:lnTo>
                    <a:pt x="306" y="113"/>
                  </a:lnTo>
                  <a:lnTo>
                    <a:pt x="304" y="111"/>
                  </a:lnTo>
                  <a:lnTo>
                    <a:pt x="301" y="110"/>
                  </a:lnTo>
                  <a:lnTo>
                    <a:pt x="299" y="108"/>
                  </a:lnTo>
                  <a:lnTo>
                    <a:pt x="296" y="106"/>
                  </a:lnTo>
                  <a:lnTo>
                    <a:pt x="294" y="105"/>
                  </a:lnTo>
                  <a:lnTo>
                    <a:pt x="291" y="105"/>
                  </a:lnTo>
                  <a:lnTo>
                    <a:pt x="289" y="103"/>
                  </a:lnTo>
                  <a:lnTo>
                    <a:pt x="286" y="101"/>
                  </a:lnTo>
                  <a:lnTo>
                    <a:pt x="284" y="100"/>
                  </a:lnTo>
                  <a:lnTo>
                    <a:pt x="281" y="98"/>
                  </a:lnTo>
                  <a:lnTo>
                    <a:pt x="279" y="96"/>
                  </a:lnTo>
                  <a:lnTo>
                    <a:pt x="276" y="95"/>
                  </a:lnTo>
                  <a:lnTo>
                    <a:pt x="274" y="93"/>
                  </a:lnTo>
                  <a:lnTo>
                    <a:pt x="272" y="91"/>
                  </a:lnTo>
                  <a:lnTo>
                    <a:pt x="269" y="90"/>
                  </a:lnTo>
                  <a:lnTo>
                    <a:pt x="268" y="88"/>
                  </a:lnTo>
                  <a:lnTo>
                    <a:pt x="264" y="86"/>
                  </a:lnTo>
                  <a:lnTo>
                    <a:pt x="263" y="86"/>
                  </a:lnTo>
                  <a:lnTo>
                    <a:pt x="259" y="85"/>
                  </a:lnTo>
                  <a:lnTo>
                    <a:pt x="258" y="83"/>
                  </a:lnTo>
                  <a:lnTo>
                    <a:pt x="254" y="81"/>
                  </a:lnTo>
                  <a:lnTo>
                    <a:pt x="253" y="80"/>
                  </a:lnTo>
                  <a:lnTo>
                    <a:pt x="249" y="78"/>
                  </a:lnTo>
                  <a:lnTo>
                    <a:pt x="248" y="76"/>
                  </a:lnTo>
                  <a:lnTo>
                    <a:pt x="244" y="75"/>
                  </a:lnTo>
                  <a:lnTo>
                    <a:pt x="243" y="73"/>
                  </a:lnTo>
                  <a:lnTo>
                    <a:pt x="239" y="71"/>
                  </a:lnTo>
                  <a:lnTo>
                    <a:pt x="238" y="70"/>
                  </a:lnTo>
                  <a:lnTo>
                    <a:pt x="239" y="71"/>
                  </a:lnTo>
                  <a:lnTo>
                    <a:pt x="241" y="71"/>
                  </a:lnTo>
                  <a:lnTo>
                    <a:pt x="243" y="71"/>
                  </a:lnTo>
                  <a:lnTo>
                    <a:pt x="244" y="71"/>
                  </a:lnTo>
                  <a:lnTo>
                    <a:pt x="246" y="71"/>
                  </a:lnTo>
                  <a:lnTo>
                    <a:pt x="248" y="71"/>
                  </a:lnTo>
                  <a:lnTo>
                    <a:pt x="249" y="71"/>
                  </a:lnTo>
                  <a:lnTo>
                    <a:pt x="251" y="71"/>
                  </a:lnTo>
                  <a:lnTo>
                    <a:pt x="253" y="71"/>
                  </a:lnTo>
                  <a:lnTo>
                    <a:pt x="254" y="71"/>
                  </a:lnTo>
                  <a:lnTo>
                    <a:pt x="256" y="71"/>
                  </a:lnTo>
                  <a:lnTo>
                    <a:pt x="258" y="71"/>
                  </a:lnTo>
                  <a:lnTo>
                    <a:pt x="259" y="73"/>
                  </a:lnTo>
                  <a:lnTo>
                    <a:pt x="261" y="73"/>
                  </a:lnTo>
                  <a:lnTo>
                    <a:pt x="263" y="73"/>
                  </a:lnTo>
                  <a:lnTo>
                    <a:pt x="264" y="73"/>
                  </a:lnTo>
                  <a:lnTo>
                    <a:pt x="266" y="73"/>
                  </a:lnTo>
                  <a:lnTo>
                    <a:pt x="268" y="73"/>
                  </a:lnTo>
                  <a:lnTo>
                    <a:pt x="269" y="73"/>
                  </a:lnTo>
                  <a:lnTo>
                    <a:pt x="271" y="73"/>
                  </a:lnTo>
                  <a:lnTo>
                    <a:pt x="272" y="73"/>
                  </a:lnTo>
                  <a:lnTo>
                    <a:pt x="274" y="73"/>
                  </a:lnTo>
                  <a:lnTo>
                    <a:pt x="276" y="73"/>
                  </a:lnTo>
                  <a:lnTo>
                    <a:pt x="277" y="73"/>
                  </a:lnTo>
                  <a:lnTo>
                    <a:pt x="279" y="73"/>
                  </a:lnTo>
                  <a:lnTo>
                    <a:pt x="281" y="73"/>
                  </a:lnTo>
                  <a:lnTo>
                    <a:pt x="282" y="73"/>
                  </a:lnTo>
                  <a:lnTo>
                    <a:pt x="284" y="73"/>
                  </a:lnTo>
                  <a:lnTo>
                    <a:pt x="286" y="73"/>
                  </a:lnTo>
                  <a:lnTo>
                    <a:pt x="287" y="75"/>
                  </a:lnTo>
                  <a:lnTo>
                    <a:pt x="289" y="75"/>
                  </a:lnTo>
                  <a:lnTo>
                    <a:pt x="287" y="73"/>
                  </a:lnTo>
                  <a:lnTo>
                    <a:pt x="286" y="71"/>
                  </a:lnTo>
                  <a:lnTo>
                    <a:pt x="284" y="70"/>
                  </a:lnTo>
                  <a:lnTo>
                    <a:pt x="282" y="70"/>
                  </a:lnTo>
                  <a:lnTo>
                    <a:pt x="281" y="70"/>
                  </a:lnTo>
                  <a:lnTo>
                    <a:pt x="279" y="68"/>
                  </a:lnTo>
                  <a:lnTo>
                    <a:pt x="277" y="68"/>
                  </a:lnTo>
                  <a:lnTo>
                    <a:pt x="276" y="66"/>
                  </a:lnTo>
                  <a:lnTo>
                    <a:pt x="274" y="65"/>
                  </a:lnTo>
                  <a:lnTo>
                    <a:pt x="272" y="65"/>
                  </a:lnTo>
                  <a:lnTo>
                    <a:pt x="271" y="63"/>
                  </a:lnTo>
                  <a:lnTo>
                    <a:pt x="269" y="61"/>
                  </a:lnTo>
                  <a:lnTo>
                    <a:pt x="268" y="60"/>
                  </a:lnTo>
                  <a:lnTo>
                    <a:pt x="266" y="60"/>
                  </a:lnTo>
                  <a:lnTo>
                    <a:pt x="264" y="58"/>
                  </a:lnTo>
                  <a:lnTo>
                    <a:pt x="263" y="56"/>
                  </a:lnTo>
                  <a:lnTo>
                    <a:pt x="261" y="56"/>
                  </a:lnTo>
                  <a:lnTo>
                    <a:pt x="259" y="55"/>
                  </a:lnTo>
                  <a:lnTo>
                    <a:pt x="258" y="53"/>
                  </a:lnTo>
                  <a:lnTo>
                    <a:pt x="256" y="53"/>
                  </a:lnTo>
                  <a:lnTo>
                    <a:pt x="254" y="53"/>
                  </a:lnTo>
                  <a:lnTo>
                    <a:pt x="253" y="51"/>
                  </a:lnTo>
                  <a:lnTo>
                    <a:pt x="251" y="50"/>
                  </a:lnTo>
                  <a:lnTo>
                    <a:pt x="249" y="50"/>
                  </a:lnTo>
                  <a:lnTo>
                    <a:pt x="249" y="48"/>
                  </a:lnTo>
                  <a:lnTo>
                    <a:pt x="248" y="46"/>
                  </a:lnTo>
                  <a:lnTo>
                    <a:pt x="246" y="46"/>
                  </a:lnTo>
                  <a:lnTo>
                    <a:pt x="244" y="45"/>
                  </a:lnTo>
                  <a:lnTo>
                    <a:pt x="243" y="43"/>
                  </a:lnTo>
                  <a:lnTo>
                    <a:pt x="241" y="41"/>
                  </a:lnTo>
                  <a:lnTo>
                    <a:pt x="239" y="41"/>
                  </a:lnTo>
                  <a:lnTo>
                    <a:pt x="238" y="40"/>
                  </a:lnTo>
                  <a:lnTo>
                    <a:pt x="239" y="40"/>
                  </a:lnTo>
                  <a:lnTo>
                    <a:pt x="241" y="40"/>
                  </a:lnTo>
                  <a:lnTo>
                    <a:pt x="241" y="41"/>
                  </a:lnTo>
                  <a:lnTo>
                    <a:pt x="243" y="41"/>
                  </a:lnTo>
                  <a:lnTo>
                    <a:pt x="244" y="41"/>
                  </a:lnTo>
                  <a:lnTo>
                    <a:pt x="246" y="41"/>
                  </a:lnTo>
                  <a:lnTo>
                    <a:pt x="248" y="41"/>
                  </a:lnTo>
                  <a:lnTo>
                    <a:pt x="249" y="43"/>
                  </a:lnTo>
                  <a:lnTo>
                    <a:pt x="251" y="43"/>
                  </a:lnTo>
                  <a:lnTo>
                    <a:pt x="253" y="43"/>
                  </a:lnTo>
                  <a:lnTo>
                    <a:pt x="254" y="43"/>
                  </a:lnTo>
                  <a:lnTo>
                    <a:pt x="256" y="45"/>
                  </a:lnTo>
                  <a:lnTo>
                    <a:pt x="258" y="45"/>
                  </a:lnTo>
                  <a:lnTo>
                    <a:pt x="259" y="45"/>
                  </a:lnTo>
                  <a:lnTo>
                    <a:pt x="261" y="45"/>
                  </a:lnTo>
                  <a:lnTo>
                    <a:pt x="263" y="45"/>
                  </a:lnTo>
                  <a:lnTo>
                    <a:pt x="264" y="46"/>
                  </a:lnTo>
                  <a:lnTo>
                    <a:pt x="266" y="46"/>
                  </a:lnTo>
                  <a:lnTo>
                    <a:pt x="268" y="46"/>
                  </a:lnTo>
                  <a:lnTo>
                    <a:pt x="269" y="46"/>
                  </a:lnTo>
                  <a:lnTo>
                    <a:pt x="271" y="48"/>
                  </a:lnTo>
                  <a:lnTo>
                    <a:pt x="272" y="48"/>
                  </a:lnTo>
                  <a:lnTo>
                    <a:pt x="274" y="48"/>
                  </a:lnTo>
                  <a:lnTo>
                    <a:pt x="276" y="48"/>
                  </a:lnTo>
                  <a:lnTo>
                    <a:pt x="277" y="48"/>
                  </a:lnTo>
                  <a:lnTo>
                    <a:pt x="279" y="48"/>
                  </a:lnTo>
                  <a:lnTo>
                    <a:pt x="281" y="50"/>
                  </a:lnTo>
                  <a:lnTo>
                    <a:pt x="282" y="50"/>
                  </a:lnTo>
                  <a:lnTo>
                    <a:pt x="284" y="50"/>
                  </a:lnTo>
                  <a:lnTo>
                    <a:pt x="282" y="48"/>
                  </a:lnTo>
                  <a:lnTo>
                    <a:pt x="282" y="46"/>
                  </a:lnTo>
                  <a:lnTo>
                    <a:pt x="281" y="45"/>
                  </a:lnTo>
                  <a:lnTo>
                    <a:pt x="279" y="43"/>
                  </a:lnTo>
                  <a:lnTo>
                    <a:pt x="277" y="41"/>
                  </a:lnTo>
                  <a:lnTo>
                    <a:pt x="276" y="40"/>
                  </a:lnTo>
                  <a:lnTo>
                    <a:pt x="276" y="38"/>
                  </a:lnTo>
                  <a:lnTo>
                    <a:pt x="274" y="36"/>
                  </a:lnTo>
                  <a:lnTo>
                    <a:pt x="272" y="36"/>
                  </a:lnTo>
                  <a:lnTo>
                    <a:pt x="271" y="35"/>
                  </a:lnTo>
                  <a:lnTo>
                    <a:pt x="269" y="33"/>
                  </a:lnTo>
                  <a:lnTo>
                    <a:pt x="268" y="31"/>
                  </a:lnTo>
                  <a:lnTo>
                    <a:pt x="268" y="30"/>
                  </a:lnTo>
                  <a:lnTo>
                    <a:pt x="266" y="28"/>
                  </a:lnTo>
                  <a:lnTo>
                    <a:pt x="264" y="26"/>
                  </a:lnTo>
                  <a:lnTo>
                    <a:pt x="263" y="25"/>
                  </a:lnTo>
                  <a:lnTo>
                    <a:pt x="261" y="23"/>
                  </a:lnTo>
                  <a:lnTo>
                    <a:pt x="259" y="21"/>
                  </a:lnTo>
                  <a:lnTo>
                    <a:pt x="259" y="20"/>
                  </a:lnTo>
                  <a:lnTo>
                    <a:pt x="258" y="20"/>
                  </a:lnTo>
                  <a:lnTo>
                    <a:pt x="256" y="18"/>
                  </a:lnTo>
                  <a:lnTo>
                    <a:pt x="254" y="16"/>
                  </a:lnTo>
                  <a:lnTo>
                    <a:pt x="253" y="15"/>
                  </a:lnTo>
                  <a:lnTo>
                    <a:pt x="251" y="13"/>
                  </a:lnTo>
                  <a:lnTo>
                    <a:pt x="249" y="11"/>
                  </a:lnTo>
                  <a:lnTo>
                    <a:pt x="249" y="8"/>
                  </a:lnTo>
                  <a:lnTo>
                    <a:pt x="248" y="6"/>
                  </a:lnTo>
                  <a:lnTo>
                    <a:pt x="246" y="5"/>
                  </a:lnTo>
                  <a:lnTo>
                    <a:pt x="244" y="3"/>
                  </a:lnTo>
                  <a:lnTo>
                    <a:pt x="243" y="3"/>
                  </a:lnTo>
                  <a:lnTo>
                    <a:pt x="241" y="1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BF59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41" name="Freeform 37"/>
            <p:cNvSpPr>
              <a:spLocks/>
            </p:cNvSpPr>
            <p:nvPr/>
          </p:nvSpPr>
          <p:spPr bwMode="auto">
            <a:xfrm>
              <a:off x="2689" y="2129"/>
              <a:ext cx="503" cy="629"/>
            </a:xfrm>
            <a:custGeom>
              <a:avLst/>
              <a:gdLst/>
              <a:ahLst/>
              <a:cxnLst>
                <a:cxn ang="0">
                  <a:pos x="217" y="562"/>
                </a:cxn>
                <a:cxn ang="0">
                  <a:pos x="176" y="490"/>
                </a:cxn>
                <a:cxn ang="0">
                  <a:pos x="138" y="414"/>
                </a:cxn>
                <a:cxn ang="0">
                  <a:pos x="186" y="439"/>
                </a:cxn>
                <a:cxn ang="0">
                  <a:pos x="232" y="459"/>
                </a:cxn>
                <a:cxn ang="0">
                  <a:pos x="276" y="470"/>
                </a:cxn>
                <a:cxn ang="0">
                  <a:pos x="222" y="442"/>
                </a:cxn>
                <a:cxn ang="0">
                  <a:pos x="172" y="412"/>
                </a:cxn>
                <a:cxn ang="0">
                  <a:pos x="129" y="380"/>
                </a:cxn>
                <a:cxn ang="0">
                  <a:pos x="121" y="350"/>
                </a:cxn>
                <a:cxn ang="0">
                  <a:pos x="111" y="318"/>
                </a:cxn>
                <a:cxn ang="0">
                  <a:pos x="103" y="292"/>
                </a:cxn>
                <a:cxn ang="0">
                  <a:pos x="108" y="272"/>
                </a:cxn>
                <a:cxn ang="0">
                  <a:pos x="119" y="250"/>
                </a:cxn>
                <a:cxn ang="0">
                  <a:pos x="157" y="223"/>
                </a:cxn>
                <a:cxn ang="0">
                  <a:pos x="237" y="165"/>
                </a:cxn>
                <a:cxn ang="0">
                  <a:pos x="292" y="127"/>
                </a:cxn>
                <a:cxn ang="0">
                  <a:pos x="317" y="155"/>
                </a:cxn>
                <a:cxn ang="0">
                  <a:pos x="355" y="190"/>
                </a:cxn>
                <a:cxn ang="0">
                  <a:pos x="377" y="230"/>
                </a:cxn>
                <a:cxn ang="0">
                  <a:pos x="380" y="265"/>
                </a:cxn>
                <a:cxn ang="0">
                  <a:pos x="395" y="293"/>
                </a:cxn>
                <a:cxn ang="0">
                  <a:pos x="402" y="298"/>
                </a:cxn>
                <a:cxn ang="0">
                  <a:pos x="394" y="268"/>
                </a:cxn>
                <a:cxn ang="0">
                  <a:pos x="387" y="242"/>
                </a:cxn>
                <a:cxn ang="0">
                  <a:pos x="404" y="222"/>
                </a:cxn>
                <a:cxn ang="0">
                  <a:pos x="452" y="245"/>
                </a:cxn>
                <a:cxn ang="0">
                  <a:pos x="485" y="283"/>
                </a:cxn>
                <a:cxn ang="0">
                  <a:pos x="502" y="295"/>
                </a:cxn>
                <a:cxn ang="0">
                  <a:pos x="470" y="245"/>
                </a:cxn>
                <a:cxn ang="0">
                  <a:pos x="418" y="208"/>
                </a:cxn>
                <a:cxn ang="0">
                  <a:pos x="377" y="183"/>
                </a:cxn>
                <a:cxn ang="0">
                  <a:pos x="355" y="162"/>
                </a:cxn>
                <a:cxn ang="0">
                  <a:pos x="332" y="138"/>
                </a:cxn>
                <a:cxn ang="0">
                  <a:pos x="320" y="120"/>
                </a:cxn>
                <a:cxn ang="0">
                  <a:pos x="320" y="102"/>
                </a:cxn>
                <a:cxn ang="0">
                  <a:pos x="349" y="65"/>
                </a:cxn>
                <a:cxn ang="0">
                  <a:pos x="375" y="30"/>
                </a:cxn>
                <a:cxn ang="0">
                  <a:pos x="392" y="3"/>
                </a:cxn>
                <a:cxn ang="0">
                  <a:pos x="374" y="0"/>
                </a:cxn>
                <a:cxn ang="0">
                  <a:pos x="345" y="18"/>
                </a:cxn>
                <a:cxn ang="0">
                  <a:pos x="254" y="108"/>
                </a:cxn>
                <a:cxn ang="0">
                  <a:pos x="154" y="185"/>
                </a:cxn>
                <a:cxn ang="0">
                  <a:pos x="88" y="232"/>
                </a:cxn>
                <a:cxn ang="0">
                  <a:pos x="48" y="260"/>
                </a:cxn>
                <a:cxn ang="0">
                  <a:pos x="21" y="295"/>
                </a:cxn>
                <a:cxn ang="0">
                  <a:pos x="1" y="330"/>
                </a:cxn>
                <a:cxn ang="0">
                  <a:pos x="3" y="347"/>
                </a:cxn>
                <a:cxn ang="0">
                  <a:pos x="20" y="342"/>
                </a:cxn>
                <a:cxn ang="0">
                  <a:pos x="44" y="317"/>
                </a:cxn>
                <a:cxn ang="0">
                  <a:pos x="66" y="293"/>
                </a:cxn>
                <a:cxn ang="0">
                  <a:pos x="81" y="290"/>
                </a:cxn>
                <a:cxn ang="0">
                  <a:pos x="89" y="318"/>
                </a:cxn>
                <a:cxn ang="0">
                  <a:pos x="101" y="347"/>
                </a:cxn>
                <a:cxn ang="0">
                  <a:pos x="114" y="383"/>
                </a:cxn>
                <a:cxn ang="0">
                  <a:pos x="131" y="439"/>
                </a:cxn>
                <a:cxn ang="0">
                  <a:pos x="154" y="480"/>
                </a:cxn>
                <a:cxn ang="0">
                  <a:pos x="194" y="534"/>
                </a:cxn>
                <a:cxn ang="0">
                  <a:pos x="241" y="599"/>
                </a:cxn>
              </a:cxnLst>
              <a:rect l="0" t="0" r="r" b="b"/>
              <a:pathLst>
                <a:path w="503" h="629">
                  <a:moveTo>
                    <a:pt x="261" y="629"/>
                  </a:moveTo>
                  <a:lnTo>
                    <a:pt x="257" y="620"/>
                  </a:lnTo>
                  <a:lnTo>
                    <a:pt x="252" y="615"/>
                  </a:lnTo>
                  <a:lnTo>
                    <a:pt x="247" y="609"/>
                  </a:lnTo>
                  <a:lnTo>
                    <a:pt x="244" y="600"/>
                  </a:lnTo>
                  <a:lnTo>
                    <a:pt x="239" y="595"/>
                  </a:lnTo>
                  <a:lnTo>
                    <a:pt x="236" y="589"/>
                  </a:lnTo>
                  <a:lnTo>
                    <a:pt x="231" y="582"/>
                  </a:lnTo>
                  <a:lnTo>
                    <a:pt x="227" y="575"/>
                  </a:lnTo>
                  <a:lnTo>
                    <a:pt x="222" y="569"/>
                  </a:lnTo>
                  <a:lnTo>
                    <a:pt x="217" y="562"/>
                  </a:lnTo>
                  <a:lnTo>
                    <a:pt x="214" y="555"/>
                  </a:lnTo>
                  <a:lnTo>
                    <a:pt x="209" y="549"/>
                  </a:lnTo>
                  <a:lnTo>
                    <a:pt x="207" y="544"/>
                  </a:lnTo>
                  <a:lnTo>
                    <a:pt x="202" y="535"/>
                  </a:lnTo>
                  <a:lnTo>
                    <a:pt x="199" y="530"/>
                  </a:lnTo>
                  <a:lnTo>
                    <a:pt x="194" y="524"/>
                  </a:lnTo>
                  <a:lnTo>
                    <a:pt x="191" y="517"/>
                  </a:lnTo>
                  <a:lnTo>
                    <a:pt x="187" y="510"/>
                  </a:lnTo>
                  <a:lnTo>
                    <a:pt x="182" y="504"/>
                  </a:lnTo>
                  <a:lnTo>
                    <a:pt x="179" y="497"/>
                  </a:lnTo>
                  <a:lnTo>
                    <a:pt x="176" y="490"/>
                  </a:lnTo>
                  <a:lnTo>
                    <a:pt x="171" y="484"/>
                  </a:lnTo>
                  <a:lnTo>
                    <a:pt x="167" y="479"/>
                  </a:lnTo>
                  <a:lnTo>
                    <a:pt x="164" y="470"/>
                  </a:lnTo>
                  <a:lnTo>
                    <a:pt x="161" y="464"/>
                  </a:lnTo>
                  <a:lnTo>
                    <a:pt x="157" y="457"/>
                  </a:lnTo>
                  <a:lnTo>
                    <a:pt x="154" y="450"/>
                  </a:lnTo>
                  <a:lnTo>
                    <a:pt x="149" y="444"/>
                  </a:lnTo>
                  <a:lnTo>
                    <a:pt x="146" y="437"/>
                  </a:lnTo>
                  <a:lnTo>
                    <a:pt x="144" y="430"/>
                  </a:lnTo>
                  <a:lnTo>
                    <a:pt x="141" y="422"/>
                  </a:lnTo>
                  <a:lnTo>
                    <a:pt x="138" y="414"/>
                  </a:lnTo>
                  <a:lnTo>
                    <a:pt x="141" y="417"/>
                  </a:lnTo>
                  <a:lnTo>
                    <a:pt x="146" y="419"/>
                  </a:lnTo>
                  <a:lnTo>
                    <a:pt x="151" y="422"/>
                  </a:lnTo>
                  <a:lnTo>
                    <a:pt x="154" y="424"/>
                  </a:lnTo>
                  <a:lnTo>
                    <a:pt x="159" y="427"/>
                  </a:lnTo>
                  <a:lnTo>
                    <a:pt x="164" y="429"/>
                  </a:lnTo>
                  <a:lnTo>
                    <a:pt x="167" y="430"/>
                  </a:lnTo>
                  <a:lnTo>
                    <a:pt x="172" y="432"/>
                  </a:lnTo>
                  <a:lnTo>
                    <a:pt x="177" y="434"/>
                  </a:lnTo>
                  <a:lnTo>
                    <a:pt x="181" y="437"/>
                  </a:lnTo>
                  <a:lnTo>
                    <a:pt x="186" y="439"/>
                  </a:lnTo>
                  <a:lnTo>
                    <a:pt x="191" y="440"/>
                  </a:lnTo>
                  <a:lnTo>
                    <a:pt x="194" y="444"/>
                  </a:lnTo>
                  <a:lnTo>
                    <a:pt x="199" y="445"/>
                  </a:lnTo>
                  <a:lnTo>
                    <a:pt x="202" y="447"/>
                  </a:lnTo>
                  <a:lnTo>
                    <a:pt x="207" y="447"/>
                  </a:lnTo>
                  <a:lnTo>
                    <a:pt x="211" y="449"/>
                  </a:lnTo>
                  <a:lnTo>
                    <a:pt x="214" y="452"/>
                  </a:lnTo>
                  <a:lnTo>
                    <a:pt x="219" y="454"/>
                  </a:lnTo>
                  <a:lnTo>
                    <a:pt x="224" y="455"/>
                  </a:lnTo>
                  <a:lnTo>
                    <a:pt x="229" y="457"/>
                  </a:lnTo>
                  <a:lnTo>
                    <a:pt x="232" y="459"/>
                  </a:lnTo>
                  <a:lnTo>
                    <a:pt x="237" y="460"/>
                  </a:lnTo>
                  <a:lnTo>
                    <a:pt x="242" y="462"/>
                  </a:lnTo>
                  <a:lnTo>
                    <a:pt x="247" y="464"/>
                  </a:lnTo>
                  <a:lnTo>
                    <a:pt x="252" y="464"/>
                  </a:lnTo>
                  <a:lnTo>
                    <a:pt x="256" y="465"/>
                  </a:lnTo>
                  <a:lnTo>
                    <a:pt x="261" y="467"/>
                  </a:lnTo>
                  <a:lnTo>
                    <a:pt x="266" y="469"/>
                  </a:lnTo>
                  <a:lnTo>
                    <a:pt x="271" y="470"/>
                  </a:lnTo>
                  <a:lnTo>
                    <a:pt x="276" y="472"/>
                  </a:lnTo>
                  <a:lnTo>
                    <a:pt x="281" y="474"/>
                  </a:lnTo>
                  <a:lnTo>
                    <a:pt x="276" y="470"/>
                  </a:lnTo>
                  <a:lnTo>
                    <a:pt x="271" y="469"/>
                  </a:lnTo>
                  <a:lnTo>
                    <a:pt x="266" y="465"/>
                  </a:lnTo>
                  <a:lnTo>
                    <a:pt x="261" y="464"/>
                  </a:lnTo>
                  <a:lnTo>
                    <a:pt x="256" y="462"/>
                  </a:lnTo>
                  <a:lnTo>
                    <a:pt x="251" y="459"/>
                  </a:lnTo>
                  <a:lnTo>
                    <a:pt x="246" y="455"/>
                  </a:lnTo>
                  <a:lnTo>
                    <a:pt x="241" y="454"/>
                  </a:lnTo>
                  <a:lnTo>
                    <a:pt x="236" y="450"/>
                  </a:lnTo>
                  <a:lnTo>
                    <a:pt x="231" y="447"/>
                  </a:lnTo>
                  <a:lnTo>
                    <a:pt x="226" y="445"/>
                  </a:lnTo>
                  <a:lnTo>
                    <a:pt x="222" y="442"/>
                  </a:lnTo>
                  <a:lnTo>
                    <a:pt x="217" y="440"/>
                  </a:lnTo>
                  <a:lnTo>
                    <a:pt x="212" y="437"/>
                  </a:lnTo>
                  <a:lnTo>
                    <a:pt x="209" y="434"/>
                  </a:lnTo>
                  <a:lnTo>
                    <a:pt x="206" y="430"/>
                  </a:lnTo>
                  <a:lnTo>
                    <a:pt x="201" y="429"/>
                  </a:lnTo>
                  <a:lnTo>
                    <a:pt x="196" y="425"/>
                  </a:lnTo>
                  <a:lnTo>
                    <a:pt x="191" y="424"/>
                  </a:lnTo>
                  <a:lnTo>
                    <a:pt x="187" y="420"/>
                  </a:lnTo>
                  <a:lnTo>
                    <a:pt x="182" y="417"/>
                  </a:lnTo>
                  <a:lnTo>
                    <a:pt x="177" y="414"/>
                  </a:lnTo>
                  <a:lnTo>
                    <a:pt x="172" y="412"/>
                  </a:lnTo>
                  <a:lnTo>
                    <a:pt x="169" y="409"/>
                  </a:lnTo>
                  <a:lnTo>
                    <a:pt x="164" y="407"/>
                  </a:lnTo>
                  <a:lnTo>
                    <a:pt x="159" y="404"/>
                  </a:lnTo>
                  <a:lnTo>
                    <a:pt x="154" y="400"/>
                  </a:lnTo>
                  <a:lnTo>
                    <a:pt x="151" y="397"/>
                  </a:lnTo>
                  <a:lnTo>
                    <a:pt x="146" y="395"/>
                  </a:lnTo>
                  <a:lnTo>
                    <a:pt x="141" y="393"/>
                  </a:lnTo>
                  <a:lnTo>
                    <a:pt x="136" y="390"/>
                  </a:lnTo>
                  <a:lnTo>
                    <a:pt x="131" y="387"/>
                  </a:lnTo>
                  <a:lnTo>
                    <a:pt x="131" y="383"/>
                  </a:lnTo>
                  <a:lnTo>
                    <a:pt x="129" y="380"/>
                  </a:lnTo>
                  <a:lnTo>
                    <a:pt x="129" y="378"/>
                  </a:lnTo>
                  <a:lnTo>
                    <a:pt x="128" y="377"/>
                  </a:lnTo>
                  <a:lnTo>
                    <a:pt x="128" y="373"/>
                  </a:lnTo>
                  <a:lnTo>
                    <a:pt x="128" y="370"/>
                  </a:lnTo>
                  <a:lnTo>
                    <a:pt x="126" y="367"/>
                  </a:lnTo>
                  <a:lnTo>
                    <a:pt x="126" y="363"/>
                  </a:lnTo>
                  <a:lnTo>
                    <a:pt x="124" y="362"/>
                  </a:lnTo>
                  <a:lnTo>
                    <a:pt x="124" y="358"/>
                  </a:lnTo>
                  <a:lnTo>
                    <a:pt x="123" y="355"/>
                  </a:lnTo>
                  <a:lnTo>
                    <a:pt x="123" y="352"/>
                  </a:lnTo>
                  <a:lnTo>
                    <a:pt x="121" y="350"/>
                  </a:lnTo>
                  <a:lnTo>
                    <a:pt x="119" y="347"/>
                  </a:lnTo>
                  <a:lnTo>
                    <a:pt x="119" y="345"/>
                  </a:lnTo>
                  <a:lnTo>
                    <a:pt x="118" y="342"/>
                  </a:lnTo>
                  <a:lnTo>
                    <a:pt x="118" y="338"/>
                  </a:lnTo>
                  <a:lnTo>
                    <a:pt x="116" y="335"/>
                  </a:lnTo>
                  <a:lnTo>
                    <a:pt x="116" y="332"/>
                  </a:lnTo>
                  <a:lnTo>
                    <a:pt x="114" y="330"/>
                  </a:lnTo>
                  <a:lnTo>
                    <a:pt x="113" y="328"/>
                  </a:lnTo>
                  <a:lnTo>
                    <a:pt x="113" y="325"/>
                  </a:lnTo>
                  <a:lnTo>
                    <a:pt x="111" y="322"/>
                  </a:lnTo>
                  <a:lnTo>
                    <a:pt x="111" y="318"/>
                  </a:lnTo>
                  <a:lnTo>
                    <a:pt x="109" y="315"/>
                  </a:lnTo>
                  <a:lnTo>
                    <a:pt x="109" y="313"/>
                  </a:lnTo>
                  <a:lnTo>
                    <a:pt x="108" y="310"/>
                  </a:lnTo>
                  <a:lnTo>
                    <a:pt x="106" y="308"/>
                  </a:lnTo>
                  <a:lnTo>
                    <a:pt x="106" y="305"/>
                  </a:lnTo>
                  <a:lnTo>
                    <a:pt x="104" y="302"/>
                  </a:lnTo>
                  <a:lnTo>
                    <a:pt x="104" y="298"/>
                  </a:lnTo>
                  <a:lnTo>
                    <a:pt x="103" y="297"/>
                  </a:lnTo>
                  <a:lnTo>
                    <a:pt x="103" y="295"/>
                  </a:lnTo>
                  <a:lnTo>
                    <a:pt x="103" y="293"/>
                  </a:lnTo>
                  <a:lnTo>
                    <a:pt x="103" y="292"/>
                  </a:lnTo>
                  <a:lnTo>
                    <a:pt x="104" y="290"/>
                  </a:lnTo>
                  <a:lnTo>
                    <a:pt x="104" y="288"/>
                  </a:lnTo>
                  <a:lnTo>
                    <a:pt x="104" y="287"/>
                  </a:lnTo>
                  <a:lnTo>
                    <a:pt x="104" y="285"/>
                  </a:lnTo>
                  <a:lnTo>
                    <a:pt x="104" y="283"/>
                  </a:lnTo>
                  <a:lnTo>
                    <a:pt x="104" y="280"/>
                  </a:lnTo>
                  <a:lnTo>
                    <a:pt x="106" y="280"/>
                  </a:lnTo>
                  <a:lnTo>
                    <a:pt x="106" y="278"/>
                  </a:lnTo>
                  <a:lnTo>
                    <a:pt x="106" y="277"/>
                  </a:lnTo>
                  <a:lnTo>
                    <a:pt x="108" y="273"/>
                  </a:lnTo>
                  <a:lnTo>
                    <a:pt x="108" y="272"/>
                  </a:lnTo>
                  <a:lnTo>
                    <a:pt x="109" y="268"/>
                  </a:lnTo>
                  <a:lnTo>
                    <a:pt x="109" y="267"/>
                  </a:lnTo>
                  <a:lnTo>
                    <a:pt x="109" y="265"/>
                  </a:lnTo>
                  <a:lnTo>
                    <a:pt x="111" y="263"/>
                  </a:lnTo>
                  <a:lnTo>
                    <a:pt x="113" y="262"/>
                  </a:lnTo>
                  <a:lnTo>
                    <a:pt x="113" y="260"/>
                  </a:lnTo>
                  <a:lnTo>
                    <a:pt x="114" y="258"/>
                  </a:lnTo>
                  <a:lnTo>
                    <a:pt x="116" y="255"/>
                  </a:lnTo>
                  <a:lnTo>
                    <a:pt x="116" y="253"/>
                  </a:lnTo>
                  <a:lnTo>
                    <a:pt x="118" y="252"/>
                  </a:lnTo>
                  <a:lnTo>
                    <a:pt x="119" y="250"/>
                  </a:lnTo>
                  <a:lnTo>
                    <a:pt x="121" y="248"/>
                  </a:lnTo>
                  <a:lnTo>
                    <a:pt x="123" y="248"/>
                  </a:lnTo>
                  <a:lnTo>
                    <a:pt x="124" y="247"/>
                  </a:lnTo>
                  <a:lnTo>
                    <a:pt x="126" y="247"/>
                  </a:lnTo>
                  <a:lnTo>
                    <a:pt x="128" y="245"/>
                  </a:lnTo>
                  <a:lnTo>
                    <a:pt x="131" y="242"/>
                  </a:lnTo>
                  <a:lnTo>
                    <a:pt x="134" y="240"/>
                  </a:lnTo>
                  <a:lnTo>
                    <a:pt x="139" y="235"/>
                  </a:lnTo>
                  <a:lnTo>
                    <a:pt x="146" y="232"/>
                  </a:lnTo>
                  <a:lnTo>
                    <a:pt x="151" y="228"/>
                  </a:lnTo>
                  <a:lnTo>
                    <a:pt x="157" y="223"/>
                  </a:lnTo>
                  <a:lnTo>
                    <a:pt x="164" y="218"/>
                  </a:lnTo>
                  <a:lnTo>
                    <a:pt x="171" y="213"/>
                  </a:lnTo>
                  <a:lnTo>
                    <a:pt x="177" y="210"/>
                  </a:lnTo>
                  <a:lnTo>
                    <a:pt x="186" y="203"/>
                  </a:lnTo>
                  <a:lnTo>
                    <a:pt x="192" y="198"/>
                  </a:lnTo>
                  <a:lnTo>
                    <a:pt x="201" y="193"/>
                  </a:lnTo>
                  <a:lnTo>
                    <a:pt x="209" y="188"/>
                  </a:lnTo>
                  <a:lnTo>
                    <a:pt x="214" y="182"/>
                  </a:lnTo>
                  <a:lnTo>
                    <a:pt x="222" y="177"/>
                  </a:lnTo>
                  <a:lnTo>
                    <a:pt x="231" y="172"/>
                  </a:lnTo>
                  <a:lnTo>
                    <a:pt x="237" y="165"/>
                  </a:lnTo>
                  <a:lnTo>
                    <a:pt x="244" y="162"/>
                  </a:lnTo>
                  <a:lnTo>
                    <a:pt x="252" y="157"/>
                  </a:lnTo>
                  <a:lnTo>
                    <a:pt x="259" y="150"/>
                  </a:lnTo>
                  <a:lnTo>
                    <a:pt x="264" y="145"/>
                  </a:lnTo>
                  <a:lnTo>
                    <a:pt x="271" y="143"/>
                  </a:lnTo>
                  <a:lnTo>
                    <a:pt x="276" y="138"/>
                  </a:lnTo>
                  <a:lnTo>
                    <a:pt x="281" y="135"/>
                  </a:lnTo>
                  <a:lnTo>
                    <a:pt x="285" y="132"/>
                  </a:lnTo>
                  <a:lnTo>
                    <a:pt x="289" y="128"/>
                  </a:lnTo>
                  <a:lnTo>
                    <a:pt x="290" y="128"/>
                  </a:lnTo>
                  <a:lnTo>
                    <a:pt x="292" y="127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5" y="128"/>
                  </a:lnTo>
                  <a:lnTo>
                    <a:pt x="297" y="132"/>
                  </a:lnTo>
                  <a:lnTo>
                    <a:pt x="300" y="135"/>
                  </a:lnTo>
                  <a:lnTo>
                    <a:pt x="302" y="140"/>
                  </a:lnTo>
                  <a:lnTo>
                    <a:pt x="305" y="143"/>
                  </a:lnTo>
                  <a:lnTo>
                    <a:pt x="309" y="145"/>
                  </a:lnTo>
                  <a:lnTo>
                    <a:pt x="312" y="148"/>
                  </a:lnTo>
                  <a:lnTo>
                    <a:pt x="314" y="152"/>
                  </a:lnTo>
                  <a:lnTo>
                    <a:pt x="317" y="155"/>
                  </a:lnTo>
                  <a:lnTo>
                    <a:pt x="320" y="160"/>
                  </a:lnTo>
                  <a:lnTo>
                    <a:pt x="325" y="162"/>
                  </a:lnTo>
                  <a:lnTo>
                    <a:pt x="329" y="165"/>
                  </a:lnTo>
                  <a:lnTo>
                    <a:pt x="332" y="168"/>
                  </a:lnTo>
                  <a:lnTo>
                    <a:pt x="335" y="172"/>
                  </a:lnTo>
                  <a:lnTo>
                    <a:pt x="339" y="175"/>
                  </a:lnTo>
                  <a:lnTo>
                    <a:pt x="342" y="178"/>
                  </a:lnTo>
                  <a:lnTo>
                    <a:pt x="345" y="180"/>
                  </a:lnTo>
                  <a:lnTo>
                    <a:pt x="349" y="183"/>
                  </a:lnTo>
                  <a:lnTo>
                    <a:pt x="352" y="187"/>
                  </a:lnTo>
                  <a:lnTo>
                    <a:pt x="355" y="190"/>
                  </a:lnTo>
                  <a:lnTo>
                    <a:pt x="359" y="193"/>
                  </a:lnTo>
                  <a:lnTo>
                    <a:pt x="362" y="197"/>
                  </a:lnTo>
                  <a:lnTo>
                    <a:pt x="364" y="200"/>
                  </a:lnTo>
                  <a:lnTo>
                    <a:pt x="367" y="203"/>
                  </a:lnTo>
                  <a:lnTo>
                    <a:pt x="369" y="207"/>
                  </a:lnTo>
                  <a:lnTo>
                    <a:pt x="370" y="212"/>
                  </a:lnTo>
                  <a:lnTo>
                    <a:pt x="372" y="213"/>
                  </a:lnTo>
                  <a:lnTo>
                    <a:pt x="374" y="218"/>
                  </a:lnTo>
                  <a:lnTo>
                    <a:pt x="374" y="222"/>
                  </a:lnTo>
                  <a:lnTo>
                    <a:pt x="375" y="227"/>
                  </a:lnTo>
                  <a:lnTo>
                    <a:pt x="377" y="230"/>
                  </a:lnTo>
                  <a:lnTo>
                    <a:pt x="377" y="233"/>
                  </a:lnTo>
                  <a:lnTo>
                    <a:pt x="375" y="237"/>
                  </a:lnTo>
                  <a:lnTo>
                    <a:pt x="375" y="240"/>
                  </a:lnTo>
                  <a:lnTo>
                    <a:pt x="375" y="243"/>
                  </a:lnTo>
                  <a:lnTo>
                    <a:pt x="375" y="247"/>
                  </a:lnTo>
                  <a:lnTo>
                    <a:pt x="377" y="248"/>
                  </a:lnTo>
                  <a:lnTo>
                    <a:pt x="377" y="252"/>
                  </a:lnTo>
                  <a:lnTo>
                    <a:pt x="377" y="257"/>
                  </a:lnTo>
                  <a:lnTo>
                    <a:pt x="379" y="260"/>
                  </a:lnTo>
                  <a:lnTo>
                    <a:pt x="379" y="263"/>
                  </a:lnTo>
                  <a:lnTo>
                    <a:pt x="380" y="265"/>
                  </a:lnTo>
                  <a:lnTo>
                    <a:pt x="382" y="267"/>
                  </a:lnTo>
                  <a:lnTo>
                    <a:pt x="382" y="270"/>
                  </a:lnTo>
                  <a:lnTo>
                    <a:pt x="384" y="273"/>
                  </a:lnTo>
                  <a:lnTo>
                    <a:pt x="385" y="277"/>
                  </a:lnTo>
                  <a:lnTo>
                    <a:pt x="387" y="280"/>
                  </a:lnTo>
                  <a:lnTo>
                    <a:pt x="389" y="282"/>
                  </a:lnTo>
                  <a:lnTo>
                    <a:pt x="390" y="283"/>
                  </a:lnTo>
                  <a:lnTo>
                    <a:pt x="390" y="287"/>
                  </a:lnTo>
                  <a:lnTo>
                    <a:pt x="392" y="288"/>
                  </a:lnTo>
                  <a:lnTo>
                    <a:pt x="394" y="292"/>
                  </a:lnTo>
                  <a:lnTo>
                    <a:pt x="395" y="293"/>
                  </a:lnTo>
                  <a:lnTo>
                    <a:pt x="397" y="295"/>
                  </a:lnTo>
                  <a:lnTo>
                    <a:pt x="397" y="297"/>
                  </a:lnTo>
                  <a:lnTo>
                    <a:pt x="399" y="298"/>
                  </a:lnTo>
                  <a:lnTo>
                    <a:pt x="400" y="298"/>
                  </a:lnTo>
                  <a:lnTo>
                    <a:pt x="400" y="300"/>
                  </a:lnTo>
                  <a:lnTo>
                    <a:pt x="402" y="302"/>
                  </a:lnTo>
                  <a:lnTo>
                    <a:pt x="402" y="303"/>
                  </a:lnTo>
                  <a:lnTo>
                    <a:pt x="404" y="303"/>
                  </a:lnTo>
                  <a:lnTo>
                    <a:pt x="404" y="305"/>
                  </a:lnTo>
                  <a:lnTo>
                    <a:pt x="404" y="302"/>
                  </a:lnTo>
                  <a:lnTo>
                    <a:pt x="402" y="298"/>
                  </a:lnTo>
                  <a:lnTo>
                    <a:pt x="400" y="297"/>
                  </a:lnTo>
                  <a:lnTo>
                    <a:pt x="400" y="293"/>
                  </a:lnTo>
                  <a:lnTo>
                    <a:pt x="399" y="290"/>
                  </a:lnTo>
                  <a:lnTo>
                    <a:pt x="399" y="287"/>
                  </a:lnTo>
                  <a:lnTo>
                    <a:pt x="397" y="285"/>
                  </a:lnTo>
                  <a:lnTo>
                    <a:pt x="397" y="282"/>
                  </a:lnTo>
                  <a:lnTo>
                    <a:pt x="395" y="280"/>
                  </a:lnTo>
                  <a:lnTo>
                    <a:pt x="395" y="277"/>
                  </a:lnTo>
                  <a:lnTo>
                    <a:pt x="395" y="275"/>
                  </a:lnTo>
                  <a:lnTo>
                    <a:pt x="394" y="272"/>
                  </a:lnTo>
                  <a:lnTo>
                    <a:pt x="394" y="268"/>
                  </a:lnTo>
                  <a:lnTo>
                    <a:pt x="392" y="265"/>
                  </a:lnTo>
                  <a:lnTo>
                    <a:pt x="392" y="263"/>
                  </a:lnTo>
                  <a:lnTo>
                    <a:pt x="392" y="262"/>
                  </a:lnTo>
                  <a:lnTo>
                    <a:pt x="390" y="258"/>
                  </a:lnTo>
                  <a:lnTo>
                    <a:pt x="390" y="257"/>
                  </a:lnTo>
                  <a:lnTo>
                    <a:pt x="390" y="253"/>
                  </a:lnTo>
                  <a:lnTo>
                    <a:pt x="389" y="252"/>
                  </a:lnTo>
                  <a:lnTo>
                    <a:pt x="389" y="248"/>
                  </a:lnTo>
                  <a:lnTo>
                    <a:pt x="389" y="247"/>
                  </a:lnTo>
                  <a:lnTo>
                    <a:pt x="389" y="243"/>
                  </a:lnTo>
                  <a:lnTo>
                    <a:pt x="387" y="242"/>
                  </a:lnTo>
                  <a:lnTo>
                    <a:pt x="387" y="238"/>
                  </a:lnTo>
                  <a:lnTo>
                    <a:pt x="387" y="235"/>
                  </a:lnTo>
                  <a:lnTo>
                    <a:pt x="387" y="233"/>
                  </a:lnTo>
                  <a:lnTo>
                    <a:pt x="385" y="230"/>
                  </a:lnTo>
                  <a:lnTo>
                    <a:pt x="385" y="228"/>
                  </a:lnTo>
                  <a:lnTo>
                    <a:pt x="385" y="225"/>
                  </a:lnTo>
                  <a:lnTo>
                    <a:pt x="385" y="222"/>
                  </a:lnTo>
                  <a:lnTo>
                    <a:pt x="385" y="218"/>
                  </a:lnTo>
                  <a:lnTo>
                    <a:pt x="390" y="220"/>
                  </a:lnTo>
                  <a:lnTo>
                    <a:pt x="397" y="220"/>
                  </a:lnTo>
                  <a:lnTo>
                    <a:pt x="404" y="222"/>
                  </a:lnTo>
                  <a:lnTo>
                    <a:pt x="409" y="223"/>
                  </a:lnTo>
                  <a:lnTo>
                    <a:pt x="413" y="225"/>
                  </a:lnTo>
                  <a:lnTo>
                    <a:pt x="420" y="227"/>
                  </a:lnTo>
                  <a:lnTo>
                    <a:pt x="425" y="228"/>
                  </a:lnTo>
                  <a:lnTo>
                    <a:pt x="428" y="228"/>
                  </a:lnTo>
                  <a:lnTo>
                    <a:pt x="433" y="230"/>
                  </a:lnTo>
                  <a:lnTo>
                    <a:pt x="438" y="233"/>
                  </a:lnTo>
                  <a:lnTo>
                    <a:pt x="442" y="235"/>
                  </a:lnTo>
                  <a:lnTo>
                    <a:pt x="447" y="238"/>
                  </a:lnTo>
                  <a:lnTo>
                    <a:pt x="450" y="242"/>
                  </a:lnTo>
                  <a:lnTo>
                    <a:pt x="452" y="245"/>
                  </a:lnTo>
                  <a:lnTo>
                    <a:pt x="455" y="247"/>
                  </a:lnTo>
                  <a:lnTo>
                    <a:pt x="458" y="250"/>
                  </a:lnTo>
                  <a:lnTo>
                    <a:pt x="462" y="253"/>
                  </a:lnTo>
                  <a:lnTo>
                    <a:pt x="465" y="257"/>
                  </a:lnTo>
                  <a:lnTo>
                    <a:pt x="468" y="260"/>
                  </a:lnTo>
                  <a:lnTo>
                    <a:pt x="472" y="263"/>
                  </a:lnTo>
                  <a:lnTo>
                    <a:pt x="473" y="267"/>
                  </a:lnTo>
                  <a:lnTo>
                    <a:pt x="477" y="272"/>
                  </a:lnTo>
                  <a:lnTo>
                    <a:pt x="480" y="275"/>
                  </a:lnTo>
                  <a:lnTo>
                    <a:pt x="482" y="280"/>
                  </a:lnTo>
                  <a:lnTo>
                    <a:pt x="485" y="283"/>
                  </a:lnTo>
                  <a:lnTo>
                    <a:pt x="487" y="288"/>
                  </a:lnTo>
                  <a:lnTo>
                    <a:pt x="490" y="293"/>
                  </a:lnTo>
                  <a:lnTo>
                    <a:pt x="492" y="297"/>
                  </a:lnTo>
                  <a:lnTo>
                    <a:pt x="495" y="300"/>
                  </a:lnTo>
                  <a:lnTo>
                    <a:pt x="498" y="305"/>
                  </a:lnTo>
                  <a:lnTo>
                    <a:pt x="500" y="312"/>
                  </a:lnTo>
                  <a:lnTo>
                    <a:pt x="503" y="315"/>
                  </a:lnTo>
                  <a:lnTo>
                    <a:pt x="503" y="310"/>
                  </a:lnTo>
                  <a:lnTo>
                    <a:pt x="503" y="305"/>
                  </a:lnTo>
                  <a:lnTo>
                    <a:pt x="502" y="298"/>
                  </a:lnTo>
                  <a:lnTo>
                    <a:pt x="502" y="295"/>
                  </a:lnTo>
                  <a:lnTo>
                    <a:pt x="500" y="288"/>
                  </a:lnTo>
                  <a:lnTo>
                    <a:pt x="498" y="283"/>
                  </a:lnTo>
                  <a:lnTo>
                    <a:pt x="497" y="280"/>
                  </a:lnTo>
                  <a:lnTo>
                    <a:pt x="493" y="275"/>
                  </a:lnTo>
                  <a:lnTo>
                    <a:pt x="492" y="270"/>
                  </a:lnTo>
                  <a:lnTo>
                    <a:pt x="488" y="265"/>
                  </a:lnTo>
                  <a:lnTo>
                    <a:pt x="485" y="262"/>
                  </a:lnTo>
                  <a:lnTo>
                    <a:pt x="482" y="257"/>
                  </a:lnTo>
                  <a:lnTo>
                    <a:pt x="478" y="252"/>
                  </a:lnTo>
                  <a:lnTo>
                    <a:pt x="475" y="248"/>
                  </a:lnTo>
                  <a:lnTo>
                    <a:pt x="470" y="245"/>
                  </a:lnTo>
                  <a:lnTo>
                    <a:pt x="465" y="240"/>
                  </a:lnTo>
                  <a:lnTo>
                    <a:pt x="462" y="237"/>
                  </a:lnTo>
                  <a:lnTo>
                    <a:pt x="457" y="232"/>
                  </a:lnTo>
                  <a:lnTo>
                    <a:pt x="452" y="228"/>
                  </a:lnTo>
                  <a:lnTo>
                    <a:pt x="448" y="227"/>
                  </a:lnTo>
                  <a:lnTo>
                    <a:pt x="443" y="223"/>
                  </a:lnTo>
                  <a:lnTo>
                    <a:pt x="438" y="218"/>
                  </a:lnTo>
                  <a:lnTo>
                    <a:pt x="433" y="215"/>
                  </a:lnTo>
                  <a:lnTo>
                    <a:pt x="428" y="212"/>
                  </a:lnTo>
                  <a:lnTo>
                    <a:pt x="423" y="212"/>
                  </a:lnTo>
                  <a:lnTo>
                    <a:pt x="418" y="208"/>
                  </a:lnTo>
                  <a:lnTo>
                    <a:pt x="413" y="205"/>
                  </a:lnTo>
                  <a:lnTo>
                    <a:pt x="409" y="202"/>
                  </a:lnTo>
                  <a:lnTo>
                    <a:pt x="404" y="200"/>
                  </a:lnTo>
                  <a:lnTo>
                    <a:pt x="399" y="197"/>
                  </a:lnTo>
                  <a:lnTo>
                    <a:pt x="394" y="195"/>
                  </a:lnTo>
                  <a:lnTo>
                    <a:pt x="389" y="195"/>
                  </a:lnTo>
                  <a:lnTo>
                    <a:pt x="385" y="192"/>
                  </a:lnTo>
                  <a:lnTo>
                    <a:pt x="384" y="190"/>
                  </a:lnTo>
                  <a:lnTo>
                    <a:pt x="382" y="188"/>
                  </a:lnTo>
                  <a:lnTo>
                    <a:pt x="380" y="185"/>
                  </a:lnTo>
                  <a:lnTo>
                    <a:pt x="377" y="183"/>
                  </a:lnTo>
                  <a:lnTo>
                    <a:pt x="375" y="180"/>
                  </a:lnTo>
                  <a:lnTo>
                    <a:pt x="374" y="178"/>
                  </a:lnTo>
                  <a:lnTo>
                    <a:pt x="372" y="178"/>
                  </a:lnTo>
                  <a:lnTo>
                    <a:pt x="370" y="175"/>
                  </a:lnTo>
                  <a:lnTo>
                    <a:pt x="369" y="173"/>
                  </a:lnTo>
                  <a:lnTo>
                    <a:pt x="367" y="172"/>
                  </a:lnTo>
                  <a:lnTo>
                    <a:pt x="364" y="168"/>
                  </a:lnTo>
                  <a:lnTo>
                    <a:pt x="362" y="167"/>
                  </a:lnTo>
                  <a:lnTo>
                    <a:pt x="360" y="165"/>
                  </a:lnTo>
                  <a:lnTo>
                    <a:pt x="359" y="162"/>
                  </a:lnTo>
                  <a:lnTo>
                    <a:pt x="355" y="162"/>
                  </a:lnTo>
                  <a:lnTo>
                    <a:pt x="354" y="160"/>
                  </a:lnTo>
                  <a:lnTo>
                    <a:pt x="352" y="157"/>
                  </a:lnTo>
                  <a:lnTo>
                    <a:pt x="350" y="155"/>
                  </a:lnTo>
                  <a:lnTo>
                    <a:pt x="347" y="153"/>
                  </a:lnTo>
                  <a:lnTo>
                    <a:pt x="345" y="150"/>
                  </a:lnTo>
                  <a:lnTo>
                    <a:pt x="344" y="148"/>
                  </a:lnTo>
                  <a:lnTo>
                    <a:pt x="342" y="145"/>
                  </a:lnTo>
                  <a:lnTo>
                    <a:pt x="339" y="145"/>
                  </a:lnTo>
                  <a:lnTo>
                    <a:pt x="337" y="143"/>
                  </a:lnTo>
                  <a:lnTo>
                    <a:pt x="335" y="140"/>
                  </a:lnTo>
                  <a:lnTo>
                    <a:pt x="332" y="138"/>
                  </a:lnTo>
                  <a:lnTo>
                    <a:pt x="330" y="137"/>
                  </a:lnTo>
                  <a:lnTo>
                    <a:pt x="329" y="133"/>
                  </a:lnTo>
                  <a:lnTo>
                    <a:pt x="327" y="132"/>
                  </a:lnTo>
                  <a:lnTo>
                    <a:pt x="324" y="128"/>
                  </a:lnTo>
                  <a:lnTo>
                    <a:pt x="322" y="128"/>
                  </a:lnTo>
                  <a:lnTo>
                    <a:pt x="322" y="127"/>
                  </a:lnTo>
                  <a:lnTo>
                    <a:pt x="322" y="125"/>
                  </a:lnTo>
                  <a:lnTo>
                    <a:pt x="322" y="123"/>
                  </a:lnTo>
                  <a:lnTo>
                    <a:pt x="320" y="123"/>
                  </a:lnTo>
                  <a:lnTo>
                    <a:pt x="320" y="122"/>
                  </a:lnTo>
                  <a:lnTo>
                    <a:pt x="320" y="120"/>
                  </a:lnTo>
                  <a:lnTo>
                    <a:pt x="320" y="118"/>
                  </a:lnTo>
                  <a:lnTo>
                    <a:pt x="319" y="117"/>
                  </a:lnTo>
                  <a:lnTo>
                    <a:pt x="319" y="115"/>
                  </a:lnTo>
                  <a:lnTo>
                    <a:pt x="319" y="113"/>
                  </a:lnTo>
                  <a:lnTo>
                    <a:pt x="319" y="112"/>
                  </a:lnTo>
                  <a:lnTo>
                    <a:pt x="317" y="112"/>
                  </a:lnTo>
                  <a:lnTo>
                    <a:pt x="317" y="112"/>
                  </a:lnTo>
                  <a:lnTo>
                    <a:pt x="317" y="110"/>
                  </a:lnTo>
                  <a:lnTo>
                    <a:pt x="317" y="108"/>
                  </a:lnTo>
                  <a:lnTo>
                    <a:pt x="319" y="105"/>
                  </a:lnTo>
                  <a:lnTo>
                    <a:pt x="320" y="102"/>
                  </a:lnTo>
                  <a:lnTo>
                    <a:pt x="324" y="97"/>
                  </a:lnTo>
                  <a:lnTo>
                    <a:pt x="325" y="95"/>
                  </a:lnTo>
                  <a:lnTo>
                    <a:pt x="329" y="92"/>
                  </a:lnTo>
                  <a:lnTo>
                    <a:pt x="330" y="88"/>
                  </a:lnTo>
                  <a:lnTo>
                    <a:pt x="334" y="85"/>
                  </a:lnTo>
                  <a:lnTo>
                    <a:pt x="335" y="82"/>
                  </a:lnTo>
                  <a:lnTo>
                    <a:pt x="339" y="78"/>
                  </a:lnTo>
                  <a:lnTo>
                    <a:pt x="340" y="75"/>
                  </a:lnTo>
                  <a:lnTo>
                    <a:pt x="344" y="72"/>
                  </a:lnTo>
                  <a:lnTo>
                    <a:pt x="345" y="68"/>
                  </a:lnTo>
                  <a:lnTo>
                    <a:pt x="349" y="65"/>
                  </a:lnTo>
                  <a:lnTo>
                    <a:pt x="350" y="61"/>
                  </a:lnTo>
                  <a:lnTo>
                    <a:pt x="354" y="60"/>
                  </a:lnTo>
                  <a:lnTo>
                    <a:pt x="355" y="56"/>
                  </a:lnTo>
                  <a:lnTo>
                    <a:pt x="359" y="53"/>
                  </a:lnTo>
                  <a:lnTo>
                    <a:pt x="360" y="48"/>
                  </a:lnTo>
                  <a:lnTo>
                    <a:pt x="364" y="45"/>
                  </a:lnTo>
                  <a:lnTo>
                    <a:pt x="365" y="43"/>
                  </a:lnTo>
                  <a:lnTo>
                    <a:pt x="369" y="40"/>
                  </a:lnTo>
                  <a:lnTo>
                    <a:pt x="370" y="36"/>
                  </a:lnTo>
                  <a:lnTo>
                    <a:pt x="372" y="33"/>
                  </a:lnTo>
                  <a:lnTo>
                    <a:pt x="375" y="30"/>
                  </a:lnTo>
                  <a:lnTo>
                    <a:pt x="377" y="28"/>
                  </a:lnTo>
                  <a:lnTo>
                    <a:pt x="380" y="25"/>
                  </a:lnTo>
                  <a:lnTo>
                    <a:pt x="382" y="21"/>
                  </a:lnTo>
                  <a:lnTo>
                    <a:pt x="385" y="18"/>
                  </a:lnTo>
                  <a:lnTo>
                    <a:pt x="389" y="15"/>
                  </a:lnTo>
                  <a:lnTo>
                    <a:pt x="390" y="11"/>
                  </a:lnTo>
                  <a:lnTo>
                    <a:pt x="394" y="10"/>
                  </a:lnTo>
                  <a:lnTo>
                    <a:pt x="395" y="6"/>
                  </a:lnTo>
                  <a:lnTo>
                    <a:pt x="394" y="5"/>
                  </a:lnTo>
                  <a:lnTo>
                    <a:pt x="392" y="5"/>
                  </a:lnTo>
                  <a:lnTo>
                    <a:pt x="392" y="3"/>
                  </a:lnTo>
                  <a:lnTo>
                    <a:pt x="390" y="3"/>
                  </a:lnTo>
                  <a:lnTo>
                    <a:pt x="389" y="3"/>
                  </a:lnTo>
                  <a:lnTo>
                    <a:pt x="387" y="1"/>
                  </a:lnTo>
                  <a:lnTo>
                    <a:pt x="385" y="1"/>
                  </a:lnTo>
                  <a:lnTo>
                    <a:pt x="384" y="1"/>
                  </a:lnTo>
                  <a:lnTo>
                    <a:pt x="382" y="0"/>
                  </a:lnTo>
                  <a:lnTo>
                    <a:pt x="380" y="0"/>
                  </a:lnTo>
                  <a:lnTo>
                    <a:pt x="379" y="0"/>
                  </a:lnTo>
                  <a:lnTo>
                    <a:pt x="377" y="0"/>
                  </a:lnTo>
                  <a:lnTo>
                    <a:pt x="375" y="0"/>
                  </a:lnTo>
                  <a:lnTo>
                    <a:pt x="374" y="0"/>
                  </a:lnTo>
                  <a:lnTo>
                    <a:pt x="372" y="0"/>
                  </a:lnTo>
                  <a:lnTo>
                    <a:pt x="370" y="0"/>
                  </a:lnTo>
                  <a:lnTo>
                    <a:pt x="370" y="0"/>
                  </a:lnTo>
                  <a:lnTo>
                    <a:pt x="369" y="0"/>
                  </a:lnTo>
                  <a:lnTo>
                    <a:pt x="367" y="0"/>
                  </a:lnTo>
                  <a:lnTo>
                    <a:pt x="365" y="0"/>
                  </a:lnTo>
                  <a:lnTo>
                    <a:pt x="364" y="1"/>
                  </a:lnTo>
                  <a:lnTo>
                    <a:pt x="360" y="1"/>
                  </a:lnTo>
                  <a:lnTo>
                    <a:pt x="359" y="3"/>
                  </a:lnTo>
                  <a:lnTo>
                    <a:pt x="354" y="11"/>
                  </a:lnTo>
                  <a:lnTo>
                    <a:pt x="345" y="18"/>
                  </a:lnTo>
                  <a:lnTo>
                    <a:pt x="339" y="26"/>
                  </a:lnTo>
                  <a:lnTo>
                    <a:pt x="332" y="35"/>
                  </a:lnTo>
                  <a:lnTo>
                    <a:pt x="324" y="43"/>
                  </a:lnTo>
                  <a:lnTo>
                    <a:pt x="315" y="50"/>
                  </a:lnTo>
                  <a:lnTo>
                    <a:pt x="307" y="60"/>
                  </a:lnTo>
                  <a:lnTo>
                    <a:pt x="299" y="67"/>
                  </a:lnTo>
                  <a:lnTo>
                    <a:pt x="290" y="77"/>
                  </a:lnTo>
                  <a:lnTo>
                    <a:pt x="282" y="83"/>
                  </a:lnTo>
                  <a:lnTo>
                    <a:pt x="272" y="92"/>
                  </a:lnTo>
                  <a:lnTo>
                    <a:pt x="264" y="98"/>
                  </a:lnTo>
                  <a:lnTo>
                    <a:pt x="254" y="108"/>
                  </a:lnTo>
                  <a:lnTo>
                    <a:pt x="244" y="115"/>
                  </a:lnTo>
                  <a:lnTo>
                    <a:pt x="234" y="123"/>
                  </a:lnTo>
                  <a:lnTo>
                    <a:pt x="226" y="130"/>
                  </a:lnTo>
                  <a:lnTo>
                    <a:pt x="216" y="138"/>
                  </a:lnTo>
                  <a:lnTo>
                    <a:pt x="207" y="145"/>
                  </a:lnTo>
                  <a:lnTo>
                    <a:pt x="199" y="153"/>
                  </a:lnTo>
                  <a:lnTo>
                    <a:pt x="189" y="160"/>
                  </a:lnTo>
                  <a:lnTo>
                    <a:pt x="181" y="167"/>
                  </a:lnTo>
                  <a:lnTo>
                    <a:pt x="171" y="173"/>
                  </a:lnTo>
                  <a:lnTo>
                    <a:pt x="162" y="178"/>
                  </a:lnTo>
                  <a:lnTo>
                    <a:pt x="154" y="185"/>
                  </a:lnTo>
                  <a:lnTo>
                    <a:pt x="146" y="192"/>
                  </a:lnTo>
                  <a:lnTo>
                    <a:pt x="139" y="197"/>
                  </a:lnTo>
                  <a:lnTo>
                    <a:pt x="131" y="202"/>
                  </a:lnTo>
                  <a:lnTo>
                    <a:pt x="126" y="208"/>
                  </a:lnTo>
                  <a:lnTo>
                    <a:pt x="119" y="212"/>
                  </a:lnTo>
                  <a:lnTo>
                    <a:pt x="114" y="217"/>
                  </a:lnTo>
                  <a:lnTo>
                    <a:pt x="108" y="222"/>
                  </a:lnTo>
                  <a:lnTo>
                    <a:pt x="103" y="225"/>
                  </a:lnTo>
                  <a:lnTo>
                    <a:pt x="98" y="228"/>
                  </a:lnTo>
                  <a:lnTo>
                    <a:pt x="93" y="228"/>
                  </a:lnTo>
                  <a:lnTo>
                    <a:pt x="88" y="232"/>
                  </a:lnTo>
                  <a:lnTo>
                    <a:pt x="83" y="235"/>
                  </a:lnTo>
                  <a:lnTo>
                    <a:pt x="79" y="237"/>
                  </a:lnTo>
                  <a:lnTo>
                    <a:pt x="74" y="240"/>
                  </a:lnTo>
                  <a:lnTo>
                    <a:pt x="71" y="243"/>
                  </a:lnTo>
                  <a:lnTo>
                    <a:pt x="68" y="245"/>
                  </a:lnTo>
                  <a:lnTo>
                    <a:pt x="64" y="247"/>
                  </a:lnTo>
                  <a:lnTo>
                    <a:pt x="61" y="250"/>
                  </a:lnTo>
                  <a:lnTo>
                    <a:pt x="58" y="252"/>
                  </a:lnTo>
                  <a:lnTo>
                    <a:pt x="54" y="255"/>
                  </a:lnTo>
                  <a:lnTo>
                    <a:pt x="51" y="258"/>
                  </a:lnTo>
                  <a:lnTo>
                    <a:pt x="48" y="260"/>
                  </a:lnTo>
                  <a:lnTo>
                    <a:pt x="46" y="263"/>
                  </a:lnTo>
                  <a:lnTo>
                    <a:pt x="44" y="265"/>
                  </a:lnTo>
                  <a:lnTo>
                    <a:pt x="41" y="268"/>
                  </a:lnTo>
                  <a:lnTo>
                    <a:pt x="38" y="272"/>
                  </a:lnTo>
                  <a:lnTo>
                    <a:pt x="36" y="275"/>
                  </a:lnTo>
                  <a:lnTo>
                    <a:pt x="33" y="278"/>
                  </a:lnTo>
                  <a:lnTo>
                    <a:pt x="31" y="280"/>
                  </a:lnTo>
                  <a:lnTo>
                    <a:pt x="28" y="283"/>
                  </a:lnTo>
                  <a:lnTo>
                    <a:pt x="26" y="287"/>
                  </a:lnTo>
                  <a:lnTo>
                    <a:pt x="25" y="290"/>
                  </a:lnTo>
                  <a:lnTo>
                    <a:pt x="21" y="295"/>
                  </a:lnTo>
                  <a:lnTo>
                    <a:pt x="20" y="297"/>
                  </a:lnTo>
                  <a:lnTo>
                    <a:pt x="16" y="302"/>
                  </a:lnTo>
                  <a:lnTo>
                    <a:pt x="15" y="307"/>
                  </a:lnTo>
                  <a:lnTo>
                    <a:pt x="11" y="312"/>
                  </a:lnTo>
                  <a:lnTo>
                    <a:pt x="10" y="315"/>
                  </a:lnTo>
                  <a:lnTo>
                    <a:pt x="6" y="320"/>
                  </a:lnTo>
                  <a:lnTo>
                    <a:pt x="3" y="325"/>
                  </a:lnTo>
                  <a:lnTo>
                    <a:pt x="3" y="327"/>
                  </a:lnTo>
                  <a:lnTo>
                    <a:pt x="3" y="328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2"/>
                  </a:lnTo>
                  <a:lnTo>
                    <a:pt x="1" y="333"/>
                  </a:lnTo>
                  <a:lnTo>
                    <a:pt x="1" y="335"/>
                  </a:lnTo>
                  <a:lnTo>
                    <a:pt x="1" y="337"/>
                  </a:lnTo>
                  <a:lnTo>
                    <a:pt x="0" y="338"/>
                  </a:lnTo>
                  <a:lnTo>
                    <a:pt x="1" y="340"/>
                  </a:lnTo>
                  <a:lnTo>
                    <a:pt x="1" y="342"/>
                  </a:lnTo>
                  <a:lnTo>
                    <a:pt x="1" y="343"/>
                  </a:lnTo>
                  <a:lnTo>
                    <a:pt x="1" y="345"/>
                  </a:lnTo>
                  <a:lnTo>
                    <a:pt x="1" y="347"/>
                  </a:lnTo>
                  <a:lnTo>
                    <a:pt x="3" y="347"/>
                  </a:lnTo>
                  <a:lnTo>
                    <a:pt x="3" y="347"/>
                  </a:lnTo>
                  <a:lnTo>
                    <a:pt x="5" y="348"/>
                  </a:lnTo>
                  <a:lnTo>
                    <a:pt x="6" y="350"/>
                  </a:lnTo>
                  <a:lnTo>
                    <a:pt x="8" y="350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1" y="350"/>
                  </a:lnTo>
                  <a:lnTo>
                    <a:pt x="13" y="347"/>
                  </a:lnTo>
                  <a:lnTo>
                    <a:pt x="16" y="347"/>
                  </a:lnTo>
                  <a:lnTo>
                    <a:pt x="18" y="343"/>
                  </a:lnTo>
                  <a:lnTo>
                    <a:pt x="20" y="342"/>
                  </a:lnTo>
                  <a:lnTo>
                    <a:pt x="23" y="338"/>
                  </a:lnTo>
                  <a:lnTo>
                    <a:pt x="25" y="337"/>
                  </a:lnTo>
                  <a:lnTo>
                    <a:pt x="26" y="333"/>
                  </a:lnTo>
                  <a:lnTo>
                    <a:pt x="29" y="332"/>
                  </a:lnTo>
                  <a:lnTo>
                    <a:pt x="31" y="330"/>
                  </a:lnTo>
                  <a:lnTo>
                    <a:pt x="33" y="328"/>
                  </a:lnTo>
                  <a:lnTo>
                    <a:pt x="36" y="325"/>
                  </a:lnTo>
                  <a:lnTo>
                    <a:pt x="38" y="323"/>
                  </a:lnTo>
                  <a:lnTo>
                    <a:pt x="39" y="322"/>
                  </a:lnTo>
                  <a:lnTo>
                    <a:pt x="43" y="318"/>
                  </a:lnTo>
                  <a:lnTo>
                    <a:pt x="44" y="317"/>
                  </a:lnTo>
                  <a:lnTo>
                    <a:pt x="46" y="313"/>
                  </a:lnTo>
                  <a:lnTo>
                    <a:pt x="48" y="313"/>
                  </a:lnTo>
                  <a:lnTo>
                    <a:pt x="49" y="310"/>
                  </a:lnTo>
                  <a:lnTo>
                    <a:pt x="51" y="308"/>
                  </a:lnTo>
                  <a:lnTo>
                    <a:pt x="53" y="305"/>
                  </a:lnTo>
                  <a:lnTo>
                    <a:pt x="56" y="303"/>
                  </a:lnTo>
                  <a:lnTo>
                    <a:pt x="58" y="300"/>
                  </a:lnTo>
                  <a:lnTo>
                    <a:pt x="59" y="298"/>
                  </a:lnTo>
                  <a:lnTo>
                    <a:pt x="63" y="297"/>
                  </a:lnTo>
                  <a:lnTo>
                    <a:pt x="64" y="295"/>
                  </a:lnTo>
                  <a:lnTo>
                    <a:pt x="66" y="293"/>
                  </a:lnTo>
                  <a:lnTo>
                    <a:pt x="69" y="290"/>
                  </a:lnTo>
                  <a:lnTo>
                    <a:pt x="71" y="288"/>
                  </a:lnTo>
                  <a:lnTo>
                    <a:pt x="73" y="285"/>
                  </a:lnTo>
                  <a:lnTo>
                    <a:pt x="76" y="283"/>
                  </a:lnTo>
                  <a:lnTo>
                    <a:pt x="78" y="280"/>
                  </a:lnTo>
                  <a:lnTo>
                    <a:pt x="78" y="282"/>
                  </a:lnTo>
                  <a:lnTo>
                    <a:pt x="78" y="283"/>
                  </a:lnTo>
                  <a:lnTo>
                    <a:pt x="79" y="285"/>
                  </a:lnTo>
                  <a:lnTo>
                    <a:pt x="79" y="287"/>
                  </a:lnTo>
                  <a:lnTo>
                    <a:pt x="79" y="288"/>
                  </a:lnTo>
                  <a:lnTo>
                    <a:pt x="81" y="290"/>
                  </a:lnTo>
                  <a:lnTo>
                    <a:pt x="81" y="293"/>
                  </a:lnTo>
                  <a:lnTo>
                    <a:pt x="81" y="295"/>
                  </a:lnTo>
                  <a:lnTo>
                    <a:pt x="83" y="297"/>
                  </a:lnTo>
                  <a:lnTo>
                    <a:pt x="83" y="298"/>
                  </a:lnTo>
                  <a:lnTo>
                    <a:pt x="84" y="302"/>
                  </a:lnTo>
                  <a:lnTo>
                    <a:pt x="84" y="305"/>
                  </a:lnTo>
                  <a:lnTo>
                    <a:pt x="86" y="307"/>
                  </a:lnTo>
                  <a:lnTo>
                    <a:pt x="86" y="310"/>
                  </a:lnTo>
                  <a:lnTo>
                    <a:pt x="88" y="313"/>
                  </a:lnTo>
                  <a:lnTo>
                    <a:pt x="89" y="315"/>
                  </a:lnTo>
                  <a:lnTo>
                    <a:pt x="89" y="318"/>
                  </a:lnTo>
                  <a:lnTo>
                    <a:pt x="91" y="322"/>
                  </a:lnTo>
                  <a:lnTo>
                    <a:pt x="91" y="323"/>
                  </a:lnTo>
                  <a:lnTo>
                    <a:pt x="93" y="327"/>
                  </a:lnTo>
                  <a:lnTo>
                    <a:pt x="94" y="330"/>
                  </a:lnTo>
                  <a:lnTo>
                    <a:pt x="94" y="332"/>
                  </a:lnTo>
                  <a:lnTo>
                    <a:pt x="96" y="335"/>
                  </a:lnTo>
                  <a:lnTo>
                    <a:pt x="98" y="337"/>
                  </a:lnTo>
                  <a:lnTo>
                    <a:pt x="98" y="340"/>
                  </a:lnTo>
                  <a:lnTo>
                    <a:pt x="99" y="343"/>
                  </a:lnTo>
                  <a:lnTo>
                    <a:pt x="99" y="345"/>
                  </a:lnTo>
                  <a:lnTo>
                    <a:pt x="101" y="347"/>
                  </a:lnTo>
                  <a:lnTo>
                    <a:pt x="101" y="348"/>
                  </a:lnTo>
                  <a:lnTo>
                    <a:pt x="103" y="350"/>
                  </a:lnTo>
                  <a:lnTo>
                    <a:pt x="104" y="353"/>
                  </a:lnTo>
                  <a:lnTo>
                    <a:pt x="104" y="357"/>
                  </a:lnTo>
                  <a:lnTo>
                    <a:pt x="106" y="360"/>
                  </a:lnTo>
                  <a:lnTo>
                    <a:pt x="108" y="363"/>
                  </a:lnTo>
                  <a:lnTo>
                    <a:pt x="109" y="367"/>
                  </a:lnTo>
                  <a:lnTo>
                    <a:pt x="109" y="370"/>
                  </a:lnTo>
                  <a:lnTo>
                    <a:pt x="111" y="375"/>
                  </a:lnTo>
                  <a:lnTo>
                    <a:pt x="113" y="380"/>
                  </a:lnTo>
                  <a:lnTo>
                    <a:pt x="114" y="383"/>
                  </a:lnTo>
                  <a:lnTo>
                    <a:pt x="116" y="388"/>
                  </a:lnTo>
                  <a:lnTo>
                    <a:pt x="118" y="393"/>
                  </a:lnTo>
                  <a:lnTo>
                    <a:pt x="119" y="397"/>
                  </a:lnTo>
                  <a:lnTo>
                    <a:pt x="121" y="402"/>
                  </a:lnTo>
                  <a:lnTo>
                    <a:pt x="123" y="409"/>
                  </a:lnTo>
                  <a:lnTo>
                    <a:pt x="124" y="414"/>
                  </a:lnTo>
                  <a:lnTo>
                    <a:pt x="126" y="417"/>
                  </a:lnTo>
                  <a:lnTo>
                    <a:pt x="128" y="424"/>
                  </a:lnTo>
                  <a:lnTo>
                    <a:pt x="128" y="429"/>
                  </a:lnTo>
                  <a:lnTo>
                    <a:pt x="129" y="432"/>
                  </a:lnTo>
                  <a:lnTo>
                    <a:pt x="131" y="439"/>
                  </a:lnTo>
                  <a:lnTo>
                    <a:pt x="134" y="444"/>
                  </a:lnTo>
                  <a:lnTo>
                    <a:pt x="136" y="447"/>
                  </a:lnTo>
                  <a:lnTo>
                    <a:pt x="138" y="452"/>
                  </a:lnTo>
                  <a:lnTo>
                    <a:pt x="139" y="457"/>
                  </a:lnTo>
                  <a:lnTo>
                    <a:pt x="141" y="462"/>
                  </a:lnTo>
                  <a:lnTo>
                    <a:pt x="143" y="464"/>
                  </a:lnTo>
                  <a:lnTo>
                    <a:pt x="146" y="469"/>
                  </a:lnTo>
                  <a:lnTo>
                    <a:pt x="148" y="472"/>
                  </a:lnTo>
                  <a:lnTo>
                    <a:pt x="149" y="475"/>
                  </a:lnTo>
                  <a:lnTo>
                    <a:pt x="151" y="479"/>
                  </a:lnTo>
                  <a:lnTo>
                    <a:pt x="154" y="480"/>
                  </a:lnTo>
                  <a:lnTo>
                    <a:pt x="156" y="484"/>
                  </a:lnTo>
                  <a:lnTo>
                    <a:pt x="159" y="487"/>
                  </a:lnTo>
                  <a:lnTo>
                    <a:pt x="161" y="492"/>
                  </a:lnTo>
                  <a:lnTo>
                    <a:pt x="164" y="497"/>
                  </a:lnTo>
                  <a:lnTo>
                    <a:pt x="167" y="500"/>
                  </a:lnTo>
                  <a:lnTo>
                    <a:pt x="172" y="505"/>
                  </a:lnTo>
                  <a:lnTo>
                    <a:pt x="176" y="510"/>
                  </a:lnTo>
                  <a:lnTo>
                    <a:pt x="181" y="515"/>
                  </a:lnTo>
                  <a:lnTo>
                    <a:pt x="184" y="522"/>
                  </a:lnTo>
                  <a:lnTo>
                    <a:pt x="189" y="529"/>
                  </a:lnTo>
                  <a:lnTo>
                    <a:pt x="194" y="534"/>
                  </a:lnTo>
                  <a:lnTo>
                    <a:pt x="197" y="540"/>
                  </a:lnTo>
                  <a:lnTo>
                    <a:pt x="202" y="547"/>
                  </a:lnTo>
                  <a:lnTo>
                    <a:pt x="207" y="552"/>
                  </a:lnTo>
                  <a:lnTo>
                    <a:pt x="211" y="559"/>
                  </a:lnTo>
                  <a:lnTo>
                    <a:pt x="216" y="565"/>
                  </a:lnTo>
                  <a:lnTo>
                    <a:pt x="219" y="570"/>
                  </a:lnTo>
                  <a:lnTo>
                    <a:pt x="224" y="577"/>
                  </a:lnTo>
                  <a:lnTo>
                    <a:pt x="229" y="582"/>
                  </a:lnTo>
                  <a:lnTo>
                    <a:pt x="232" y="589"/>
                  </a:lnTo>
                  <a:lnTo>
                    <a:pt x="237" y="595"/>
                  </a:lnTo>
                  <a:lnTo>
                    <a:pt x="241" y="599"/>
                  </a:lnTo>
                  <a:lnTo>
                    <a:pt x="244" y="604"/>
                  </a:lnTo>
                  <a:lnTo>
                    <a:pt x="247" y="609"/>
                  </a:lnTo>
                  <a:lnTo>
                    <a:pt x="251" y="614"/>
                  </a:lnTo>
                  <a:lnTo>
                    <a:pt x="252" y="615"/>
                  </a:lnTo>
                  <a:lnTo>
                    <a:pt x="256" y="620"/>
                  </a:lnTo>
                  <a:lnTo>
                    <a:pt x="257" y="622"/>
                  </a:lnTo>
                  <a:lnTo>
                    <a:pt x="259" y="625"/>
                  </a:lnTo>
                  <a:lnTo>
                    <a:pt x="261" y="627"/>
                  </a:lnTo>
                  <a:lnTo>
                    <a:pt x="261" y="629"/>
                  </a:lnTo>
                  <a:close/>
                </a:path>
              </a:pathLst>
            </a:custGeom>
            <a:solidFill>
              <a:srgbClr val="DE2B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42" name="Freeform 38"/>
            <p:cNvSpPr>
              <a:spLocks/>
            </p:cNvSpPr>
            <p:nvPr/>
          </p:nvSpPr>
          <p:spPr bwMode="auto">
            <a:xfrm>
              <a:off x="2888" y="2551"/>
              <a:ext cx="91" cy="23"/>
            </a:xfrm>
            <a:custGeom>
              <a:avLst/>
              <a:gdLst/>
              <a:ahLst/>
              <a:cxnLst>
                <a:cxn ang="0">
                  <a:pos x="3" y="13"/>
                </a:cxn>
                <a:cxn ang="0">
                  <a:pos x="10" y="10"/>
                </a:cxn>
                <a:cxn ang="0">
                  <a:pos x="15" y="7"/>
                </a:cxn>
                <a:cxn ang="0">
                  <a:pos x="22" y="5"/>
                </a:cxn>
                <a:cxn ang="0">
                  <a:pos x="28" y="2"/>
                </a:cxn>
                <a:cxn ang="0">
                  <a:pos x="33" y="2"/>
                </a:cxn>
                <a:cxn ang="0">
                  <a:pos x="38" y="0"/>
                </a:cxn>
                <a:cxn ang="0">
                  <a:pos x="45" y="0"/>
                </a:cxn>
                <a:cxn ang="0">
                  <a:pos x="50" y="2"/>
                </a:cxn>
                <a:cxn ang="0">
                  <a:pos x="55" y="2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2" y="8"/>
                </a:cxn>
                <a:cxn ang="0">
                  <a:pos x="78" y="12"/>
                </a:cxn>
                <a:cxn ang="0">
                  <a:pos x="83" y="17"/>
                </a:cxn>
                <a:cxn ang="0">
                  <a:pos x="90" y="20"/>
                </a:cxn>
                <a:cxn ang="0">
                  <a:pos x="90" y="22"/>
                </a:cxn>
                <a:cxn ang="0">
                  <a:pos x="83" y="18"/>
                </a:cxn>
                <a:cxn ang="0">
                  <a:pos x="78" y="17"/>
                </a:cxn>
                <a:cxn ang="0">
                  <a:pos x="72" y="13"/>
                </a:cxn>
                <a:cxn ang="0">
                  <a:pos x="67" y="12"/>
                </a:cxn>
                <a:cxn ang="0">
                  <a:pos x="62" y="8"/>
                </a:cxn>
                <a:cxn ang="0">
                  <a:pos x="57" y="8"/>
                </a:cxn>
                <a:cxn ang="0">
                  <a:pos x="52" y="8"/>
                </a:cxn>
                <a:cxn ang="0">
                  <a:pos x="47" y="8"/>
                </a:cxn>
                <a:cxn ang="0">
                  <a:pos x="42" y="8"/>
                </a:cxn>
                <a:cxn ang="0">
                  <a:pos x="37" y="8"/>
                </a:cxn>
                <a:cxn ang="0">
                  <a:pos x="33" y="8"/>
                </a:cxn>
                <a:cxn ang="0">
                  <a:pos x="28" y="10"/>
                </a:cxn>
                <a:cxn ang="0">
                  <a:pos x="23" y="13"/>
                </a:cxn>
                <a:cxn ang="0">
                  <a:pos x="17" y="17"/>
                </a:cxn>
                <a:cxn ang="0">
                  <a:pos x="12" y="22"/>
                </a:cxn>
                <a:cxn ang="0">
                  <a:pos x="8" y="23"/>
                </a:cxn>
                <a:cxn ang="0">
                  <a:pos x="7" y="22"/>
                </a:cxn>
                <a:cxn ang="0">
                  <a:pos x="3" y="20"/>
                </a:cxn>
                <a:cxn ang="0">
                  <a:pos x="2" y="18"/>
                </a:cxn>
                <a:cxn ang="0">
                  <a:pos x="0" y="17"/>
                </a:cxn>
              </a:cxnLst>
              <a:rect l="0" t="0" r="r" b="b"/>
              <a:pathLst>
                <a:path w="91" h="23">
                  <a:moveTo>
                    <a:pt x="0" y="17"/>
                  </a:moveTo>
                  <a:lnTo>
                    <a:pt x="3" y="13"/>
                  </a:lnTo>
                  <a:lnTo>
                    <a:pt x="7" y="12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22" y="5"/>
                  </a:lnTo>
                  <a:lnTo>
                    <a:pt x="25" y="3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3" y="2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8" y="3"/>
                  </a:lnTo>
                  <a:lnTo>
                    <a:pt x="60" y="3"/>
                  </a:lnTo>
                  <a:lnTo>
                    <a:pt x="63" y="5"/>
                  </a:lnTo>
                  <a:lnTo>
                    <a:pt x="67" y="7"/>
                  </a:lnTo>
                  <a:lnTo>
                    <a:pt x="68" y="8"/>
                  </a:lnTo>
                  <a:lnTo>
                    <a:pt x="72" y="8"/>
                  </a:lnTo>
                  <a:lnTo>
                    <a:pt x="75" y="10"/>
                  </a:lnTo>
                  <a:lnTo>
                    <a:pt x="78" y="12"/>
                  </a:lnTo>
                  <a:lnTo>
                    <a:pt x="80" y="13"/>
                  </a:lnTo>
                  <a:lnTo>
                    <a:pt x="83" y="17"/>
                  </a:lnTo>
                  <a:lnTo>
                    <a:pt x="86" y="18"/>
                  </a:lnTo>
                  <a:lnTo>
                    <a:pt x="90" y="20"/>
                  </a:lnTo>
                  <a:lnTo>
                    <a:pt x="91" y="23"/>
                  </a:lnTo>
                  <a:lnTo>
                    <a:pt x="90" y="22"/>
                  </a:lnTo>
                  <a:lnTo>
                    <a:pt x="86" y="20"/>
                  </a:lnTo>
                  <a:lnTo>
                    <a:pt x="83" y="18"/>
                  </a:lnTo>
                  <a:lnTo>
                    <a:pt x="80" y="17"/>
                  </a:lnTo>
                  <a:lnTo>
                    <a:pt x="78" y="17"/>
                  </a:lnTo>
                  <a:lnTo>
                    <a:pt x="75" y="15"/>
                  </a:lnTo>
                  <a:lnTo>
                    <a:pt x="72" y="13"/>
                  </a:lnTo>
                  <a:lnTo>
                    <a:pt x="70" y="12"/>
                  </a:lnTo>
                  <a:lnTo>
                    <a:pt x="67" y="12"/>
                  </a:lnTo>
                  <a:lnTo>
                    <a:pt x="63" y="10"/>
                  </a:lnTo>
                  <a:lnTo>
                    <a:pt x="62" y="8"/>
                  </a:lnTo>
                  <a:lnTo>
                    <a:pt x="58" y="8"/>
                  </a:lnTo>
                  <a:lnTo>
                    <a:pt x="57" y="8"/>
                  </a:lnTo>
                  <a:lnTo>
                    <a:pt x="53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7" y="8"/>
                  </a:lnTo>
                  <a:lnTo>
                    <a:pt x="45" y="8"/>
                  </a:lnTo>
                  <a:lnTo>
                    <a:pt x="42" y="8"/>
                  </a:lnTo>
                  <a:lnTo>
                    <a:pt x="40" y="8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28" y="10"/>
                  </a:lnTo>
                  <a:lnTo>
                    <a:pt x="25" y="12"/>
                  </a:lnTo>
                  <a:lnTo>
                    <a:pt x="23" y="13"/>
                  </a:lnTo>
                  <a:lnTo>
                    <a:pt x="20" y="15"/>
                  </a:lnTo>
                  <a:lnTo>
                    <a:pt x="17" y="17"/>
                  </a:lnTo>
                  <a:lnTo>
                    <a:pt x="15" y="18"/>
                  </a:lnTo>
                  <a:lnTo>
                    <a:pt x="12" y="22"/>
                  </a:lnTo>
                  <a:lnTo>
                    <a:pt x="10" y="23"/>
                  </a:lnTo>
                  <a:lnTo>
                    <a:pt x="8" y="23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5" y="20"/>
                  </a:lnTo>
                  <a:lnTo>
                    <a:pt x="3" y="20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E2B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43" name="Freeform 39"/>
            <p:cNvSpPr>
              <a:spLocks/>
            </p:cNvSpPr>
            <p:nvPr/>
          </p:nvSpPr>
          <p:spPr bwMode="auto">
            <a:xfrm>
              <a:off x="3152" y="2367"/>
              <a:ext cx="113" cy="5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5" y="2"/>
                </a:cxn>
                <a:cxn ang="0">
                  <a:pos x="20" y="4"/>
                </a:cxn>
                <a:cxn ang="0">
                  <a:pos x="25" y="4"/>
                </a:cxn>
                <a:cxn ang="0">
                  <a:pos x="29" y="5"/>
                </a:cxn>
                <a:cxn ang="0">
                  <a:pos x="34" y="7"/>
                </a:cxn>
                <a:cxn ang="0">
                  <a:pos x="39" y="7"/>
                </a:cxn>
                <a:cxn ang="0">
                  <a:pos x="44" y="9"/>
                </a:cxn>
                <a:cxn ang="0">
                  <a:pos x="47" y="9"/>
                </a:cxn>
                <a:cxn ang="0">
                  <a:pos x="52" y="10"/>
                </a:cxn>
                <a:cxn ang="0">
                  <a:pos x="55" y="14"/>
                </a:cxn>
                <a:cxn ang="0">
                  <a:pos x="60" y="15"/>
                </a:cxn>
                <a:cxn ang="0">
                  <a:pos x="65" y="19"/>
                </a:cxn>
                <a:cxn ang="0">
                  <a:pos x="69" y="22"/>
                </a:cxn>
                <a:cxn ang="0">
                  <a:pos x="72" y="25"/>
                </a:cxn>
                <a:cxn ang="0">
                  <a:pos x="77" y="27"/>
                </a:cxn>
                <a:cxn ang="0">
                  <a:pos x="82" y="30"/>
                </a:cxn>
                <a:cxn ang="0">
                  <a:pos x="87" y="34"/>
                </a:cxn>
                <a:cxn ang="0">
                  <a:pos x="92" y="37"/>
                </a:cxn>
                <a:cxn ang="0">
                  <a:pos x="97" y="42"/>
                </a:cxn>
                <a:cxn ang="0">
                  <a:pos x="100" y="44"/>
                </a:cxn>
                <a:cxn ang="0">
                  <a:pos x="103" y="45"/>
                </a:cxn>
                <a:cxn ang="0">
                  <a:pos x="107" y="49"/>
                </a:cxn>
                <a:cxn ang="0">
                  <a:pos x="110" y="50"/>
                </a:cxn>
                <a:cxn ang="0">
                  <a:pos x="112" y="52"/>
                </a:cxn>
                <a:cxn ang="0">
                  <a:pos x="113" y="54"/>
                </a:cxn>
                <a:cxn ang="0">
                  <a:pos x="110" y="52"/>
                </a:cxn>
                <a:cxn ang="0">
                  <a:pos x="107" y="50"/>
                </a:cxn>
                <a:cxn ang="0">
                  <a:pos x="103" y="49"/>
                </a:cxn>
                <a:cxn ang="0">
                  <a:pos x="100" y="47"/>
                </a:cxn>
                <a:cxn ang="0">
                  <a:pos x="97" y="44"/>
                </a:cxn>
                <a:cxn ang="0">
                  <a:pos x="92" y="42"/>
                </a:cxn>
                <a:cxn ang="0">
                  <a:pos x="88" y="40"/>
                </a:cxn>
                <a:cxn ang="0">
                  <a:pos x="83" y="37"/>
                </a:cxn>
                <a:cxn ang="0">
                  <a:pos x="79" y="35"/>
                </a:cxn>
                <a:cxn ang="0">
                  <a:pos x="74" y="32"/>
                </a:cxn>
                <a:cxn ang="0">
                  <a:pos x="70" y="29"/>
                </a:cxn>
                <a:cxn ang="0">
                  <a:pos x="65" y="27"/>
                </a:cxn>
                <a:cxn ang="0">
                  <a:pos x="60" y="25"/>
                </a:cxn>
                <a:cxn ang="0">
                  <a:pos x="55" y="24"/>
                </a:cxn>
                <a:cxn ang="0">
                  <a:pos x="52" y="22"/>
                </a:cxn>
                <a:cxn ang="0">
                  <a:pos x="47" y="20"/>
                </a:cxn>
                <a:cxn ang="0">
                  <a:pos x="42" y="19"/>
                </a:cxn>
                <a:cxn ang="0">
                  <a:pos x="39" y="17"/>
                </a:cxn>
                <a:cxn ang="0">
                  <a:pos x="34" y="15"/>
                </a:cxn>
                <a:cxn ang="0">
                  <a:pos x="29" y="14"/>
                </a:cxn>
                <a:cxn ang="0">
                  <a:pos x="25" y="14"/>
                </a:cxn>
                <a:cxn ang="0">
                  <a:pos x="22" y="12"/>
                </a:cxn>
                <a:cxn ang="0">
                  <a:pos x="19" y="12"/>
                </a:cxn>
                <a:cxn ang="0">
                  <a:pos x="15" y="10"/>
                </a:cxn>
                <a:cxn ang="0">
                  <a:pos x="12" y="10"/>
                </a:cxn>
                <a:cxn ang="0">
                  <a:pos x="9" y="10"/>
                </a:cxn>
                <a:cxn ang="0">
                  <a:pos x="5" y="10"/>
                </a:cxn>
              </a:cxnLst>
              <a:rect l="0" t="0" r="r" b="b"/>
              <a:pathLst>
                <a:path w="113" h="54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9" y="4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5" y="4"/>
                  </a:lnTo>
                  <a:lnTo>
                    <a:pt x="27" y="5"/>
                  </a:lnTo>
                  <a:lnTo>
                    <a:pt x="29" y="5"/>
                  </a:lnTo>
                  <a:lnTo>
                    <a:pt x="32" y="5"/>
                  </a:lnTo>
                  <a:lnTo>
                    <a:pt x="34" y="7"/>
                  </a:lnTo>
                  <a:lnTo>
                    <a:pt x="37" y="7"/>
                  </a:lnTo>
                  <a:lnTo>
                    <a:pt x="39" y="7"/>
                  </a:lnTo>
                  <a:lnTo>
                    <a:pt x="40" y="9"/>
                  </a:lnTo>
                  <a:lnTo>
                    <a:pt x="44" y="9"/>
                  </a:lnTo>
                  <a:lnTo>
                    <a:pt x="45" y="9"/>
                  </a:lnTo>
                  <a:lnTo>
                    <a:pt x="47" y="9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4" y="12"/>
                  </a:lnTo>
                  <a:lnTo>
                    <a:pt x="55" y="14"/>
                  </a:lnTo>
                  <a:lnTo>
                    <a:pt x="59" y="14"/>
                  </a:lnTo>
                  <a:lnTo>
                    <a:pt x="60" y="15"/>
                  </a:lnTo>
                  <a:lnTo>
                    <a:pt x="62" y="17"/>
                  </a:lnTo>
                  <a:lnTo>
                    <a:pt x="65" y="19"/>
                  </a:lnTo>
                  <a:lnTo>
                    <a:pt x="67" y="20"/>
                  </a:lnTo>
                  <a:lnTo>
                    <a:pt x="69" y="22"/>
                  </a:lnTo>
                  <a:lnTo>
                    <a:pt x="70" y="24"/>
                  </a:lnTo>
                  <a:lnTo>
                    <a:pt x="72" y="25"/>
                  </a:lnTo>
                  <a:lnTo>
                    <a:pt x="75" y="25"/>
                  </a:lnTo>
                  <a:lnTo>
                    <a:pt x="77" y="27"/>
                  </a:lnTo>
                  <a:lnTo>
                    <a:pt x="80" y="29"/>
                  </a:lnTo>
                  <a:lnTo>
                    <a:pt x="82" y="30"/>
                  </a:lnTo>
                  <a:lnTo>
                    <a:pt x="85" y="32"/>
                  </a:lnTo>
                  <a:lnTo>
                    <a:pt x="87" y="34"/>
                  </a:lnTo>
                  <a:lnTo>
                    <a:pt x="90" y="35"/>
                  </a:lnTo>
                  <a:lnTo>
                    <a:pt x="92" y="37"/>
                  </a:lnTo>
                  <a:lnTo>
                    <a:pt x="93" y="40"/>
                  </a:lnTo>
                  <a:lnTo>
                    <a:pt x="97" y="42"/>
                  </a:lnTo>
                  <a:lnTo>
                    <a:pt x="98" y="42"/>
                  </a:lnTo>
                  <a:lnTo>
                    <a:pt x="100" y="44"/>
                  </a:lnTo>
                  <a:lnTo>
                    <a:pt x="102" y="44"/>
                  </a:lnTo>
                  <a:lnTo>
                    <a:pt x="103" y="45"/>
                  </a:lnTo>
                  <a:lnTo>
                    <a:pt x="105" y="47"/>
                  </a:lnTo>
                  <a:lnTo>
                    <a:pt x="107" y="49"/>
                  </a:lnTo>
                  <a:lnTo>
                    <a:pt x="108" y="50"/>
                  </a:lnTo>
                  <a:lnTo>
                    <a:pt x="110" y="50"/>
                  </a:lnTo>
                  <a:lnTo>
                    <a:pt x="110" y="52"/>
                  </a:lnTo>
                  <a:lnTo>
                    <a:pt x="112" y="52"/>
                  </a:lnTo>
                  <a:lnTo>
                    <a:pt x="112" y="54"/>
                  </a:lnTo>
                  <a:lnTo>
                    <a:pt x="113" y="54"/>
                  </a:lnTo>
                  <a:lnTo>
                    <a:pt x="112" y="54"/>
                  </a:lnTo>
                  <a:lnTo>
                    <a:pt x="110" y="52"/>
                  </a:lnTo>
                  <a:lnTo>
                    <a:pt x="108" y="50"/>
                  </a:lnTo>
                  <a:lnTo>
                    <a:pt x="107" y="50"/>
                  </a:lnTo>
                  <a:lnTo>
                    <a:pt x="105" y="49"/>
                  </a:lnTo>
                  <a:lnTo>
                    <a:pt x="103" y="49"/>
                  </a:lnTo>
                  <a:lnTo>
                    <a:pt x="102" y="47"/>
                  </a:lnTo>
                  <a:lnTo>
                    <a:pt x="100" y="47"/>
                  </a:lnTo>
                  <a:lnTo>
                    <a:pt x="98" y="45"/>
                  </a:lnTo>
                  <a:lnTo>
                    <a:pt x="97" y="44"/>
                  </a:lnTo>
                  <a:lnTo>
                    <a:pt x="95" y="42"/>
                  </a:lnTo>
                  <a:lnTo>
                    <a:pt x="92" y="42"/>
                  </a:lnTo>
                  <a:lnTo>
                    <a:pt x="90" y="42"/>
                  </a:lnTo>
                  <a:lnTo>
                    <a:pt x="88" y="40"/>
                  </a:lnTo>
                  <a:lnTo>
                    <a:pt x="85" y="39"/>
                  </a:lnTo>
                  <a:lnTo>
                    <a:pt x="83" y="37"/>
                  </a:lnTo>
                  <a:lnTo>
                    <a:pt x="80" y="37"/>
                  </a:lnTo>
                  <a:lnTo>
                    <a:pt x="79" y="35"/>
                  </a:lnTo>
                  <a:lnTo>
                    <a:pt x="75" y="34"/>
                  </a:lnTo>
                  <a:lnTo>
                    <a:pt x="74" y="32"/>
                  </a:lnTo>
                  <a:lnTo>
                    <a:pt x="70" y="30"/>
                  </a:lnTo>
                  <a:lnTo>
                    <a:pt x="70" y="29"/>
                  </a:lnTo>
                  <a:lnTo>
                    <a:pt x="67" y="29"/>
                  </a:lnTo>
                  <a:lnTo>
                    <a:pt x="65" y="27"/>
                  </a:lnTo>
                  <a:lnTo>
                    <a:pt x="64" y="25"/>
                  </a:lnTo>
                  <a:lnTo>
                    <a:pt x="60" y="25"/>
                  </a:lnTo>
                  <a:lnTo>
                    <a:pt x="59" y="25"/>
                  </a:lnTo>
                  <a:lnTo>
                    <a:pt x="55" y="24"/>
                  </a:lnTo>
                  <a:lnTo>
                    <a:pt x="54" y="22"/>
                  </a:lnTo>
                  <a:lnTo>
                    <a:pt x="52" y="22"/>
                  </a:lnTo>
                  <a:lnTo>
                    <a:pt x="49" y="20"/>
                  </a:lnTo>
                  <a:lnTo>
                    <a:pt x="47" y="20"/>
                  </a:lnTo>
                  <a:lnTo>
                    <a:pt x="45" y="19"/>
                  </a:lnTo>
                  <a:lnTo>
                    <a:pt x="42" y="19"/>
                  </a:lnTo>
                  <a:lnTo>
                    <a:pt x="40" y="17"/>
                  </a:lnTo>
                  <a:lnTo>
                    <a:pt x="39" y="17"/>
                  </a:lnTo>
                  <a:lnTo>
                    <a:pt x="35" y="15"/>
                  </a:lnTo>
                  <a:lnTo>
                    <a:pt x="34" y="15"/>
                  </a:lnTo>
                  <a:lnTo>
                    <a:pt x="32" y="15"/>
                  </a:lnTo>
                  <a:lnTo>
                    <a:pt x="29" y="14"/>
                  </a:lnTo>
                  <a:lnTo>
                    <a:pt x="27" y="14"/>
                  </a:lnTo>
                  <a:lnTo>
                    <a:pt x="25" y="14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20" y="12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5" y="10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2B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44" name="Freeform 40"/>
            <p:cNvSpPr>
              <a:spLocks/>
            </p:cNvSpPr>
            <p:nvPr/>
          </p:nvSpPr>
          <p:spPr bwMode="auto">
            <a:xfrm>
              <a:off x="3566" y="2214"/>
              <a:ext cx="112" cy="67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9" y="2"/>
                </a:cxn>
                <a:cxn ang="0">
                  <a:pos x="29" y="2"/>
                </a:cxn>
                <a:cxn ang="0">
                  <a:pos x="40" y="3"/>
                </a:cxn>
                <a:cxn ang="0">
                  <a:pos x="50" y="3"/>
                </a:cxn>
                <a:cxn ang="0">
                  <a:pos x="60" y="5"/>
                </a:cxn>
                <a:cxn ang="0">
                  <a:pos x="70" y="7"/>
                </a:cxn>
                <a:cxn ang="0">
                  <a:pos x="80" y="8"/>
                </a:cxn>
                <a:cxn ang="0">
                  <a:pos x="90" y="10"/>
                </a:cxn>
                <a:cxn ang="0">
                  <a:pos x="102" y="12"/>
                </a:cxn>
                <a:cxn ang="0">
                  <a:pos x="112" y="13"/>
                </a:cxn>
                <a:cxn ang="0">
                  <a:pos x="107" y="17"/>
                </a:cxn>
                <a:cxn ang="0">
                  <a:pos x="103" y="18"/>
                </a:cxn>
                <a:cxn ang="0">
                  <a:pos x="98" y="20"/>
                </a:cxn>
                <a:cxn ang="0">
                  <a:pos x="93" y="22"/>
                </a:cxn>
                <a:cxn ang="0">
                  <a:pos x="90" y="23"/>
                </a:cxn>
                <a:cxn ang="0">
                  <a:pos x="87" y="27"/>
                </a:cxn>
                <a:cxn ang="0">
                  <a:pos x="82" y="27"/>
                </a:cxn>
                <a:cxn ang="0">
                  <a:pos x="77" y="28"/>
                </a:cxn>
                <a:cxn ang="0">
                  <a:pos x="72" y="32"/>
                </a:cxn>
                <a:cxn ang="0">
                  <a:pos x="68" y="30"/>
                </a:cxn>
                <a:cxn ang="0">
                  <a:pos x="63" y="30"/>
                </a:cxn>
                <a:cxn ang="0">
                  <a:pos x="60" y="28"/>
                </a:cxn>
                <a:cxn ang="0">
                  <a:pos x="55" y="27"/>
                </a:cxn>
                <a:cxn ang="0">
                  <a:pos x="50" y="27"/>
                </a:cxn>
                <a:cxn ang="0">
                  <a:pos x="47" y="27"/>
                </a:cxn>
                <a:cxn ang="0">
                  <a:pos x="42" y="25"/>
                </a:cxn>
                <a:cxn ang="0">
                  <a:pos x="39" y="25"/>
                </a:cxn>
                <a:cxn ang="0">
                  <a:pos x="40" y="27"/>
                </a:cxn>
                <a:cxn ang="0">
                  <a:pos x="40" y="32"/>
                </a:cxn>
                <a:cxn ang="0">
                  <a:pos x="42" y="35"/>
                </a:cxn>
                <a:cxn ang="0">
                  <a:pos x="44" y="38"/>
                </a:cxn>
                <a:cxn ang="0">
                  <a:pos x="44" y="43"/>
                </a:cxn>
                <a:cxn ang="0">
                  <a:pos x="45" y="47"/>
                </a:cxn>
                <a:cxn ang="0">
                  <a:pos x="47" y="52"/>
                </a:cxn>
                <a:cxn ang="0">
                  <a:pos x="44" y="53"/>
                </a:cxn>
                <a:cxn ang="0">
                  <a:pos x="42" y="57"/>
                </a:cxn>
                <a:cxn ang="0">
                  <a:pos x="39" y="58"/>
                </a:cxn>
                <a:cxn ang="0">
                  <a:pos x="35" y="60"/>
                </a:cxn>
                <a:cxn ang="0">
                  <a:pos x="30" y="63"/>
                </a:cxn>
                <a:cxn ang="0">
                  <a:pos x="29" y="67"/>
                </a:cxn>
                <a:cxn ang="0">
                  <a:pos x="25" y="63"/>
                </a:cxn>
                <a:cxn ang="0">
                  <a:pos x="24" y="58"/>
                </a:cxn>
                <a:cxn ang="0">
                  <a:pos x="20" y="50"/>
                </a:cxn>
                <a:cxn ang="0">
                  <a:pos x="19" y="43"/>
                </a:cxn>
                <a:cxn ang="0">
                  <a:pos x="15" y="38"/>
                </a:cxn>
                <a:cxn ang="0">
                  <a:pos x="14" y="32"/>
                </a:cxn>
                <a:cxn ang="0">
                  <a:pos x="10" y="27"/>
                </a:cxn>
                <a:cxn ang="0">
                  <a:pos x="9" y="20"/>
                </a:cxn>
                <a:cxn ang="0">
                  <a:pos x="5" y="13"/>
                </a:cxn>
                <a:cxn ang="0">
                  <a:pos x="4" y="8"/>
                </a:cxn>
                <a:cxn ang="0">
                  <a:pos x="0" y="0"/>
                </a:cxn>
              </a:cxnLst>
              <a:rect l="0" t="0" r="r" b="b"/>
              <a:pathLst>
                <a:path w="112" h="67">
                  <a:moveTo>
                    <a:pt x="0" y="0"/>
                  </a:moveTo>
                  <a:lnTo>
                    <a:pt x="4" y="2"/>
                  </a:lnTo>
                  <a:lnTo>
                    <a:pt x="7" y="2"/>
                  </a:lnTo>
                  <a:lnTo>
                    <a:pt x="12" y="2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2" y="2"/>
                  </a:lnTo>
                  <a:lnTo>
                    <a:pt x="25" y="2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5" y="3"/>
                  </a:lnTo>
                  <a:lnTo>
                    <a:pt x="40" y="3"/>
                  </a:lnTo>
                  <a:lnTo>
                    <a:pt x="44" y="3"/>
                  </a:lnTo>
                  <a:lnTo>
                    <a:pt x="47" y="3"/>
                  </a:lnTo>
                  <a:lnTo>
                    <a:pt x="50" y="3"/>
                  </a:lnTo>
                  <a:lnTo>
                    <a:pt x="53" y="5"/>
                  </a:lnTo>
                  <a:lnTo>
                    <a:pt x="57" y="5"/>
                  </a:lnTo>
                  <a:lnTo>
                    <a:pt x="60" y="5"/>
                  </a:lnTo>
                  <a:lnTo>
                    <a:pt x="62" y="7"/>
                  </a:lnTo>
                  <a:lnTo>
                    <a:pt x="67" y="7"/>
                  </a:lnTo>
                  <a:lnTo>
                    <a:pt x="70" y="7"/>
                  </a:lnTo>
                  <a:lnTo>
                    <a:pt x="73" y="8"/>
                  </a:lnTo>
                  <a:lnTo>
                    <a:pt x="77" y="8"/>
                  </a:lnTo>
                  <a:lnTo>
                    <a:pt x="80" y="8"/>
                  </a:lnTo>
                  <a:lnTo>
                    <a:pt x="83" y="10"/>
                  </a:lnTo>
                  <a:lnTo>
                    <a:pt x="87" y="10"/>
                  </a:lnTo>
                  <a:lnTo>
                    <a:pt x="90" y="10"/>
                  </a:lnTo>
                  <a:lnTo>
                    <a:pt x="95" y="10"/>
                  </a:lnTo>
                  <a:lnTo>
                    <a:pt x="98" y="10"/>
                  </a:lnTo>
                  <a:lnTo>
                    <a:pt x="102" y="12"/>
                  </a:lnTo>
                  <a:lnTo>
                    <a:pt x="105" y="12"/>
                  </a:lnTo>
                  <a:lnTo>
                    <a:pt x="108" y="13"/>
                  </a:lnTo>
                  <a:lnTo>
                    <a:pt x="112" y="13"/>
                  </a:lnTo>
                  <a:lnTo>
                    <a:pt x="110" y="15"/>
                  </a:lnTo>
                  <a:lnTo>
                    <a:pt x="108" y="15"/>
                  </a:lnTo>
                  <a:lnTo>
                    <a:pt x="107" y="17"/>
                  </a:lnTo>
                  <a:lnTo>
                    <a:pt x="105" y="17"/>
                  </a:lnTo>
                  <a:lnTo>
                    <a:pt x="103" y="17"/>
                  </a:lnTo>
                  <a:lnTo>
                    <a:pt x="103" y="18"/>
                  </a:lnTo>
                  <a:lnTo>
                    <a:pt x="102" y="18"/>
                  </a:lnTo>
                  <a:lnTo>
                    <a:pt x="100" y="18"/>
                  </a:lnTo>
                  <a:lnTo>
                    <a:pt x="98" y="20"/>
                  </a:lnTo>
                  <a:lnTo>
                    <a:pt x="97" y="22"/>
                  </a:lnTo>
                  <a:lnTo>
                    <a:pt x="95" y="22"/>
                  </a:lnTo>
                  <a:lnTo>
                    <a:pt x="93" y="22"/>
                  </a:lnTo>
                  <a:lnTo>
                    <a:pt x="93" y="23"/>
                  </a:lnTo>
                  <a:lnTo>
                    <a:pt x="92" y="23"/>
                  </a:lnTo>
                  <a:lnTo>
                    <a:pt x="90" y="23"/>
                  </a:lnTo>
                  <a:lnTo>
                    <a:pt x="88" y="25"/>
                  </a:lnTo>
                  <a:lnTo>
                    <a:pt x="87" y="25"/>
                  </a:lnTo>
                  <a:lnTo>
                    <a:pt x="87" y="27"/>
                  </a:lnTo>
                  <a:lnTo>
                    <a:pt x="85" y="27"/>
                  </a:lnTo>
                  <a:lnTo>
                    <a:pt x="83" y="27"/>
                  </a:lnTo>
                  <a:lnTo>
                    <a:pt x="82" y="27"/>
                  </a:lnTo>
                  <a:lnTo>
                    <a:pt x="80" y="27"/>
                  </a:lnTo>
                  <a:lnTo>
                    <a:pt x="78" y="28"/>
                  </a:lnTo>
                  <a:lnTo>
                    <a:pt x="77" y="28"/>
                  </a:lnTo>
                  <a:lnTo>
                    <a:pt x="75" y="30"/>
                  </a:lnTo>
                  <a:lnTo>
                    <a:pt x="73" y="30"/>
                  </a:lnTo>
                  <a:lnTo>
                    <a:pt x="72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8" y="30"/>
                  </a:lnTo>
                  <a:lnTo>
                    <a:pt x="67" y="30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2" y="30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58" y="28"/>
                  </a:lnTo>
                  <a:lnTo>
                    <a:pt x="57" y="28"/>
                  </a:lnTo>
                  <a:lnTo>
                    <a:pt x="55" y="27"/>
                  </a:lnTo>
                  <a:lnTo>
                    <a:pt x="53" y="27"/>
                  </a:lnTo>
                  <a:lnTo>
                    <a:pt x="52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49" y="27"/>
                  </a:lnTo>
                  <a:lnTo>
                    <a:pt x="47" y="27"/>
                  </a:lnTo>
                  <a:lnTo>
                    <a:pt x="45" y="27"/>
                  </a:lnTo>
                  <a:lnTo>
                    <a:pt x="44" y="25"/>
                  </a:lnTo>
                  <a:lnTo>
                    <a:pt x="42" y="25"/>
                  </a:lnTo>
                  <a:lnTo>
                    <a:pt x="40" y="25"/>
                  </a:lnTo>
                  <a:lnTo>
                    <a:pt x="39" y="23"/>
                  </a:lnTo>
                  <a:lnTo>
                    <a:pt x="39" y="25"/>
                  </a:lnTo>
                  <a:lnTo>
                    <a:pt x="39" y="27"/>
                  </a:lnTo>
                  <a:lnTo>
                    <a:pt x="40" y="27"/>
                  </a:lnTo>
                  <a:lnTo>
                    <a:pt x="40" y="27"/>
                  </a:lnTo>
                  <a:lnTo>
                    <a:pt x="40" y="28"/>
                  </a:lnTo>
                  <a:lnTo>
                    <a:pt x="40" y="30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2" y="33"/>
                  </a:lnTo>
                  <a:lnTo>
                    <a:pt x="42" y="35"/>
                  </a:lnTo>
                  <a:lnTo>
                    <a:pt x="42" y="37"/>
                  </a:lnTo>
                  <a:lnTo>
                    <a:pt x="42" y="38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4" y="42"/>
                  </a:lnTo>
                  <a:lnTo>
                    <a:pt x="44" y="43"/>
                  </a:lnTo>
                  <a:lnTo>
                    <a:pt x="44" y="43"/>
                  </a:lnTo>
                  <a:lnTo>
                    <a:pt x="45" y="45"/>
                  </a:lnTo>
                  <a:lnTo>
                    <a:pt x="45" y="47"/>
                  </a:lnTo>
                  <a:lnTo>
                    <a:pt x="45" y="48"/>
                  </a:lnTo>
                  <a:lnTo>
                    <a:pt x="45" y="50"/>
                  </a:lnTo>
                  <a:lnTo>
                    <a:pt x="47" y="52"/>
                  </a:lnTo>
                  <a:lnTo>
                    <a:pt x="45" y="52"/>
                  </a:lnTo>
                  <a:lnTo>
                    <a:pt x="45" y="53"/>
                  </a:lnTo>
                  <a:lnTo>
                    <a:pt x="44" y="53"/>
                  </a:lnTo>
                  <a:lnTo>
                    <a:pt x="44" y="55"/>
                  </a:lnTo>
                  <a:lnTo>
                    <a:pt x="42" y="55"/>
                  </a:lnTo>
                  <a:lnTo>
                    <a:pt x="42" y="57"/>
                  </a:lnTo>
                  <a:lnTo>
                    <a:pt x="40" y="57"/>
                  </a:lnTo>
                  <a:lnTo>
                    <a:pt x="40" y="58"/>
                  </a:lnTo>
                  <a:lnTo>
                    <a:pt x="39" y="58"/>
                  </a:lnTo>
                  <a:lnTo>
                    <a:pt x="39" y="60"/>
                  </a:lnTo>
                  <a:lnTo>
                    <a:pt x="37" y="60"/>
                  </a:lnTo>
                  <a:lnTo>
                    <a:pt x="35" y="60"/>
                  </a:lnTo>
                  <a:lnTo>
                    <a:pt x="34" y="62"/>
                  </a:lnTo>
                  <a:lnTo>
                    <a:pt x="32" y="63"/>
                  </a:lnTo>
                  <a:lnTo>
                    <a:pt x="30" y="63"/>
                  </a:lnTo>
                  <a:lnTo>
                    <a:pt x="30" y="65"/>
                  </a:lnTo>
                  <a:lnTo>
                    <a:pt x="29" y="65"/>
                  </a:lnTo>
                  <a:lnTo>
                    <a:pt x="29" y="67"/>
                  </a:lnTo>
                  <a:lnTo>
                    <a:pt x="27" y="67"/>
                  </a:lnTo>
                  <a:lnTo>
                    <a:pt x="27" y="65"/>
                  </a:lnTo>
                  <a:lnTo>
                    <a:pt x="25" y="63"/>
                  </a:lnTo>
                  <a:lnTo>
                    <a:pt x="25" y="60"/>
                  </a:lnTo>
                  <a:lnTo>
                    <a:pt x="24" y="60"/>
                  </a:lnTo>
                  <a:lnTo>
                    <a:pt x="24" y="58"/>
                  </a:lnTo>
                  <a:lnTo>
                    <a:pt x="22" y="55"/>
                  </a:lnTo>
                  <a:lnTo>
                    <a:pt x="22" y="53"/>
                  </a:lnTo>
                  <a:lnTo>
                    <a:pt x="20" y="50"/>
                  </a:lnTo>
                  <a:lnTo>
                    <a:pt x="20" y="48"/>
                  </a:lnTo>
                  <a:lnTo>
                    <a:pt x="19" y="47"/>
                  </a:lnTo>
                  <a:lnTo>
                    <a:pt x="19" y="43"/>
                  </a:lnTo>
                  <a:lnTo>
                    <a:pt x="17" y="43"/>
                  </a:lnTo>
                  <a:lnTo>
                    <a:pt x="17" y="42"/>
                  </a:lnTo>
                  <a:lnTo>
                    <a:pt x="15" y="38"/>
                  </a:lnTo>
                  <a:lnTo>
                    <a:pt x="15" y="37"/>
                  </a:lnTo>
                  <a:lnTo>
                    <a:pt x="14" y="35"/>
                  </a:lnTo>
                  <a:lnTo>
                    <a:pt x="14" y="32"/>
                  </a:lnTo>
                  <a:lnTo>
                    <a:pt x="12" y="30"/>
                  </a:lnTo>
                  <a:lnTo>
                    <a:pt x="12" y="27"/>
                  </a:lnTo>
                  <a:lnTo>
                    <a:pt x="10" y="27"/>
                  </a:lnTo>
                  <a:lnTo>
                    <a:pt x="10" y="25"/>
                  </a:lnTo>
                  <a:lnTo>
                    <a:pt x="9" y="22"/>
                  </a:lnTo>
                  <a:lnTo>
                    <a:pt x="9" y="20"/>
                  </a:lnTo>
                  <a:lnTo>
                    <a:pt x="7" y="18"/>
                  </a:lnTo>
                  <a:lnTo>
                    <a:pt x="7" y="15"/>
                  </a:lnTo>
                  <a:lnTo>
                    <a:pt x="5" y="13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2B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45" name="Freeform 41"/>
            <p:cNvSpPr>
              <a:spLocks/>
            </p:cNvSpPr>
            <p:nvPr/>
          </p:nvSpPr>
          <p:spPr bwMode="auto">
            <a:xfrm>
              <a:off x="3668" y="2247"/>
              <a:ext cx="143" cy="74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5" y="7"/>
                </a:cxn>
                <a:cxn ang="0">
                  <a:pos x="8" y="5"/>
                </a:cxn>
                <a:cxn ang="0">
                  <a:pos x="11" y="5"/>
                </a:cxn>
                <a:cxn ang="0">
                  <a:pos x="15" y="4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5" y="2"/>
                </a:cxn>
                <a:cxn ang="0">
                  <a:pos x="28" y="0"/>
                </a:cxn>
                <a:cxn ang="0">
                  <a:pos x="31" y="0"/>
                </a:cxn>
                <a:cxn ang="0">
                  <a:pos x="35" y="0"/>
                </a:cxn>
                <a:cxn ang="0">
                  <a:pos x="38" y="0"/>
                </a:cxn>
                <a:cxn ang="0">
                  <a:pos x="41" y="0"/>
                </a:cxn>
                <a:cxn ang="0">
                  <a:pos x="46" y="2"/>
                </a:cxn>
                <a:cxn ang="0">
                  <a:pos x="51" y="5"/>
                </a:cxn>
                <a:cxn ang="0">
                  <a:pos x="58" y="7"/>
                </a:cxn>
                <a:cxn ang="0">
                  <a:pos x="66" y="10"/>
                </a:cxn>
                <a:cxn ang="0">
                  <a:pos x="73" y="12"/>
                </a:cxn>
                <a:cxn ang="0">
                  <a:pos x="81" y="15"/>
                </a:cxn>
                <a:cxn ang="0">
                  <a:pos x="89" y="19"/>
                </a:cxn>
                <a:cxn ang="0">
                  <a:pos x="96" y="24"/>
                </a:cxn>
                <a:cxn ang="0">
                  <a:pos x="103" y="27"/>
                </a:cxn>
                <a:cxn ang="0">
                  <a:pos x="109" y="27"/>
                </a:cxn>
                <a:cxn ang="0">
                  <a:pos x="114" y="30"/>
                </a:cxn>
                <a:cxn ang="0">
                  <a:pos x="119" y="32"/>
                </a:cxn>
                <a:cxn ang="0">
                  <a:pos x="121" y="34"/>
                </a:cxn>
                <a:cxn ang="0">
                  <a:pos x="124" y="37"/>
                </a:cxn>
                <a:cxn ang="0">
                  <a:pos x="128" y="40"/>
                </a:cxn>
                <a:cxn ang="0">
                  <a:pos x="129" y="42"/>
                </a:cxn>
                <a:cxn ang="0">
                  <a:pos x="131" y="44"/>
                </a:cxn>
                <a:cxn ang="0">
                  <a:pos x="134" y="45"/>
                </a:cxn>
                <a:cxn ang="0">
                  <a:pos x="136" y="47"/>
                </a:cxn>
                <a:cxn ang="0">
                  <a:pos x="138" y="50"/>
                </a:cxn>
                <a:cxn ang="0">
                  <a:pos x="139" y="52"/>
                </a:cxn>
                <a:cxn ang="0">
                  <a:pos x="141" y="55"/>
                </a:cxn>
                <a:cxn ang="0">
                  <a:pos x="141" y="59"/>
                </a:cxn>
                <a:cxn ang="0">
                  <a:pos x="143" y="60"/>
                </a:cxn>
                <a:cxn ang="0">
                  <a:pos x="143" y="64"/>
                </a:cxn>
                <a:cxn ang="0">
                  <a:pos x="143" y="69"/>
                </a:cxn>
                <a:cxn ang="0">
                  <a:pos x="143" y="72"/>
                </a:cxn>
                <a:cxn ang="0">
                  <a:pos x="138" y="72"/>
                </a:cxn>
                <a:cxn ang="0">
                  <a:pos x="129" y="67"/>
                </a:cxn>
                <a:cxn ang="0">
                  <a:pos x="121" y="64"/>
                </a:cxn>
                <a:cxn ang="0">
                  <a:pos x="111" y="60"/>
                </a:cxn>
                <a:cxn ang="0">
                  <a:pos x="103" y="55"/>
                </a:cxn>
                <a:cxn ang="0">
                  <a:pos x="93" y="52"/>
                </a:cxn>
                <a:cxn ang="0">
                  <a:pos x="84" y="47"/>
                </a:cxn>
                <a:cxn ang="0">
                  <a:pos x="75" y="44"/>
                </a:cxn>
                <a:cxn ang="0">
                  <a:pos x="66" y="40"/>
                </a:cxn>
                <a:cxn ang="0">
                  <a:pos x="56" y="35"/>
                </a:cxn>
                <a:cxn ang="0">
                  <a:pos x="48" y="30"/>
                </a:cxn>
                <a:cxn ang="0">
                  <a:pos x="40" y="27"/>
                </a:cxn>
                <a:cxn ang="0">
                  <a:pos x="31" y="24"/>
                </a:cxn>
                <a:cxn ang="0">
                  <a:pos x="23" y="19"/>
                </a:cxn>
                <a:cxn ang="0">
                  <a:pos x="13" y="14"/>
                </a:cxn>
                <a:cxn ang="0">
                  <a:pos x="5" y="10"/>
                </a:cxn>
              </a:cxnLst>
              <a:rect l="0" t="0" r="r" b="b"/>
              <a:pathLst>
                <a:path w="143" h="74">
                  <a:moveTo>
                    <a:pt x="0" y="9"/>
                  </a:moveTo>
                  <a:lnTo>
                    <a:pt x="1" y="9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3" y="2"/>
                  </a:lnTo>
                  <a:lnTo>
                    <a:pt x="46" y="2"/>
                  </a:lnTo>
                  <a:lnTo>
                    <a:pt x="48" y="4"/>
                  </a:lnTo>
                  <a:lnTo>
                    <a:pt x="51" y="5"/>
                  </a:lnTo>
                  <a:lnTo>
                    <a:pt x="55" y="5"/>
                  </a:lnTo>
                  <a:lnTo>
                    <a:pt x="58" y="7"/>
                  </a:lnTo>
                  <a:lnTo>
                    <a:pt x="61" y="9"/>
                  </a:lnTo>
                  <a:lnTo>
                    <a:pt x="66" y="10"/>
                  </a:lnTo>
                  <a:lnTo>
                    <a:pt x="70" y="10"/>
                  </a:lnTo>
                  <a:lnTo>
                    <a:pt x="73" y="12"/>
                  </a:lnTo>
                  <a:lnTo>
                    <a:pt x="78" y="14"/>
                  </a:lnTo>
                  <a:lnTo>
                    <a:pt x="81" y="15"/>
                  </a:lnTo>
                  <a:lnTo>
                    <a:pt x="84" y="17"/>
                  </a:lnTo>
                  <a:lnTo>
                    <a:pt x="89" y="19"/>
                  </a:lnTo>
                  <a:lnTo>
                    <a:pt x="93" y="20"/>
                  </a:lnTo>
                  <a:lnTo>
                    <a:pt x="96" y="24"/>
                  </a:lnTo>
                  <a:lnTo>
                    <a:pt x="99" y="25"/>
                  </a:lnTo>
                  <a:lnTo>
                    <a:pt x="103" y="27"/>
                  </a:lnTo>
                  <a:lnTo>
                    <a:pt x="106" y="27"/>
                  </a:lnTo>
                  <a:lnTo>
                    <a:pt x="109" y="27"/>
                  </a:lnTo>
                  <a:lnTo>
                    <a:pt x="113" y="29"/>
                  </a:lnTo>
                  <a:lnTo>
                    <a:pt x="114" y="30"/>
                  </a:lnTo>
                  <a:lnTo>
                    <a:pt x="118" y="32"/>
                  </a:lnTo>
                  <a:lnTo>
                    <a:pt x="119" y="32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3" y="35"/>
                  </a:lnTo>
                  <a:lnTo>
                    <a:pt x="124" y="37"/>
                  </a:lnTo>
                  <a:lnTo>
                    <a:pt x="126" y="39"/>
                  </a:lnTo>
                  <a:lnTo>
                    <a:pt x="128" y="40"/>
                  </a:lnTo>
                  <a:lnTo>
                    <a:pt x="128" y="42"/>
                  </a:lnTo>
                  <a:lnTo>
                    <a:pt x="129" y="42"/>
                  </a:lnTo>
                  <a:lnTo>
                    <a:pt x="131" y="44"/>
                  </a:lnTo>
                  <a:lnTo>
                    <a:pt x="131" y="44"/>
                  </a:lnTo>
                  <a:lnTo>
                    <a:pt x="133" y="44"/>
                  </a:lnTo>
                  <a:lnTo>
                    <a:pt x="134" y="45"/>
                  </a:lnTo>
                  <a:lnTo>
                    <a:pt x="134" y="47"/>
                  </a:lnTo>
                  <a:lnTo>
                    <a:pt x="136" y="47"/>
                  </a:lnTo>
                  <a:lnTo>
                    <a:pt x="136" y="49"/>
                  </a:lnTo>
                  <a:lnTo>
                    <a:pt x="138" y="50"/>
                  </a:lnTo>
                  <a:lnTo>
                    <a:pt x="138" y="52"/>
                  </a:lnTo>
                  <a:lnTo>
                    <a:pt x="139" y="52"/>
                  </a:lnTo>
                  <a:lnTo>
                    <a:pt x="139" y="54"/>
                  </a:lnTo>
                  <a:lnTo>
                    <a:pt x="141" y="55"/>
                  </a:lnTo>
                  <a:lnTo>
                    <a:pt x="141" y="57"/>
                  </a:lnTo>
                  <a:lnTo>
                    <a:pt x="141" y="59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2"/>
                  </a:lnTo>
                  <a:lnTo>
                    <a:pt x="143" y="64"/>
                  </a:lnTo>
                  <a:lnTo>
                    <a:pt x="143" y="67"/>
                  </a:lnTo>
                  <a:lnTo>
                    <a:pt x="143" y="69"/>
                  </a:lnTo>
                  <a:lnTo>
                    <a:pt x="143" y="70"/>
                  </a:lnTo>
                  <a:lnTo>
                    <a:pt x="143" y="72"/>
                  </a:lnTo>
                  <a:lnTo>
                    <a:pt x="143" y="74"/>
                  </a:lnTo>
                  <a:lnTo>
                    <a:pt x="138" y="72"/>
                  </a:lnTo>
                  <a:lnTo>
                    <a:pt x="133" y="70"/>
                  </a:lnTo>
                  <a:lnTo>
                    <a:pt x="129" y="67"/>
                  </a:lnTo>
                  <a:lnTo>
                    <a:pt x="124" y="65"/>
                  </a:lnTo>
                  <a:lnTo>
                    <a:pt x="121" y="64"/>
                  </a:lnTo>
                  <a:lnTo>
                    <a:pt x="116" y="60"/>
                  </a:lnTo>
                  <a:lnTo>
                    <a:pt x="111" y="60"/>
                  </a:lnTo>
                  <a:lnTo>
                    <a:pt x="108" y="59"/>
                  </a:lnTo>
                  <a:lnTo>
                    <a:pt x="103" y="55"/>
                  </a:lnTo>
                  <a:lnTo>
                    <a:pt x="98" y="54"/>
                  </a:lnTo>
                  <a:lnTo>
                    <a:pt x="93" y="52"/>
                  </a:lnTo>
                  <a:lnTo>
                    <a:pt x="89" y="49"/>
                  </a:lnTo>
                  <a:lnTo>
                    <a:pt x="84" y="47"/>
                  </a:lnTo>
                  <a:lnTo>
                    <a:pt x="79" y="45"/>
                  </a:lnTo>
                  <a:lnTo>
                    <a:pt x="75" y="44"/>
                  </a:lnTo>
                  <a:lnTo>
                    <a:pt x="71" y="42"/>
                  </a:lnTo>
                  <a:lnTo>
                    <a:pt x="66" y="40"/>
                  </a:lnTo>
                  <a:lnTo>
                    <a:pt x="61" y="37"/>
                  </a:lnTo>
                  <a:lnTo>
                    <a:pt x="56" y="35"/>
                  </a:lnTo>
                  <a:lnTo>
                    <a:pt x="53" y="34"/>
                  </a:lnTo>
                  <a:lnTo>
                    <a:pt x="48" y="30"/>
                  </a:lnTo>
                  <a:lnTo>
                    <a:pt x="43" y="29"/>
                  </a:lnTo>
                  <a:lnTo>
                    <a:pt x="40" y="27"/>
                  </a:lnTo>
                  <a:lnTo>
                    <a:pt x="36" y="25"/>
                  </a:lnTo>
                  <a:lnTo>
                    <a:pt x="31" y="24"/>
                  </a:lnTo>
                  <a:lnTo>
                    <a:pt x="26" y="20"/>
                  </a:lnTo>
                  <a:lnTo>
                    <a:pt x="23" y="19"/>
                  </a:lnTo>
                  <a:lnTo>
                    <a:pt x="18" y="17"/>
                  </a:lnTo>
                  <a:lnTo>
                    <a:pt x="13" y="14"/>
                  </a:lnTo>
                  <a:lnTo>
                    <a:pt x="8" y="12"/>
                  </a:lnTo>
                  <a:lnTo>
                    <a:pt x="5" y="1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E2B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46" name="Freeform 42"/>
            <p:cNvSpPr>
              <a:spLocks/>
            </p:cNvSpPr>
            <p:nvPr/>
          </p:nvSpPr>
          <p:spPr bwMode="auto">
            <a:xfrm>
              <a:off x="3448" y="2314"/>
              <a:ext cx="230" cy="556"/>
            </a:xfrm>
            <a:custGeom>
              <a:avLst/>
              <a:gdLst/>
              <a:ahLst/>
              <a:cxnLst>
                <a:cxn ang="0">
                  <a:pos x="153" y="13"/>
                </a:cxn>
                <a:cxn ang="0">
                  <a:pos x="148" y="32"/>
                </a:cxn>
                <a:cxn ang="0">
                  <a:pos x="117" y="93"/>
                </a:cxn>
                <a:cxn ang="0">
                  <a:pos x="98" y="158"/>
                </a:cxn>
                <a:cxn ang="0">
                  <a:pos x="87" y="244"/>
                </a:cxn>
                <a:cxn ang="0">
                  <a:pos x="60" y="255"/>
                </a:cxn>
                <a:cxn ang="0">
                  <a:pos x="34" y="269"/>
                </a:cxn>
                <a:cxn ang="0">
                  <a:pos x="22" y="287"/>
                </a:cxn>
                <a:cxn ang="0">
                  <a:pos x="7" y="312"/>
                </a:cxn>
                <a:cxn ang="0">
                  <a:pos x="4" y="319"/>
                </a:cxn>
                <a:cxn ang="0">
                  <a:pos x="24" y="295"/>
                </a:cxn>
                <a:cxn ang="0">
                  <a:pos x="43" y="274"/>
                </a:cxn>
                <a:cxn ang="0">
                  <a:pos x="60" y="265"/>
                </a:cxn>
                <a:cxn ang="0">
                  <a:pos x="83" y="260"/>
                </a:cxn>
                <a:cxn ang="0">
                  <a:pos x="98" y="312"/>
                </a:cxn>
                <a:cxn ang="0">
                  <a:pos x="100" y="410"/>
                </a:cxn>
                <a:cxn ang="0">
                  <a:pos x="98" y="495"/>
                </a:cxn>
                <a:cxn ang="0">
                  <a:pos x="112" y="514"/>
                </a:cxn>
                <a:cxn ang="0">
                  <a:pos x="115" y="400"/>
                </a:cxn>
                <a:cxn ang="0">
                  <a:pos x="108" y="262"/>
                </a:cxn>
                <a:cxn ang="0">
                  <a:pos x="118" y="133"/>
                </a:cxn>
                <a:cxn ang="0">
                  <a:pos x="135" y="88"/>
                </a:cxn>
                <a:cxn ang="0">
                  <a:pos x="153" y="55"/>
                </a:cxn>
                <a:cxn ang="0">
                  <a:pos x="158" y="78"/>
                </a:cxn>
                <a:cxn ang="0">
                  <a:pos x="165" y="195"/>
                </a:cxn>
                <a:cxn ang="0">
                  <a:pos x="171" y="287"/>
                </a:cxn>
                <a:cxn ang="0">
                  <a:pos x="176" y="324"/>
                </a:cxn>
                <a:cxn ang="0">
                  <a:pos x="175" y="345"/>
                </a:cxn>
                <a:cxn ang="0">
                  <a:pos x="163" y="384"/>
                </a:cxn>
                <a:cxn ang="0">
                  <a:pos x="157" y="429"/>
                </a:cxn>
                <a:cxn ang="0">
                  <a:pos x="157" y="474"/>
                </a:cxn>
                <a:cxn ang="0">
                  <a:pos x="147" y="489"/>
                </a:cxn>
                <a:cxn ang="0">
                  <a:pos x="137" y="504"/>
                </a:cxn>
                <a:cxn ang="0">
                  <a:pos x="150" y="489"/>
                </a:cxn>
                <a:cxn ang="0">
                  <a:pos x="160" y="485"/>
                </a:cxn>
                <a:cxn ang="0">
                  <a:pos x="167" y="517"/>
                </a:cxn>
                <a:cxn ang="0">
                  <a:pos x="183" y="544"/>
                </a:cxn>
                <a:cxn ang="0">
                  <a:pos x="193" y="547"/>
                </a:cxn>
                <a:cxn ang="0">
                  <a:pos x="181" y="530"/>
                </a:cxn>
                <a:cxn ang="0">
                  <a:pos x="171" y="512"/>
                </a:cxn>
                <a:cxn ang="0">
                  <a:pos x="170" y="479"/>
                </a:cxn>
                <a:cxn ang="0">
                  <a:pos x="167" y="445"/>
                </a:cxn>
                <a:cxn ang="0">
                  <a:pos x="175" y="434"/>
                </a:cxn>
                <a:cxn ang="0">
                  <a:pos x="191" y="462"/>
                </a:cxn>
                <a:cxn ang="0">
                  <a:pos x="205" y="489"/>
                </a:cxn>
                <a:cxn ang="0">
                  <a:pos x="200" y="464"/>
                </a:cxn>
                <a:cxn ang="0">
                  <a:pos x="186" y="435"/>
                </a:cxn>
                <a:cxn ang="0">
                  <a:pos x="170" y="409"/>
                </a:cxn>
                <a:cxn ang="0">
                  <a:pos x="176" y="384"/>
                </a:cxn>
                <a:cxn ang="0">
                  <a:pos x="183" y="362"/>
                </a:cxn>
                <a:cxn ang="0">
                  <a:pos x="191" y="370"/>
                </a:cxn>
                <a:cxn ang="0">
                  <a:pos x="210" y="410"/>
                </a:cxn>
                <a:cxn ang="0">
                  <a:pos x="226" y="447"/>
                </a:cxn>
                <a:cxn ang="0">
                  <a:pos x="228" y="442"/>
                </a:cxn>
                <a:cxn ang="0">
                  <a:pos x="225" y="424"/>
                </a:cxn>
                <a:cxn ang="0">
                  <a:pos x="216" y="405"/>
                </a:cxn>
                <a:cxn ang="0">
                  <a:pos x="205" y="382"/>
                </a:cxn>
                <a:cxn ang="0">
                  <a:pos x="198" y="362"/>
                </a:cxn>
                <a:cxn ang="0">
                  <a:pos x="195" y="332"/>
                </a:cxn>
                <a:cxn ang="0">
                  <a:pos x="188" y="299"/>
                </a:cxn>
                <a:cxn ang="0">
                  <a:pos x="183" y="244"/>
                </a:cxn>
                <a:cxn ang="0">
                  <a:pos x="180" y="137"/>
                </a:cxn>
                <a:cxn ang="0">
                  <a:pos x="170" y="28"/>
                </a:cxn>
              </a:cxnLst>
              <a:rect l="0" t="0" r="r" b="b"/>
              <a:pathLst>
                <a:path w="230" h="556">
                  <a:moveTo>
                    <a:pt x="163" y="0"/>
                  </a:moveTo>
                  <a:lnTo>
                    <a:pt x="163" y="2"/>
                  </a:lnTo>
                  <a:lnTo>
                    <a:pt x="162" y="3"/>
                  </a:lnTo>
                  <a:lnTo>
                    <a:pt x="160" y="5"/>
                  </a:lnTo>
                  <a:lnTo>
                    <a:pt x="158" y="7"/>
                  </a:lnTo>
                  <a:lnTo>
                    <a:pt x="158" y="8"/>
                  </a:lnTo>
                  <a:lnTo>
                    <a:pt x="157" y="8"/>
                  </a:lnTo>
                  <a:lnTo>
                    <a:pt x="157" y="10"/>
                  </a:lnTo>
                  <a:lnTo>
                    <a:pt x="155" y="10"/>
                  </a:lnTo>
                  <a:lnTo>
                    <a:pt x="155" y="12"/>
                  </a:lnTo>
                  <a:lnTo>
                    <a:pt x="153" y="12"/>
                  </a:lnTo>
                  <a:lnTo>
                    <a:pt x="153" y="13"/>
                  </a:lnTo>
                  <a:lnTo>
                    <a:pt x="152" y="15"/>
                  </a:lnTo>
                  <a:lnTo>
                    <a:pt x="152" y="17"/>
                  </a:lnTo>
                  <a:lnTo>
                    <a:pt x="150" y="18"/>
                  </a:lnTo>
                  <a:lnTo>
                    <a:pt x="150" y="20"/>
                  </a:lnTo>
                  <a:lnTo>
                    <a:pt x="150" y="22"/>
                  </a:lnTo>
                  <a:lnTo>
                    <a:pt x="150" y="23"/>
                  </a:lnTo>
                  <a:lnTo>
                    <a:pt x="148" y="25"/>
                  </a:lnTo>
                  <a:lnTo>
                    <a:pt x="148" y="27"/>
                  </a:lnTo>
                  <a:lnTo>
                    <a:pt x="148" y="27"/>
                  </a:lnTo>
                  <a:lnTo>
                    <a:pt x="148" y="28"/>
                  </a:lnTo>
                  <a:lnTo>
                    <a:pt x="148" y="30"/>
                  </a:lnTo>
                  <a:lnTo>
                    <a:pt x="148" y="32"/>
                  </a:lnTo>
                  <a:lnTo>
                    <a:pt x="147" y="35"/>
                  </a:lnTo>
                  <a:lnTo>
                    <a:pt x="147" y="37"/>
                  </a:lnTo>
                  <a:lnTo>
                    <a:pt x="143" y="43"/>
                  </a:lnTo>
                  <a:lnTo>
                    <a:pt x="140" y="48"/>
                  </a:lnTo>
                  <a:lnTo>
                    <a:pt x="137" y="55"/>
                  </a:lnTo>
                  <a:lnTo>
                    <a:pt x="133" y="62"/>
                  </a:lnTo>
                  <a:lnTo>
                    <a:pt x="130" y="67"/>
                  </a:lnTo>
                  <a:lnTo>
                    <a:pt x="127" y="72"/>
                  </a:lnTo>
                  <a:lnTo>
                    <a:pt x="123" y="78"/>
                  </a:lnTo>
                  <a:lnTo>
                    <a:pt x="122" y="82"/>
                  </a:lnTo>
                  <a:lnTo>
                    <a:pt x="118" y="88"/>
                  </a:lnTo>
                  <a:lnTo>
                    <a:pt x="117" y="93"/>
                  </a:lnTo>
                  <a:lnTo>
                    <a:pt x="115" y="97"/>
                  </a:lnTo>
                  <a:lnTo>
                    <a:pt x="113" y="103"/>
                  </a:lnTo>
                  <a:lnTo>
                    <a:pt x="110" y="108"/>
                  </a:lnTo>
                  <a:lnTo>
                    <a:pt x="108" y="112"/>
                  </a:lnTo>
                  <a:lnTo>
                    <a:pt x="107" y="118"/>
                  </a:lnTo>
                  <a:lnTo>
                    <a:pt x="105" y="123"/>
                  </a:lnTo>
                  <a:lnTo>
                    <a:pt x="105" y="128"/>
                  </a:lnTo>
                  <a:lnTo>
                    <a:pt x="103" y="133"/>
                  </a:lnTo>
                  <a:lnTo>
                    <a:pt x="102" y="140"/>
                  </a:lnTo>
                  <a:lnTo>
                    <a:pt x="100" y="145"/>
                  </a:lnTo>
                  <a:lnTo>
                    <a:pt x="98" y="152"/>
                  </a:lnTo>
                  <a:lnTo>
                    <a:pt x="98" y="158"/>
                  </a:lnTo>
                  <a:lnTo>
                    <a:pt x="98" y="165"/>
                  </a:lnTo>
                  <a:lnTo>
                    <a:pt x="97" y="172"/>
                  </a:lnTo>
                  <a:lnTo>
                    <a:pt x="97" y="178"/>
                  </a:lnTo>
                  <a:lnTo>
                    <a:pt x="95" y="187"/>
                  </a:lnTo>
                  <a:lnTo>
                    <a:pt x="93" y="195"/>
                  </a:lnTo>
                  <a:lnTo>
                    <a:pt x="93" y="203"/>
                  </a:lnTo>
                  <a:lnTo>
                    <a:pt x="92" y="212"/>
                  </a:lnTo>
                  <a:lnTo>
                    <a:pt x="90" y="222"/>
                  </a:lnTo>
                  <a:lnTo>
                    <a:pt x="90" y="230"/>
                  </a:lnTo>
                  <a:lnTo>
                    <a:pt x="88" y="242"/>
                  </a:lnTo>
                  <a:lnTo>
                    <a:pt x="87" y="242"/>
                  </a:lnTo>
                  <a:lnTo>
                    <a:pt x="87" y="244"/>
                  </a:lnTo>
                  <a:lnTo>
                    <a:pt x="85" y="244"/>
                  </a:lnTo>
                  <a:lnTo>
                    <a:pt x="83" y="245"/>
                  </a:lnTo>
                  <a:lnTo>
                    <a:pt x="82" y="245"/>
                  </a:lnTo>
                  <a:lnTo>
                    <a:pt x="80" y="245"/>
                  </a:lnTo>
                  <a:lnTo>
                    <a:pt x="77" y="245"/>
                  </a:lnTo>
                  <a:lnTo>
                    <a:pt x="75" y="247"/>
                  </a:lnTo>
                  <a:lnTo>
                    <a:pt x="73" y="249"/>
                  </a:lnTo>
                  <a:lnTo>
                    <a:pt x="70" y="249"/>
                  </a:lnTo>
                  <a:lnTo>
                    <a:pt x="68" y="250"/>
                  </a:lnTo>
                  <a:lnTo>
                    <a:pt x="65" y="252"/>
                  </a:lnTo>
                  <a:lnTo>
                    <a:pt x="63" y="254"/>
                  </a:lnTo>
                  <a:lnTo>
                    <a:pt x="60" y="255"/>
                  </a:lnTo>
                  <a:lnTo>
                    <a:pt x="57" y="257"/>
                  </a:lnTo>
                  <a:lnTo>
                    <a:pt x="55" y="257"/>
                  </a:lnTo>
                  <a:lnTo>
                    <a:pt x="52" y="259"/>
                  </a:lnTo>
                  <a:lnTo>
                    <a:pt x="50" y="260"/>
                  </a:lnTo>
                  <a:lnTo>
                    <a:pt x="47" y="262"/>
                  </a:lnTo>
                  <a:lnTo>
                    <a:pt x="45" y="262"/>
                  </a:lnTo>
                  <a:lnTo>
                    <a:pt x="43" y="264"/>
                  </a:lnTo>
                  <a:lnTo>
                    <a:pt x="40" y="264"/>
                  </a:lnTo>
                  <a:lnTo>
                    <a:pt x="39" y="265"/>
                  </a:lnTo>
                  <a:lnTo>
                    <a:pt x="37" y="267"/>
                  </a:lnTo>
                  <a:lnTo>
                    <a:pt x="35" y="269"/>
                  </a:lnTo>
                  <a:lnTo>
                    <a:pt x="34" y="269"/>
                  </a:lnTo>
                  <a:lnTo>
                    <a:pt x="32" y="270"/>
                  </a:lnTo>
                  <a:lnTo>
                    <a:pt x="32" y="272"/>
                  </a:lnTo>
                  <a:lnTo>
                    <a:pt x="30" y="272"/>
                  </a:lnTo>
                  <a:lnTo>
                    <a:pt x="30" y="274"/>
                  </a:lnTo>
                  <a:lnTo>
                    <a:pt x="29" y="275"/>
                  </a:lnTo>
                  <a:lnTo>
                    <a:pt x="29" y="277"/>
                  </a:lnTo>
                  <a:lnTo>
                    <a:pt x="29" y="279"/>
                  </a:lnTo>
                  <a:lnTo>
                    <a:pt x="27" y="279"/>
                  </a:lnTo>
                  <a:lnTo>
                    <a:pt x="25" y="280"/>
                  </a:lnTo>
                  <a:lnTo>
                    <a:pt x="25" y="282"/>
                  </a:lnTo>
                  <a:lnTo>
                    <a:pt x="24" y="285"/>
                  </a:lnTo>
                  <a:lnTo>
                    <a:pt x="22" y="287"/>
                  </a:lnTo>
                  <a:lnTo>
                    <a:pt x="20" y="289"/>
                  </a:lnTo>
                  <a:lnTo>
                    <a:pt x="19" y="292"/>
                  </a:lnTo>
                  <a:lnTo>
                    <a:pt x="19" y="294"/>
                  </a:lnTo>
                  <a:lnTo>
                    <a:pt x="17" y="295"/>
                  </a:lnTo>
                  <a:lnTo>
                    <a:pt x="17" y="297"/>
                  </a:lnTo>
                  <a:lnTo>
                    <a:pt x="15" y="300"/>
                  </a:lnTo>
                  <a:lnTo>
                    <a:pt x="14" y="302"/>
                  </a:lnTo>
                  <a:lnTo>
                    <a:pt x="12" y="305"/>
                  </a:lnTo>
                  <a:lnTo>
                    <a:pt x="10" y="307"/>
                  </a:lnTo>
                  <a:lnTo>
                    <a:pt x="10" y="309"/>
                  </a:lnTo>
                  <a:lnTo>
                    <a:pt x="9" y="312"/>
                  </a:lnTo>
                  <a:lnTo>
                    <a:pt x="7" y="312"/>
                  </a:lnTo>
                  <a:lnTo>
                    <a:pt x="5" y="314"/>
                  </a:lnTo>
                  <a:lnTo>
                    <a:pt x="5" y="315"/>
                  </a:lnTo>
                  <a:lnTo>
                    <a:pt x="4" y="317"/>
                  </a:lnTo>
                  <a:lnTo>
                    <a:pt x="2" y="319"/>
                  </a:lnTo>
                  <a:lnTo>
                    <a:pt x="2" y="320"/>
                  </a:lnTo>
                  <a:lnTo>
                    <a:pt x="2" y="322"/>
                  </a:lnTo>
                  <a:lnTo>
                    <a:pt x="0" y="322"/>
                  </a:lnTo>
                  <a:lnTo>
                    <a:pt x="0" y="324"/>
                  </a:lnTo>
                  <a:lnTo>
                    <a:pt x="0" y="322"/>
                  </a:lnTo>
                  <a:lnTo>
                    <a:pt x="2" y="322"/>
                  </a:lnTo>
                  <a:lnTo>
                    <a:pt x="2" y="320"/>
                  </a:lnTo>
                  <a:lnTo>
                    <a:pt x="4" y="319"/>
                  </a:lnTo>
                  <a:lnTo>
                    <a:pt x="5" y="317"/>
                  </a:lnTo>
                  <a:lnTo>
                    <a:pt x="7" y="315"/>
                  </a:lnTo>
                  <a:lnTo>
                    <a:pt x="9" y="314"/>
                  </a:lnTo>
                  <a:lnTo>
                    <a:pt x="10" y="312"/>
                  </a:lnTo>
                  <a:lnTo>
                    <a:pt x="12" y="312"/>
                  </a:lnTo>
                  <a:lnTo>
                    <a:pt x="14" y="309"/>
                  </a:lnTo>
                  <a:lnTo>
                    <a:pt x="15" y="307"/>
                  </a:lnTo>
                  <a:lnTo>
                    <a:pt x="17" y="304"/>
                  </a:lnTo>
                  <a:lnTo>
                    <a:pt x="17" y="302"/>
                  </a:lnTo>
                  <a:lnTo>
                    <a:pt x="20" y="300"/>
                  </a:lnTo>
                  <a:lnTo>
                    <a:pt x="22" y="297"/>
                  </a:lnTo>
                  <a:lnTo>
                    <a:pt x="24" y="295"/>
                  </a:lnTo>
                  <a:lnTo>
                    <a:pt x="25" y="294"/>
                  </a:lnTo>
                  <a:lnTo>
                    <a:pt x="29" y="292"/>
                  </a:lnTo>
                  <a:lnTo>
                    <a:pt x="30" y="289"/>
                  </a:lnTo>
                  <a:lnTo>
                    <a:pt x="32" y="287"/>
                  </a:lnTo>
                  <a:lnTo>
                    <a:pt x="34" y="284"/>
                  </a:lnTo>
                  <a:lnTo>
                    <a:pt x="35" y="282"/>
                  </a:lnTo>
                  <a:lnTo>
                    <a:pt x="37" y="280"/>
                  </a:lnTo>
                  <a:lnTo>
                    <a:pt x="39" y="279"/>
                  </a:lnTo>
                  <a:lnTo>
                    <a:pt x="40" y="279"/>
                  </a:lnTo>
                  <a:lnTo>
                    <a:pt x="42" y="277"/>
                  </a:lnTo>
                  <a:lnTo>
                    <a:pt x="43" y="275"/>
                  </a:lnTo>
                  <a:lnTo>
                    <a:pt x="43" y="274"/>
                  </a:lnTo>
                  <a:lnTo>
                    <a:pt x="45" y="274"/>
                  </a:lnTo>
                  <a:lnTo>
                    <a:pt x="45" y="272"/>
                  </a:lnTo>
                  <a:lnTo>
                    <a:pt x="47" y="272"/>
                  </a:lnTo>
                  <a:lnTo>
                    <a:pt x="47" y="270"/>
                  </a:lnTo>
                  <a:lnTo>
                    <a:pt x="48" y="270"/>
                  </a:lnTo>
                  <a:lnTo>
                    <a:pt x="50" y="269"/>
                  </a:lnTo>
                  <a:lnTo>
                    <a:pt x="52" y="269"/>
                  </a:lnTo>
                  <a:lnTo>
                    <a:pt x="53" y="269"/>
                  </a:lnTo>
                  <a:lnTo>
                    <a:pt x="55" y="267"/>
                  </a:lnTo>
                  <a:lnTo>
                    <a:pt x="57" y="267"/>
                  </a:lnTo>
                  <a:lnTo>
                    <a:pt x="58" y="265"/>
                  </a:lnTo>
                  <a:lnTo>
                    <a:pt x="60" y="265"/>
                  </a:lnTo>
                  <a:lnTo>
                    <a:pt x="62" y="264"/>
                  </a:lnTo>
                  <a:lnTo>
                    <a:pt x="65" y="264"/>
                  </a:lnTo>
                  <a:lnTo>
                    <a:pt x="67" y="264"/>
                  </a:lnTo>
                  <a:lnTo>
                    <a:pt x="68" y="262"/>
                  </a:lnTo>
                  <a:lnTo>
                    <a:pt x="70" y="262"/>
                  </a:lnTo>
                  <a:lnTo>
                    <a:pt x="72" y="262"/>
                  </a:lnTo>
                  <a:lnTo>
                    <a:pt x="75" y="262"/>
                  </a:lnTo>
                  <a:lnTo>
                    <a:pt x="77" y="262"/>
                  </a:lnTo>
                  <a:lnTo>
                    <a:pt x="78" y="260"/>
                  </a:lnTo>
                  <a:lnTo>
                    <a:pt x="80" y="260"/>
                  </a:lnTo>
                  <a:lnTo>
                    <a:pt x="82" y="260"/>
                  </a:lnTo>
                  <a:lnTo>
                    <a:pt x="83" y="260"/>
                  </a:lnTo>
                  <a:lnTo>
                    <a:pt x="85" y="259"/>
                  </a:lnTo>
                  <a:lnTo>
                    <a:pt x="87" y="259"/>
                  </a:lnTo>
                  <a:lnTo>
                    <a:pt x="88" y="259"/>
                  </a:lnTo>
                  <a:lnTo>
                    <a:pt x="90" y="259"/>
                  </a:lnTo>
                  <a:lnTo>
                    <a:pt x="92" y="257"/>
                  </a:lnTo>
                  <a:lnTo>
                    <a:pt x="93" y="264"/>
                  </a:lnTo>
                  <a:lnTo>
                    <a:pt x="95" y="274"/>
                  </a:lnTo>
                  <a:lnTo>
                    <a:pt x="95" y="280"/>
                  </a:lnTo>
                  <a:lnTo>
                    <a:pt x="97" y="289"/>
                  </a:lnTo>
                  <a:lnTo>
                    <a:pt x="97" y="295"/>
                  </a:lnTo>
                  <a:lnTo>
                    <a:pt x="98" y="305"/>
                  </a:lnTo>
                  <a:lnTo>
                    <a:pt x="98" y="312"/>
                  </a:lnTo>
                  <a:lnTo>
                    <a:pt x="98" y="320"/>
                  </a:lnTo>
                  <a:lnTo>
                    <a:pt x="98" y="330"/>
                  </a:lnTo>
                  <a:lnTo>
                    <a:pt x="98" y="337"/>
                  </a:lnTo>
                  <a:lnTo>
                    <a:pt x="98" y="347"/>
                  </a:lnTo>
                  <a:lnTo>
                    <a:pt x="98" y="354"/>
                  </a:lnTo>
                  <a:lnTo>
                    <a:pt x="100" y="362"/>
                  </a:lnTo>
                  <a:lnTo>
                    <a:pt x="100" y="370"/>
                  </a:lnTo>
                  <a:lnTo>
                    <a:pt x="100" y="379"/>
                  </a:lnTo>
                  <a:lnTo>
                    <a:pt x="100" y="385"/>
                  </a:lnTo>
                  <a:lnTo>
                    <a:pt x="100" y="395"/>
                  </a:lnTo>
                  <a:lnTo>
                    <a:pt x="100" y="402"/>
                  </a:lnTo>
                  <a:lnTo>
                    <a:pt x="100" y="410"/>
                  </a:lnTo>
                  <a:lnTo>
                    <a:pt x="100" y="417"/>
                  </a:lnTo>
                  <a:lnTo>
                    <a:pt x="100" y="425"/>
                  </a:lnTo>
                  <a:lnTo>
                    <a:pt x="98" y="432"/>
                  </a:lnTo>
                  <a:lnTo>
                    <a:pt x="98" y="440"/>
                  </a:lnTo>
                  <a:lnTo>
                    <a:pt x="98" y="447"/>
                  </a:lnTo>
                  <a:lnTo>
                    <a:pt x="98" y="455"/>
                  </a:lnTo>
                  <a:lnTo>
                    <a:pt x="98" y="462"/>
                  </a:lnTo>
                  <a:lnTo>
                    <a:pt x="98" y="469"/>
                  </a:lnTo>
                  <a:lnTo>
                    <a:pt x="98" y="475"/>
                  </a:lnTo>
                  <a:lnTo>
                    <a:pt x="98" y="480"/>
                  </a:lnTo>
                  <a:lnTo>
                    <a:pt x="98" y="489"/>
                  </a:lnTo>
                  <a:lnTo>
                    <a:pt x="98" y="495"/>
                  </a:lnTo>
                  <a:lnTo>
                    <a:pt x="98" y="500"/>
                  </a:lnTo>
                  <a:lnTo>
                    <a:pt x="100" y="502"/>
                  </a:lnTo>
                  <a:lnTo>
                    <a:pt x="102" y="504"/>
                  </a:lnTo>
                  <a:lnTo>
                    <a:pt x="102" y="505"/>
                  </a:lnTo>
                  <a:lnTo>
                    <a:pt x="103" y="505"/>
                  </a:lnTo>
                  <a:lnTo>
                    <a:pt x="105" y="507"/>
                  </a:lnTo>
                  <a:lnTo>
                    <a:pt x="107" y="509"/>
                  </a:lnTo>
                  <a:lnTo>
                    <a:pt x="107" y="510"/>
                  </a:lnTo>
                  <a:lnTo>
                    <a:pt x="108" y="510"/>
                  </a:lnTo>
                  <a:lnTo>
                    <a:pt x="110" y="512"/>
                  </a:lnTo>
                  <a:lnTo>
                    <a:pt x="112" y="512"/>
                  </a:lnTo>
                  <a:lnTo>
                    <a:pt x="112" y="514"/>
                  </a:lnTo>
                  <a:lnTo>
                    <a:pt x="113" y="514"/>
                  </a:lnTo>
                  <a:lnTo>
                    <a:pt x="113" y="514"/>
                  </a:lnTo>
                  <a:lnTo>
                    <a:pt x="115" y="514"/>
                  </a:lnTo>
                  <a:lnTo>
                    <a:pt x="115" y="502"/>
                  </a:lnTo>
                  <a:lnTo>
                    <a:pt x="117" y="489"/>
                  </a:lnTo>
                  <a:lnTo>
                    <a:pt x="117" y="475"/>
                  </a:lnTo>
                  <a:lnTo>
                    <a:pt x="117" y="462"/>
                  </a:lnTo>
                  <a:lnTo>
                    <a:pt x="117" y="449"/>
                  </a:lnTo>
                  <a:lnTo>
                    <a:pt x="117" y="437"/>
                  </a:lnTo>
                  <a:lnTo>
                    <a:pt x="115" y="425"/>
                  </a:lnTo>
                  <a:lnTo>
                    <a:pt x="115" y="414"/>
                  </a:lnTo>
                  <a:lnTo>
                    <a:pt x="115" y="400"/>
                  </a:lnTo>
                  <a:lnTo>
                    <a:pt x="113" y="389"/>
                  </a:lnTo>
                  <a:lnTo>
                    <a:pt x="113" y="377"/>
                  </a:lnTo>
                  <a:lnTo>
                    <a:pt x="113" y="364"/>
                  </a:lnTo>
                  <a:lnTo>
                    <a:pt x="112" y="354"/>
                  </a:lnTo>
                  <a:lnTo>
                    <a:pt x="112" y="342"/>
                  </a:lnTo>
                  <a:lnTo>
                    <a:pt x="112" y="330"/>
                  </a:lnTo>
                  <a:lnTo>
                    <a:pt x="110" y="319"/>
                  </a:lnTo>
                  <a:lnTo>
                    <a:pt x="110" y="309"/>
                  </a:lnTo>
                  <a:lnTo>
                    <a:pt x="110" y="295"/>
                  </a:lnTo>
                  <a:lnTo>
                    <a:pt x="108" y="285"/>
                  </a:lnTo>
                  <a:lnTo>
                    <a:pt x="108" y="274"/>
                  </a:lnTo>
                  <a:lnTo>
                    <a:pt x="108" y="262"/>
                  </a:lnTo>
                  <a:lnTo>
                    <a:pt x="108" y="252"/>
                  </a:lnTo>
                  <a:lnTo>
                    <a:pt x="108" y="240"/>
                  </a:lnTo>
                  <a:lnTo>
                    <a:pt x="108" y="229"/>
                  </a:lnTo>
                  <a:lnTo>
                    <a:pt x="108" y="217"/>
                  </a:lnTo>
                  <a:lnTo>
                    <a:pt x="110" y="207"/>
                  </a:lnTo>
                  <a:lnTo>
                    <a:pt x="110" y="195"/>
                  </a:lnTo>
                  <a:lnTo>
                    <a:pt x="112" y="183"/>
                  </a:lnTo>
                  <a:lnTo>
                    <a:pt x="113" y="172"/>
                  </a:lnTo>
                  <a:lnTo>
                    <a:pt x="115" y="162"/>
                  </a:lnTo>
                  <a:lnTo>
                    <a:pt x="117" y="148"/>
                  </a:lnTo>
                  <a:lnTo>
                    <a:pt x="118" y="137"/>
                  </a:lnTo>
                  <a:lnTo>
                    <a:pt x="118" y="133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2" y="123"/>
                  </a:lnTo>
                  <a:lnTo>
                    <a:pt x="123" y="118"/>
                  </a:lnTo>
                  <a:lnTo>
                    <a:pt x="125" y="115"/>
                  </a:lnTo>
                  <a:lnTo>
                    <a:pt x="127" y="112"/>
                  </a:lnTo>
                  <a:lnTo>
                    <a:pt x="127" y="108"/>
                  </a:lnTo>
                  <a:lnTo>
                    <a:pt x="128" y="103"/>
                  </a:lnTo>
                  <a:lnTo>
                    <a:pt x="130" y="100"/>
                  </a:lnTo>
                  <a:lnTo>
                    <a:pt x="132" y="95"/>
                  </a:lnTo>
                  <a:lnTo>
                    <a:pt x="133" y="93"/>
                  </a:lnTo>
                  <a:lnTo>
                    <a:pt x="135" y="88"/>
                  </a:lnTo>
                  <a:lnTo>
                    <a:pt x="137" y="85"/>
                  </a:lnTo>
                  <a:lnTo>
                    <a:pt x="138" y="82"/>
                  </a:lnTo>
                  <a:lnTo>
                    <a:pt x="140" y="78"/>
                  </a:lnTo>
                  <a:lnTo>
                    <a:pt x="142" y="75"/>
                  </a:lnTo>
                  <a:lnTo>
                    <a:pt x="143" y="72"/>
                  </a:lnTo>
                  <a:lnTo>
                    <a:pt x="145" y="68"/>
                  </a:lnTo>
                  <a:lnTo>
                    <a:pt x="147" y="65"/>
                  </a:lnTo>
                  <a:lnTo>
                    <a:pt x="148" y="63"/>
                  </a:lnTo>
                  <a:lnTo>
                    <a:pt x="150" y="62"/>
                  </a:lnTo>
                  <a:lnTo>
                    <a:pt x="152" y="58"/>
                  </a:lnTo>
                  <a:lnTo>
                    <a:pt x="152" y="57"/>
                  </a:lnTo>
                  <a:lnTo>
                    <a:pt x="153" y="55"/>
                  </a:lnTo>
                  <a:lnTo>
                    <a:pt x="155" y="52"/>
                  </a:lnTo>
                  <a:lnTo>
                    <a:pt x="155" y="50"/>
                  </a:lnTo>
                  <a:lnTo>
                    <a:pt x="157" y="50"/>
                  </a:lnTo>
                  <a:lnTo>
                    <a:pt x="157" y="48"/>
                  </a:lnTo>
                  <a:lnTo>
                    <a:pt x="157" y="47"/>
                  </a:lnTo>
                  <a:lnTo>
                    <a:pt x="158" y="50"/>
                  </a:lnTo>
                  <a:lnTo>
                    <a:pt x="158" y="52"/>
                  </a:lnTo>
                  <a:lnTo>
                    <a:pt x="158" y="57"/>
                  </a:lnTo>
                  <a:lnTo>
                    <a:pt x="158" y="62"/>
                  </a:lnTo>
                  <a:lnTo>
                    <a:pt x="158" y="67"/>
                  </a:lnTo>
                  <a:lnTo>
                    <a:pt x="158" y="73"/>
                  </a:lnTo>
                  <a:lnTo>
                    <a:pt x="158" y="78"/>
                  </a:lnTo>
                  <a:lnTo>
                    <a:pt x="158" y="87"/>
                  </a:lnTo>
                  <a:lnTo>
                    <a:pt x="160" y="95"/>
                  </a:lnTo>
                  <a:lnTo>
                    <a:pt x="160" y="103"/>
                  </a:lnTo>
                  <a:lnTo>
                    <a:pt x="160" y="112"/>
                  </a:lnTo>
                  <a:lnTo>
                    <a:pt x="160" y="123"/>
                  </a:lnTo>
                  <a:lnTo>
                    <a:pt x="162" y="132"/>
                  </a:lnTo>
                  <a:lnTo>
                    <a:pt x="162" y="143"/>
                  </a:lnTo>
                  <a:lnTo>
                    <a:pt x="162" y="153"/>
                  </a:lnTo>
                  <a:lnTo>
                    <a:pt x="163" y="163"/>
                  </a:lnTo>
                  <a:lnTo>
                    <a:pt x="163" y="173"/>
                  </a:lnTo>
                  <a:lnTo>
                    <a:pt x="163" y="183"/>
                  </a:lnTo>
                  <a:lnTo>
                    <a:pt x="165" y="195"/>
                  </a:lnTo>
                  <a:lnTo>
                    <a:pt x="165" y="205"/>
                  </a:lnTo>
                  <a:lnTo>
                    <a:pt x="165" y="213"/>
                  </a:lnTo>
                  <a:lnTo>
                    <a:pt x="167" y="225"/>
                  </a:lnTo>
                  <a:lnTo>
                    <a:pt x="167" y="234"/>
                  </a:lnTo>
                  <a:lnTo>
                    <a:pt x="168" y="244"/>
                  </a:lnTo>
                  <a:lnTo>
                    <a:pt x="168" y="250"/>
                  </a:lnTo>
                  <a:lnTo>
                    <a:pt x="168" y="259"/>
                  </a:lnTo>
                  <a:lnTo>
                    <a:pt x="170" y="265"/>
                  </a:lnTo>
                  <a:lnTo>
                    <a:pt x="170" y="272"/>
                  </a:lnTo>
                  <a:lnTo>
                    <a:pt x="170" y="279"/>
                  </a:lnTo>
                  <a:lnTo>
                    <a:pt x="171" y="284"/>
                  </a:lnTo>
                  <a:lnTo>
                    <a:pt x="171" y="287"/>
                  </a:lnTo>
                  <a:lnTo>
                    <a:pt x="171" y="292"/>
                  </a:lnTo>
                  <a:lnTo>
                    <a:pt x="173" y="295"/>
                  </a:lnTo>
                  <a:lnTo>
                    <a:pt x="173" y="297"/>
                  </a:lnTo>
                  <a:lnTo>
                    <a:pt x="173" y="300"/>
                  </a:lnTo>
                  <a:lnTo>
                    <a:pt x="175" y="304"/>
                  </a:lnTo>
                  <a:lnTo>
                    <a:pt x="175" y="307"/>
                  </a:lnTo>
                  <a:lnTo>
                    <a:pt x="175" y="310"/>
                  </a:lnTo>
                  <a:lnTo>
                    <a:pt x="175" y="312"/>
                  </a:lnTo>
                  <a:lnTo>
                    <a:pt x="175" y="315"/>
                  </a:lnTo>
                  <a:lnTo>
                    <a:pt x="175" y="319"/>
                  </a:lnTo>
                  <a:lnTo>
                    <a:pt x="175" y="322"/>
                  </a:lnTo>
                  <a:lnTo>
                    <a:pt x="176" y="324"/>
                  </a:lnTo>
                  <a:lnTo>
                    <a:pt x="176" y="327"/>
                  </a:lnTo>
                  <a:lnTo>
                    <a:pt x="176" y="329"/>
                  </a:lnTo>
                  <a:lnTo>
                    <a:pt x="176" y="330"/>
                  </a:lnTo>
                  <a:lnTo>
                    <a:pt x="176" y="332"/>
                  </a:lnTo>
                  <a:lnTo>
                    <a:pt x="176" y="334"/>
                  </a:lnTo>
                  <a:lnTo>
                    <a:pt x="176" y="337"/>
                  </a:lnTo>
                  <a:lnTo>
                    <a:pt x="176" y="339"/>
                  </a:lnTo>
                  <a:lnTo>
                    <a:pt x="176" y="340"/>
                  </a:lnTo>
                  <a:lnTo>
                    <a:pt x="176" y="342"/>
                  </a:lnTo>
                  <a:lnTo>
                    <a:pt x="176" y="344"/>
                  </a:lnTo>
                  <a:lnTo>
                    <a:pt x="176" y="345"/>
                  </a:lnTo>
                  <a:lnTo>
                    <a:pt x="175" y="345"/>
                  </a:lnTo>
                  <a:lnTo>
                    <a:pt x="175" y="347"/>
                  </a:lnTo>
                  <a:lnTo>
                    <a:pt x="175" y="347"/>
                  </a:lnTo>
                  <a:lnTo>
                    <a:pt x="175" y="349"/>
                  </a:lnTo>
                  <a:lnTo>
                    <a:pt x="173" y="354"/>
                  </a:lnTo>
                  <a:lnTo>
                    <a:pt x="171" y="359"/>
                  </a:lnTo>
                  <a:lnTo>
                    <a:pt x="170" y="362"/>
                  </a:lnTo>
                  <a:lnTo>
                    <a:pt x="168" y="365"/>
                  </a:lnTo>
                  <a:lnTo>
                    <a:pt x="167" y="369"/>
                  </a:lnTo>
                  <a:lnTo>
                    <a:pt x="167" y="374"/>
                  </a:lnTo>
                  <a:lnTo>
                    <a:pt x="165" y="377"/>
                  </a:lnTo>
                  <a:lnTo>
                    <a:pt x="163" y="380"/>
                  </a:lnTo>
                  <a:lnTo>
                    <a:pt x="163" y="384"/>
                  </a:lnTo>
                  <a:lnTo>
                    <a:pt x="162" y="387"/>
                  </a:lnTo>
                  <a:lnTo>
                    <a:pt x="162" y="392"/>
                  </a:lnTo>
                  <a:lnTo>
                    <a:pt x="160" y="395"/>
                  </a:lnTo>
                  <a:lnTo>
                    <a:pt x="160" y="399"/>
                  </a:lnTo>
                  <a:lnTo>
                    <a:pt x="160" y="402"/>
                  </a:lnTo>
                  <a:lnTo>
                    <a:pt x="158" y="405"/>
                  </a:lnTo>
                  <a:lnTo>
                    <a:pt x="158" y="410"/>
                  </a:lnTo>
                  <a:lnTo>
                    <a:pt x="158" y="414"/>
                  </a:lnTo>
                  <a:lnTo>
                    <a:pt x="158" y="415"/>
                  </a:lnTo>
                  <a:lnTo>
                    <a:pt x="157" y="420"/>
                  </a:lnTo>
                  <a:lnTo>
                    <a:pt x="157" y="424"/>
                  </a:lnTo>
                  <a:lnTo>
                    <a:pt x="157" y="429"/>
                  </a:lnTo>
                  <a:lnTo>
                    <a:pt x="157" y="430"/>
                  </a:lnTo>
                  <a:lnTo>
                    <a:pt x="157" y="435"/>
                  </a:lnTo>
                  <a:lnTo>
                    <a:pt x="157" y="439"/>
                  </a:lnTo>
                  <a:lnTo>
                    <a:pt x="157" y="444"/>
                  </a:lnTo>
                  <a:lnTo>
                    <a:pt x="157" y="447"/>
                  </a:lnTo>
                  <a:lnTo>
                    <a:pt x="157" y="450"/>
                  </a:lnTo>
                  <a:lnTo>
                    <a:pt x="157" y="455"/>
                  </a:lnTo>
                  <a:lnTo>
                    <a:pt x="157" y="459"/>
                  </a:lnTo>
                  <a:lnTo>
                    <a:pt x="157" y="464"/>
                  </a:lnTo>
                  <a:lnTo>
                    <a:pt x="157" y="467"/>
                  </a:lnTo>
                  <a:lnTo>
                    <a:pt x="157" y="472"/>
                  </a:lnTo>
                  <a:lnTo>
                    <a:pt x="157" y="474"/>
                  </a:lnTo>
                  <a:lnTo>
                    <a:pt x="155" y="475"/>
                  </a:lnTo>
                  <a:lnTo>
                    <a:pt x="153" y="477"/>
                  </a:lnTo>
                  <a:lnTo>
                    <a:pt x="153" y="479"/>
                  </a:lnTo>
                  <a:lnTo>
                    <a:pt x="152" y="480"/>
                  </a:lnTo>
                  <a:lnTo>
                    <a:pt x="152" y="480"/>
                  </a:lnTo>
                  <a:lnTo>
                    <a:pt x="150" y="482"/>
                  </a:lnTo>
                  <a:lnTo>
                    <a:pt x="150" y="484"/>
                  </a:lnTo>
                  <a:lnTo>
                    <a:pt x="148" y="484"/>
                  </a:lnTo>
                  <a:lnTo>
                    <a:pt x="148" y="485"/>
                  </a:lnTo>
                  <a:lnTo>
                    <a:pt x="148" y="487"/>
                  </a:lnTo>
                  <a:lnTo>
                    <a:pt x="147" y="487"/>
                  </a:lnTo>
                  <a:lnTo>
                    <a:pt x="147" y="489"/>
                  </a:lnTo>
                  <a:lnTo>
                    <a:pt x="145" y="490"/>
                  </a:lnTo>
                  <a:lnTo>
                    <a:pt x="145" y="492"/>
                  </a:lnTo>
                  <a:lnTo>
                    <a:pt x="143" y="494"/>
                  </a:lnTo>
                  <a:lnTo>
                    <a:pt x="143" y="495"/>
                  </a:lnTo>
                  <a:lnTo>
                    <a:pt x="142" y="495"/>
                  </a:lnTo>
                  <a:lnTo>
                    <a:pt x="142" y="497"/>
                  </a:lnTo>
                  <a:lnTo>
                    <a:pt x="142" y="497"/>
                  </a:lnTo>
                  <a:lnTo>
                    <a:pt x="140" y="497"/>
                  </a:lnTo>
                  <a:lnTo>
                    <a:pt x="140" y="499"/>
                  </a:lnTo>
                  <a:lnTo>
                    <a:pt x="138" y="500"/>
                  </a:lnTo>
                  <a:lnTo>
                    <a:pt x="138" y="502"/>
                  </a:lnTo>
                  <a:lnTo>
                    <a:pt x="137" y="504"/>
                  </a:lnTo>
                  <a:lnTo>
                    <a:pt x="138" y="502"/>
                  </a:lnTo>
                  <a:lnTo>
                    <a:pt x="140" y="500"/>
                  </a:lnTo>
                  <a:lnTo>
                    <a:pt x="142" y="499"/>
                  </a:lnTo>
                  <a:lnTo>
                    <a:pt x="142" y="497"/>
                  </a:lnTo>
                  <a:lnTo>
                    <a:pt x="143" y="497"/>
                  </a:lnTo>
                  <a:lnTo>
                    <a:pt x="145" y="495"/>
                  </a:lnTo>
                  <a:lnTo>
                    <a:pt x="147" y="494"/>
                  </a:lnTo>
                  <a:lnTo>
                    <a:pt x="147" y="492"/>
                  </a:lnTo>
                  <a:lnTo>
                    <a:pt x="148" y="492"/>
                  </a:lnTo>
                  <a:lnTo>
                    <a:pt x="148" y="490"/>
                  </a:lnTo>
                  <a:lnTo>
                    <a:pt x="150" y="490"/>
                  </a:lnTo>
                  <a:lnTo>
                    <a:pt x="150" y="489"/>
                  </a:lnTo>
                  <a:lnTo>
                    <a:pt x="152" y="487"/>
                  </a:lnTo>
                  <a:lnTo>
                    <a:pt x="153" y="485"/>
                  </a:lnTo>
                  <a:lnTo>
                    <a:pt x="153" y="484"/>
                  </a:lnTo>
                  <a:lnTo>
                    <a:pt x="155" y="484"/>
                  </a:lnTo>
                  <a:lnTo>
                    <a:pt x="155" y="482"/>
                  </a:lnTo>
                  <a:lnTo>
                    <a:pt x="157" y="482"/>
                  </a:lnTo>
                  <a:lnTo>
                    <a:pt x="157" y="480"/>
                  </a:lnTo>
                  <a:lnTo>
                    <a:pt x="158" y="480"/>
                  </a:lnTo>
                  <a:lnTo>
                    <a:pt x="158" y="480"/>
                  </a:lnTo>
                  <a:lnTo>
                    <a:pt x="160" y="479"/>
                  </a:lnTo>
                  <a:lnTo>
                    <a:pt x="160" y="480"/>
                  </a:lnTo>
                  <a:lnTo>
                    <a:pt x="160" y="485"/>
                  </a:lnTo>
                  <a:lnTo>
                    <a:pt x="160" y="489"/>
                  </a:lnTo>
                  <a:lnTo>
                    <a:pt x="162" y="492"/>
                  </a:lnTo>
                  <a:lnTo>
                    <a:pt x="162" y="495"/>
                  </a:lnTo>
                  <a:lnTo>
                    <a:pt x="162" y="497"/>
                  </a:lnTo>
                  <a:lnTo>
                    <a:pt x="162" y="499"/>
                  </a:lnTo>
                  <a:lnTo>
                    <a:pt x="163" y="502"/>
                  </a:lnTo>
                  <a:lnTo>
                    <a:pt x="163" y="505"/>
                  </a:lnTo>
                  <a:lnTo>
                    <a:pt x="163" y="509"/>
                  </a:lnTo>
                  <a:lnTo>
                    <a:pt x="165" y="510"/>
                  </a:lnTo>
                  <a:lnTo>
                    <a:pt x="165" y="514"/>
                  </a:lnTo>
                  <a:lnTo>
                    <a:pt x="167" y="514"/>
                  </a:lnTo>
                  <a:lnTo>
                    <a:pt x="167" y="517"/>
                  </a:lnTo>
                  <a:lnTo>
                    <a:pt x="168" y="519"/>
                  </a:lnTo>
                  <a:lnTo>
                    <a:pt x="170" y="522"/>
                  </a:lnTo>
                  <a:lnTo>
                    <a:pt x="170" y="524"/>
                  </a:lnTo>
                  <a:lnTo>
                    <a:pt x="171" y="527"/>
                  </a:lnTo>
                  <a:lnTo>
                    <a:pt x="173" y="529"/>
                  </a:lnTo>
                  <a:lnTo>
                    <a:pt x="175" y="530"/>
                  </a:lnTo>
                  <a:lnTo>
                    <a:pt x="176" y="532"/>
                  </a:lnTo>
                  <a:lnTo>
                    <a:pt x="178" y="535"/>
                  </a:lnTo>
                  <a:lnTo>
                    <a:pt x="178" y="537"/>
                  </a:lnTo>
                  <a:lnTo>
                    <a:pt x="180" y="539"/>
                  </a:lnTo>
                  <a:lnTo>
                    <a:pt x="181" y="542"/>
                  </a:lnTo>
                  <a:lnTo>
                    <a:pt x="183" y="544"/>
                  </a:lnTo>
                  <a:lnTo>
                    <a:pt x="186" y="545"/>
                  </a:lnTo>
                  <a:lnTo>
                    <a:pt x="188" y="547"/>
                  </a:lnTo>
                  <a:lnTo>
                    <a:pt x="191" y="549"/>
                  </a:lnTo>
                  <a:lnTo>
                    <a:pt x="193" y="552"/>
                  </a:lnTo>
                  <a:lnTo>
                    <a:pt x="196" y="554"/>
                  </a:lnTo>
                  <a:lnTo>
                    <a:pt x="198" y="556"/>
                  </a:lnTo>
                  <a:lnTo>
                    <a:pt x="196" y="554"/>
                  </a:lnTo>
                  <a:lnTo>
                    <a:pt x="196" y="552"/>
                  </a:lnTo>
                  <a:lnTo>
                    <a:pt x="195" y="550"/>
                  </a:lnTo>
                  <a:lnTo>
                    <a:pt x="195" y="549"/>
                  </a:lnTo>
                  <a:lnTo>
                    <a:pt x="193" y="549"/>
                  </a:lnTo>
                  <a:lnTo>
                    <a:pt x="193" y="547"/>
                  </a:lnTo>
                  <a:lnTo>
                    <a:pt x="191" y="547"/>
                  </a:lnTo>
                  <a:lnTo>
                    <a:pt x="191" y="545"/>
                  </a:lnTo>
                  <a:lnTo>
                    <a:pt x="190" y="544"/>
                  </a:lnTo>
                  <a:lnTo>
                    <a:pt x="188" y="542"/>
                  </a:lnTo>
                  <a:lnTo>
                    <a:pt x="188" y="540"/>
                  </a:lnTo>
                  <a:lnTo>
                    <a:pt x="186" y="539"/>
                  </a:lnTo>
                  <a:lnTo>
                    <a:pt x="186" y="537"/>
                  </a:lnTo>
                  <a:lnTo>
                    <a:pt x="185" y="535"/>
                  </a:lnTo>
                  <a:lnTo>
                    <a:pt x="183" y="535"/>
                  </a:lnTo>
                  <a:lnTo>
                    <a:pt x="183" y="534"/>
                  </a:lnTo>
                  <a:lnTo>
                    <a:pt x="181" y="532"/>
                  </a:lnTo>
                  <a:lnTo>
                    <a:pt x="181" y="530"/>
                  </a:lnTo>
                  <a:lnTo>
                    <a:pt x="180" y="530"/>
                  </a:lnTo>
                  <a:lnTo>
                    <a:pt x="178" y="529"/>
                  </a:lnTo>
                  <a:lnTo>
                    <a:pt x="178" y="527"/>
                  </a:lnTo>
                  <a:lnTo>
                    <a:pt x="178" y="525"/>
                  </a:lnTo>
                  <a:lnTo>
                    <a:pt x="178" y="524"/>
                  </a:lnTo>
                  <a:lnTo>
                    <a:pt x="176" y="524"/>
                  </a:lnTo>
                  <a:lnTo>
                    <a:pt x="176" y="522"/>
                  </a:lnTo>
                  <a:lnTo>
                    <a:pt x="175" y="520"/>
                  </a:lnTo>
                  <a:lnTo>
                    <a:pt x="175" y="519"/>
                  </a:lnTo>
                  <a:lnTo>
                    <a:pt x="173" y="517"/>
                  </a:lnTo>
                  <a:lnTo>
                    <a:pt x="173" y="514"/>
                  </a:lnTo>
                  <a:lnTo>
                    <a:pt x="171" y="512"/>
                  </a:lnTo>
                  <a:lnTo>
                    <a:pt x="171" y="509"/>
                  </a:lnTo>
                  <a:lnTo>
                    <a:pt x="171" y="505"/>
                  </a:lnTo>
                  <a:lnTo>
                    <a:pt x="171" y="502"/>
                  </a:lnTo>
                  <a:lnTo>
                    <a:pt x="171" y="499"/>
                  </a:lnTo>
                  <a:lnTo>
                    <a:pt x="171" y="497"/>
                  </a:lnTo>
                  <a:lnTo>
                    <a:pt x="170" y="495"/>
                  </a:lnTo>
                  <a:lnTo>
                    <a:pt x="170" y="492"/>
                  </a:lnTo>
                  <a:lnTo>
                    <a:pt x="170" y="489"/>
                  </a:lnTo>
                  <a:lnTo>
                    <a:pt x="170" y="485"/>
                  </a:lnTo>
                  <a:lnTo>
                    <a:pt x="170" y="482"/>
                  </a:lnTo>
                  <a:lnTo>
                    <a:pt x="170" y="480"/>
                  </a:lnTo>
                  <a:lnTo>
                    <a:pt x="170" y="479"/>
                  </a:lnTo>
                  <a:lnTo>
                    <a:pt x="168" y="475"/>
                  </a:lnTo>
                  <a:lnTo>
                    <a:pt x="168" y="472"/>
                  </a:lnTo>
                  <a:lnTo>
                    <a:pt x="168" y="469"/>
                  </a:lnTo>
                  <a:lnTo>
                    <a:pt x="168" y="465"/>
                  </a:lnTo>
                  <a:lnTo>
                    <a:pt x="168" y="464"/>
                  </a:lnTo>
                  <a:lnTo>
                    <a:pt x="168" y="462"/>
                  </a:lnTo>
                  <a:lnTo>
                    <a:pt x="168" y="459"/>
                  </a:lnTo>
                  <a:lnTo>
                    <a:pt x="167" y="455"/>
                  </a:lnTo>
                  <a:lnTo>
                    <a:pt x="167" y="452"/>
                  </a:lnTo>
                  <a:lnTo>
                    <a:pt x="167" y="449"/>
                  </a:lnTo>
                  <a:lnTo>
                    <a:pt x="167" y="447"/>
                  </a:lnTo>
                  <a:lnTo>
                    <a:pt x="167" y="445"/>
                  </a:lnTo>
                  <a:lnTo>
                    <a:pt x="167" y="442"/>
                  </a:lnTo>
                  <a:lnTo>
                    <a:pt x="167" y="439"/>
                  </a:lnTo>
                  <a:lnTo>
                    <a:pt x="165" y="435"/>
                  </a:lnTo>
                  <a:lnTo>
                    <a:pt x="165" y="432"/>
                  </a:lnTo>
                  <a:lnTo>
                    <a:pt x="165" y="430"/>
                  </a:lnTo>
                  <a:lnTo>
                    <a:pt x="165" y="429"/>
                  </a:lnTo>
                  <a:lnTo>
                    <a:pt x="167" y="429"/>
                  </a:lnTo>
                  <a:lnTo>
                    <a:pt x="168" y="430"/>
                  </a:lnTo>
                  <a:lnTo>
                    <a:pt x="170" y="430"/>
                  </a:lnTo>
                  <a:lnTo>
                    <a:pt x="171" y="430"/>
                  </a:lnTo>
                  <a:lnTo>
                    <a:pt x="173" y="432"/>
                  </a:lnTo>
                  <a:lnTo>
                    <a:pt x="175" y="434"/>
                  </a:lnTo>
                  <a:lnTo>
                    <a:pt x="176" y="437"/>
                  </a:lnTo>
                  <a:lnTo>
                    <a:pt x="178" y="439"/>
                  </a:lnTo>
                  <a:lnTo>
                    <a:pt x="178" y="440"/>
                  </a:lnTo>
                  <a:lnTo>
                    <a:pt x="180" y="444"/>
                  </a:lnTo>
                  <a:lnTo>
                    <a:pt x="181" y="445"/>
                  </a:lnTo>
                  <a:lnTo>
                    <a:pt x="183" y="447"/>
                  </a:lnTo>
                  <a:lnTo>
                    <a:pt x="185" y="449"/>
                  </a:lnTo>
                  <a:lnTo>
                    <a:pt x="186" y="452"/>
                  </a:lnTo>
                  <a:lnTo>
                    <a:pt x="188" y="454"/>
                  </a:lnTo>
                  <a:lnTo>
                    <a:pt x="188" y="457"/>
                  </a:lnTo>
                  <a:lnTo>
                    <a:pt x="190" y="460"/>
                  </a:lnTo>
                  <a:lnTo>
                    <a:pt x="191" y="462"/>
                  </a:lnTo>
                  <a:lnTo>
                    <a:pt x="193" y="464"/>
                  </a:lnTo>
                  <a:lnTo>
                    <a:pt x="195" y="467"/>
                  </a:lnTo>
                  <a:lnTo>
                    <a:pt x="195" y="469"/>
                  </a:lnTo>
                  <a:lnTo>
                    <a:pt x="196" y="472"/>
                  </a:lnTo>
                  <a:lnTo>
                    <a:pt x="198" y="474"/>
                  </a:lnTo>
                  <a:lnTo>
                    <a:pt x="200" y="477"/>
                  </a:lnTo>
                  <a:lnTo>
                    <a:pt x="200" y="480"/>
                  </a:lnTo>
                  <a:lnTo>
                    <a:pt x="201" y="480"/>
                  </a:lnTo>
                  <a:lnTo>
                    <a:pt x="203" y="482"/>
                  </a:lnTo>
                  <a:lnTo>
                    <a:pt x="203" y="485"/>
                  </a:lnTo>
                  <a:lnTo>
                    <a:pt x="205" y="487"/>
                  </a:lnTo>
                  <a:lnTo>
                    <a:pt x="205" y="489"/>
                  </a:lnTo>
                  <a:lnTo>
                    <a:pt x="206" y="490"/>
                  </a:lnTo>
                  <a:lnTo>
                    <a:pt x="206" y="492"/>
                  </a:lnTo>
                  <a:lnTo>
                    <a:pt x="206" y="489"/>
                  </a:lnTo>
                  <a:lnTo>
                    <a:pt x="206" y="485"/>
                  </a:lnTo>
                  <a:lnTo>
                    <a:pt x="206" y="482"/>
                  </a:lnTo>
                  <a:lnTo>
                    <a:pt x="205" y="480"/>
                  </a:lnTo>
                  <a:lnTo>
                    <a:pt x="205" y="477"/>
                  </a:lnTo>
                  <a:lnTo>
                    <a:pt x="203" y="474"/>
                  </a:lnTo>
                  <a:lnTo>
                    <a:pt x="203" y="472"/>
                  </a:lnTo>
                  <a:lnTo>
                    <a:pt x="201" y="469"/>
                  </a:lnTo>
                  <a:lnTo>
                    <a:pt x="201" y="465"/>
                  </a:lnTo>
                  <a:lnTo>
                    <a:pt x="200" y="464"/>
                  </a:lnTo>
                  <a:lnTo>
                    <a:pt x="200" y="462"/>
                  </a:lnTo>
                  <a:lnTo>
                    <a:pt x="198" y="459"/>
                  </a:lnTo>
                  <a:lnTo>
                    <a:pt x="198" y="457"/>
                  </a:lnTo>
                  <a:lnTo>
                    <a:pt x="196" y="454"/>
                  </a:lnTo>
                  <a:lnTo>
                    <a:pt x="195" y="452"/>
                  </a:lnTo>
                  <a:lnTo>
                    <a:pt x="195" y="449"/>
                  </a:lnTo>
                  <a:lnTo>
                    <a:pt x="193" y="447"/>
                  </a:lnTo>
                  <a:lnTo>
                    <a:pt x="191" y="445"/>
                  </a:lnTo>
                  <a:lnTo>
                    <a:pt x="190" y="444"/>
                  </a:lnTo>
                  <a:lnTo>
                    <a:pt x="188" y="440"/>
                  </a:lnTo>
                  <a:lnTo>
                    <a:pt x="186" y="439"/>
                  </a:lnTo>
                  <a:lnTo>
                    <a:pt x="186" y="435"/>
                  </a:lnTo>
                  <a:lnTo>
                    <a:pt x="185" y="434"/>
                  </a:lnTo>
                  <a:lnTo>
                    <a:pt x="183" y="430"/>
                  </a:lnTo>
                  <a:lnTo>
                    <a:pt x="181" y="430"/>
                  </a:lnTo>
                  <a:lnTo>
                    <a:pt x="180" y="427"/>
                  </a:lnTo>
                  <a:lnTo>
                    <a:pt x="178" y="425"/>
                  </a:lnTo>
                  <a:lnTo>
                    <a:pt x="176" y="422"/>
                  </a:lnTo>
                  <a:lnTo>
                    <a:pt x="175" y="420"/>
                  </a:lnTo>
                  <a:lnTo>
                    <a:pt x="173" y="417"/>
                  </a:lnTo>
                  <a:lnTo>
                    <a:pt x="171" y="414"/>
                  </a:lnTo>
                  <a:lnTo>
                    <a:pt x="170" y="414"/>
                  </a:lnTo>
                  <a:lnTo>
                    <a:pt x="170" y="410"/>
                  </a:lnTo>
                  <a:lnTo>
                    <a:pt x="170" y="409"/>
                  </a:lnTo>
                  <a:lnTo>
                    <a:pt x="170" y="407"/>
                  </a:lnTo>
                  <a:lnTo>
                    <a:pt x="171" y="404"/>
                  </a:lnTo>
                  <a:lnTo>
                    <a:pt x="171" y="402"/>
                  </a:lnTo>
                  <a:lnTo>
                    <a:pt x="171" y="400"/>
                  </a:lnTo>
                  <a:lnTo>
                    <a:pt x="173" y="397"/>
                  </a:lnTo>
                  <a:lnTo>
                    <a:pt x="173" y="397"/>
                  </a:lnTo>
                  <a:lnTo>
                    <a:pt x="173" y="395"/>
                  </a:lnTo>
                  <a:lnTo>
                    <a:pt x="175" y="394"/>
                  </a:lnTo>
                  <a:lnTo>
                    <a:pt x="175" y="390"/>
                  </a:lnTo>
                  <a:lnTo>
                    <a:pt x="175" y="389"/>
                  </a:lnTo>
                  <a:lnTo>
                    <a:pt x="176" y="387"/>
                  </a:lnTo>
                  <a:lnTo>
                    <a:pt x="176" y="384"/>
                  </a:lnTo>
                  <a:lnTo>
                    <a:pt x="176" y="382"/>
                  </a:lnTo>
                  <a:lnTo>
                    <a:pt x="178" y="380"/>
                  </a:lnTo>
                  <a:lnTo>
                    <a:pt x="178" y="379"/>
                  </a:lnTo>
                  <a:lnTo>
                    <a:pt x="178" y="377"/>
                  </a:lnTo>
                  <a:lnTo>
                    <a:pt x="178" y="375"/>
                  </a:lnTo>
                  <a:lnTo>
                    <a:pt x="178" y="374"/>
                  </a:lnTo>
                  <a:lnTo>
                    <a:pt x="180" y="370"/>
                  </a:lnTo>
                  <a:lnTo>
                    <a:pt x="180" y="369"/>
                  </a:lnTo>
                  <a:lnTo>
                    <a:pt x="180" y="367"/>
                  </a:lnTo>
                  <a:lnTo>
                    <a:pt x="181" y="364"/>
                  </a:lnTo>
                  <a:lnTo>
                    <a:pt x="181" y="364"/>
                  </a:lnTo>
                  <a:lnTo>
                    <a:pt x="183" y="362"/>
                  </a:lnTo>
                  <a:lnTo>
                    <a:pt x="183" y="360"/>
                  </a:lnTo>
                  <a:lnTo>
                    <a:pt x="183" y="357"/>
                  </a:lnTo>
                  <a:lnTo>
                    <a:pt x="185" y="355"/>
                  </a:lnTo>
                  <a:lnTo>
                    <a:pt x="185" y="354"/>
                  </a:lnTo>
                  <a:lnTo>
                    <a:pt x="186" y="352"/>
                  </a:lnTo>
                  <a:lnTo>
                    <a:pt x="186" y="349"/>
                  </a:lnTo>
                  <a:lnTo>
                    <a:pt x="188" y="354"/>
                  </a:lnTo>
                  <a:lnTo>
                    <a:pt x="188" y="357"/>
                  </a:lnTo>
                  <a:lnTo>
                    <a:pt x="190" y="360"/>
                  </a:lnTo>
                  <a:lnTo>
                    <a:pt x="190" y="364"/>
                  </a:lnTo>
                  <a:lnTo>
                    <a:pt x="191" y="367"/>
                  </a:lnTo>
                  <a:lnTo>
                    <a:pt x="191" y="370"/>
                  </a:lnTo>
                  <a:lnTo>
                    <a:pt x="193" y="374"/>
                  </a:lnTo>
                  <a:lnTo>
                    <a:pt x="195" y="377"/>
                  </a:lnTo>
                  <a:lnTo>
                    <a:pt x="196" y="380"/>
                  </a:lnTo>
                  <a:lnTo>
                    <a:pt x="198" y="384"/>
                  </a:lnTo>
                  <a:lnTo>
                    <a:pt x="198" y="387"/>
                  </a:lnTo>
                  <a:lnTo>
                    <a:pt x="200" y="390"/>
                  </a:lnTo>
                  <a:lnTo>
                    <a:pt x="201" y="394"/>
                  </a:lnTo>
                  <a:lnTo>
                    <a:pt x="203" y="397"/>
                  </a:lnTo>
                  <a:lnTo>
                    <a:pt x="205" y="399"/>
                  </a:lnTo>
                  <a:lnTo>
                    <a:pt x="206" y="402"/>
                  </a:lnTo>
                  <a:lnTo>
                    <a:pt x="208" y="405"/>
                  </a:lnTo>
                  <a:lnTo>
                    <a:pt x="210" y="410"/>
                  </a:lnTo>
                  <a:lnTo>
                    <a:pt x="211" y="414"/>
                  </a:lnTo>
                  <a:lnTo>
                    <a:pt x="213" y="415"/>
                  </a:lnTo>
                  <a:lnTo>
                    <a:pt x="213" y="419"/>
                  </a:lnTo>
                  <a:lnTo>
                    <a:pt x="215" y="422"/>
                  </a:lnTo>
                  <a:lnTo>
                    <a:pt x="216" y="425"/>
                  </a:lnTo>
                  <a:lnTo>
                    <a:pt x="218" y="429"/>
                  </a:lnTo>
                  <a:lnTo>
                    <a:pt x="220" y="430"/>
                  </a:lnTo>
                  <a:lnTo>
                    <a:pt x="221" y="434"/>
                  </a:lnTo>
                  <a:lnTo>
                    <a:pt x="223" y="439"/>
                  </a:lnTo>
                  <a:lnTo>
                    <a:pt x="225" y="442"/>
                  </a:lnTo>
                  <a:lnTo>
                    <a:pt x="225" y="445"/>
                  </a:lnTo>
                  <a:lnTo>
                    <a:pt x="226" y="447"/>
                  </a:lnTo>
                  <a:lnTo>
                    <a:pt x="228" y="450"/>
                  </a:lnTo>
                  <a:lnTo>
                    <a:pt x="230" y="455"/>
                  </a:lnTo>
                  <a:lnTo>
                    <a:pt x="230" y="454"/>
                  </a:lnTo>
                  <a:lnTo>
                    <a:pt x="230" y="452"/>
                  </a:lnTo>
                  <a:lnTo>
                    <a:pt x="228" y="452"/>
                  </a:lnTo>
                  <a:lnTo>
                    <a:pt x="228" y="450"/>
                  </a:lnTo>
                  <a:lnTo>
                    <a:pt x="228" y="449"/>
                  </a:lnTo>
                  <a:lnTo>
                    <a:pt x="228" y="447"/>
                  </a:lnTo>
                  <a:lnTo>
                    <a:pt x="228" y="447"/>
                  </a:lnTo>
                  <a:lnTo>
                    <a:pt x="228" y="445"/>
                  </a:lnTo>
                  <a:lnTo>
                    <a:pt x="228" y="444"/>
                  </a:lnTo>
                  <a:lnTo>
                    <a:pt x="228" y="442"/>
                  </a:lnTo>
                  <a:lnTo>
                    <a:pt x="228" y="440"/>
                  </a:lnTo>
                  <a:lnTo>
                    <a:pt x="228" y="439"/>
                  </a:lnTo>
                  <a:lnTo>
                    <a:pt x="228" y="437"/>
                  </a:lnTo>
                  <a:lnTo>
                    <a:pt x="226" y="435"/>
                  </a:lnTo>
                  <a:lnTo>
                    <a:pt x="226" y="434"/>
                  </a:lnTo>
                  <a:lnTo>
                    <a:pt x="226" y="432"/>
                  </a:lnTo>
                  <a:lnTo>
                    <a:pt x="226" y="430"/>
                  </a:lnTo>
                  <a:lnTo>
                    <a:pt x="226" y="430"/>
                  </a:lnTo>
                  <a:lnTo>
                    <a:pt x="226" y="429"/>
                  </a:lnTo>
                  <a:lnTo>
                    <a:pt x="225" y="427"/>
                  </a:lnTo>
                  <a:lnTo>
                    <a:pt x="225" y="425"/>
                  </a:lnTo>
                  <a:lnTo>
                    <a:pt x="225" y="424"/>
                  </a:lnTo>
                  <a:lnTo>
                    <a:pt x="225" y="422"/>
                  </a:lnTo>
                  <a:lnTo>
                    <a:pt x="223" y="420"/>
                  </a:lnTo>
                  <a:lnTo>
                    <a:pt x="223" y="419"/>
                  </a:lnTo>
                  <a:lnTo>
                    <a:pt x="223" y="417"/>
                  </a:lnTo>
                  <a:lnTo>
                    <a:pt x="221" y="415"/>
                  </a:lnTo>
                  <a:lnTo>
                    <a:pt x="221" y="414"/>
                  </a:lnTo>
                  <a:lnTo>
                    <a:pt x="221" y="414"/>
                  </a:lnTo>
                  <a:lnTo>
                    <a:pt x="220" y="412"/>
                  </a:lnTo>
                  <a:lnTo>
                    <a:pt x="220" y="410"/>
                  </a:lnTo>
                  <a:lnTo>
                    <a:pt x="218" y="409"/>
                  </a:lnTo>
                  <a:lnTo>
                    <a:pt x="218" y="407"/>
                  </a:lnTo>
                  <a:lnTo>
                    <a:pt x="216" y="405"/>
                  </a:lnTo>
                  <a:lnTo>
                    <a:pt x="216" y="402"/>
                  </a:lnTo>
                  <a:lnTo>
                    <a:pt x="215" y="400"/>
                  </a:lnTo>
                  <a:lnTo>
                    <a:pt x="215" y="399"/>
                  </a:lnTo>
                  <a:lnTo>
                    <a:pt x="213" y="397"/>
                  </a:lnTo>
                  <a:lnTo>
                    <a:pt x="211" y="397"/>
                  </a:lnTo>
                  <a:lnTo>
                    <a:pt x="211" y="394"/>
                  </a:lnTo>
                  <a:lnTo>
                    <a:pt x="210" y="392"/>
                  </a:lnTo>
                  <a:lnTo>
                    <a:pt x="210" y="390"/>
                  </a:lnTo>
                  <a:lnTo>
                    <a:pt x="208" y="389"/>
                  </a:lnTo>
                  <a:lnTo>
                    <a:pt x="206" y="385"/>
                  </a:lnTo>
                  <a:lnTo>
                    <a:pt x="206" y="384"/>
                  </a:lnTo>
                  <a:lnTo>
                    <a:pt x="205" y="382"/>
                  </a:lnTo>
                  <a:lnTo>
                    <a:pt x="205" y="380"/>
                  </a:lnTo>
                  <a:lnTo>
                    <a:pt x="203" y="379"/>
                  </a:lnTo>
                  <a:lnTo>
                    <a:pt x="203" y="377"/>
                  </a:lnTo>
                  <a:lnTo>
                    <a:pt x="201" y="375"/>
                  </a:lnTo>
                  <a:lnTo>
                    <a:pt x="201" y="372"/>
                  </a:lnTo>
                  <a:lnTo>
                    <a:pt x="201" y="370"/>
                  </a:lnTo>
                  <a:lnTo>
                    <a:pt x="200" y="369"/>
                  </a:lnTo>
                  <a:lnTo>
                    <a:pt x="200" y="367"/>
                  </a:lnTo>
                  <a:lnTo>
                    <a:pt x="200" y="365"/>
                  </a:lnTo>
                  <a:lnTo>
                    <a:pt x="200" y="364"/>
                  </a:lnTo>
                  <a:lnTo>
                    <a:pt x="198" y="364"/>
                  </a:lnTo>
                  <a:lnTo>
                    <a:pt x="198" y="362"/>
                  </a:lnTo>
                  <a:lnTo>
                    <a:pt x="198" y="360"/>
                  </a:lnTo>
                  <a:lnTo>
                    <a:pt x="198" y="359"/>
                  </a:lnTo>
                  <a:lnTo>
                    <a:pt x="198" y="355"/>
                  </a:lnTo>
                  <a:lnTo>
                    <a:pt x="198" y="354"/>
                  </a:lnTo>
                  <a:lnTo>
                    <a:pt x="198" y="352"/>
                  </a:lnTo>
                  <a:lnTo>
                    <a:pt x="198" y="349"/>
                  </a:lnTo>
                  <a:lnTo>
                    <a:pt x="198" y="347"/>
                  </a:lnTo>
                  <a:lnTo>
                    <a:pt x="196" y="345"/>
                  </a:lnTo>
                  <a:lnTo>
                    <a:pt x="196" y="342"/>
                  </a:lnTo>
                  <a:lnTo>
                    <a:pt x="196" y="339"/>
                  </a:lnTo>
                  <a:lnTo>
                    <a:pt x="196" y="335"/>
                  </a:lnTo>
                  <a:lnTo>
                    <a:pt x="195" y="332"/>
                  </a:lnTo>
                  <a:lnTo>
                    <a:pt x="195" y="330"/>
                  </a:lnTo>
                  <a:lnTo>
                    <a:pt x="195" y="327"/>
                  </a:lnTo>
                  <a:lnTo>
                    <a:pt x="193" y="324"/>
                  </a:lnTo>
                  <a:lnTo>
                    <a:pt x="193" y="320"/>
                  </a:lnTo>
                  <a:lnTo>
                    <a:pt x="193" y="317"/>
                  </a:lnTo>
                  <a:lnTo>
                    <a:pt x="191" y="314"/>
                  </a:lnTo>
                  <a:lnTo>
                    <a:pt x="191" y="312"/>
                  </a:lnTo>
                  <a:lnTo>
                    <a:pt x="190" y="309"/>
                  </a:lnTo>
                  <a:lnTo>
                    <a:pt x="190" y="305"/>
                  </a:lnTo>
                  <a:lnTo>
                    <a:pt x="190" y="304"/>
                  </a:lnTo>
                  <a:lnTo>
                    <a:pt x="188" y="300"/>
                  </a:lnTo>
                  <a:lnTo>
                    <a:pt x="188" y="299"/>
                  </a:lnTo>
                  <a:lnTo>
                    <a:pt x="188" y="295"/>
                  </a:lnTo>
                  <a:lnTo>
                    <a:pt x="188" y="295"/>
                  </a:lnTo>
                  <a:lnTo>
                    <a:pt x="186" y="294"/>
                  </a:lnTo>
                  <a:lnTo>
                    <a:pt x="186" y="292"/>
                  </a:lnTo>
                  <a:lnTo>
                    <a:pt x="186" y="290"/>
                  </a:lnTo>
                  <a:lnTo>
                    <a:pt x="186" y="289"/>
                  </a:lnTo>
                  <a:lnTo>
                    <a:pt x="186" y="287"/>
                  </a:lnTo>
                  <a:lnTo>
                    <a:pt x="185" y="279"/>
                  </a:lnTo>
                  <a:lnTo>
                    <a:pt x="185" y="269"/>
                  </a:lnTo>
                  <a:lnTo>
                    <a:pt x="185" y="260"/>
                  </a:lnTo>
                  <a:lnTo>
                    <a:pt x="183" y="250"/>
                  </a:lnTo>
                  <a:lnTo>
                    <a:pt x="183" y="244"/>
                  </a:lnTo>
                  <a:lnTo>
                    <a:pt x="183" y="234"/>
                  </a:lnTo>
                  <a:lnTo>
                    <a:pt x="183" y="225"/>
                  </a:lnTo>
                  <a:lnTo>
                    <a:pt x="181" y="215"/>
                  </a:lnTo>
                  <a:lnTo>
                    <a:pt x="181" y="207"/>
                  </a:lnTo>
                  <a:lnTo>
                    <a:pt x="181" y="197"/>
                  </a:lnTo>
                  <a:lnTo>
                    <a:pt x="181" y="190"/>
                  </a:lnTo>
                  <a:lnTo>
                    <a:pt x="181" y="180"/>
                  </a:lnTo>
                  <a:lnTo>
                    <a:pt x="181" y="172"/>
                  </a:lnTo>
                  <a:lnTo>
                    <a:pt x="180" y="162"/>
                  </a:lnTo>
                  <a:lnTo>
                    <a:pt x="180" y="155"/>
                  </a:lnTo>
                  <a:lnTo>
                    <a:pt x="180" y="145"/>
                  </a:lnTo>
                  <a:lnTo>
                    <a:pt x="180" y="137"/>
                  </a:lnTo>
                  <a:lnTo>
                    <a:pt x="178" y="128"/>
                  </a:lnTo>
                  <a:lnTo>
                    <a:pt x="178" y="118"/>
                  </a:lnTo>
                  <a:lnTo>
                    <a:pt x="178" y="112"/>
                  </a:lnTo>
                  <a:lnTo>
                    <a:pt x="178" y="102"/>
                  </a:lnTo>
                  <a:lnTo>
                    <a:pt x="178" y="93"/>
                  </a:lnTo>
                  <a:lnTo>
                    <a:pt x="176" y="83"/>
                  </a:lnTo>
                  <a:lnTo>
                    <a:pt x="176" y="75"/>
                  </a:lnTo>
                  <a:lnTo>
                    <a:pt x="175" y="65"/>
                  </a:lnTo>
                  <a:lnTo>
                    <a:pt x="173" y="57"/>
                  </a:lnTo>
                  <a:lnTo>
                    <a:pt x="171" y="47"/>
                  </a:lnTo>
                  <a:lnTo>
                    <a:pt x="171" y="38"/>
                  </a:lnTo>
                  <a:lnTo>
                    <a:pt x="170" y="28"/>
                  </a:lnTo>
                  <a:lnTo>
                    <a:pt x="168" y="20"/>
                  </a:lnTo>
                  <a:lnTo>
                    <a:pt x="167" y="1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DE2B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47" name="Freeform 43"/>
            <p:cNvSpPr>
              <a:spLocks/>
            </p:cNvSpPr>
            <p:nvPr/>
          </p:nvSpPr>
          <p:spPr bwMode="auto">
            <a:xfrm>
              <a:off x="3458" y="2834"/>
              <a:ext cx="97" cy="141"/>
            </a:xfrm>
            <a:custGeom>
              <a:avLst/>
              <a:gdLst/>
              <a:ahLst/>
              <a:cxnLst>
                <a:cxn ang="0">
                  <a:pos x="88" y="2"/>
                </a:cxn>
                <a:cxn ang="0">
                  <a:pos x="87" y="5"/>
                </a:cxn>
                <a:cxn ang="0">
                  <a:pos x="85" y="10"/>
                </a:cxn>
                <a:cxn ang="0">
                  <a:pos x="82" y="14"/>
                </a:cxn>
                <a:cxn ang="0">
                  <a:pos x="78" y="19"/>
                </a:cxn>
                <a:cxn ang="0">
                  <a:pos x="75" y="24"/>
                </a:cxn>
                <a:cxn ang="0">
                  <a:pos x="72" y="29"/>
                </a:cxn>
                <a:cxn ang="0">
                  <a:pos x="67" y="34"/>
                </a:cxn>
                <a:cxn ang="0">
                  <a:pos x="63" y="37"/>
                </a:cxn>
                <a:cxn ang="0">
                  <a:pos x="60" y="41"/>
                </a:cxn>
                <a:cxn ang="0">
                  <a:pos x="57" y="44"/>
                </a:cxn>
                <a:cxn ang="0">
                  <a:pos x="52" y="46"/>
                </a:cxn>
                <a:cxn ang="0">
                  <a:pos x="47" y="49"/>
                </a:cxn>
                <a:cxn ang="0">
                  <a:pos x="43" y="52"/>
                </a:cxn>
                <a:cxn ang="0">
                  <a:pos x="38" y="57"/>
                </a:cxn>
                <a:cxn ang="0">
                  <a:pos x="35" y="61"/>
                </a:cxn>
                <a:cxn ang="0">
                  <a:pos x="32" y="64"/>
                </a:cxn>
                <a:cxn ang="0">
                  <a:pos x="29" y="67"/>
                </a:cxn>
                <a:cxn ang="0">
                  <a:pos x="25" y="74"/>
                </a:cxn>
                <a:cxn ang="0">
                  <a:pos x="22" y="79"/>
                </a:cxn>
                <a:cxn ang="0">
                  <a:pos x="19" y="86"/>
                </a:cxn>
                <a:cxn ang="0">
                  <a:pos x="15" y="94"/>
                </a:cxn>
                <a:cxn ang="0">
                  <a:pos x="12" y="102"/>
                </a:cxn>
                <a:cxn ang="0">
                  <a:pos x="9" y="111"/>
                </a:cxn>
                <a:cxn ang="0">
                  <a:pos x="7" y="117"/>
                </a:cxn>
                <a:cxn ang="0">
                  <a:pos x="5" y="124"/>
                </a:cxn>
                <a:cxn ang="0">
                  <a:pos x="4" y="129"/>
                </a:cxn>
                <a:cxn ang="0">
                  <a:pos x="2" y="134"/>
                </a:cxn>
                <a:cxn ang="0">
                  <a:pos x="0" y="137"/>
                </a:cxn>
                <a:cxn ang="0">
                  <a:pos x="0" y="139"/>
                </a:cxn>
                <a:cxn ang="0">
                  <a:pos x="2" y="136"/>
                </a:cxn>
                <a:cxn ang="0">
                  <a:pos x="5" y="129"/>
                </a:cxn>
                <a:cxn ang="0">
                  <a:pos x="7" y="124"/>
                </a:cxn>
                <a:cxn ang="0">
                  <a:pos x="12" y="114"/>
                </a:cxn>
                <a:cxn ang="0">
                  <a:pos x="17" y="106"/>
                </a:cxn>
                <a:cxn ang="0">
                  <a:pos x="22" y="96"/>
                </a:cxn>
                <a:cxn ang="0">
                  <a:pos x="27" y="89"/>
                </a:cxn>
                <a:cxn ang="0">
                  <a:pos x="32" y="81"/>
                </a:cxn>
                <a:cxn ang="0">
                  <a:pos x="37" y="76"/>
                </a:cxn>
                <a:cxn ang="0">
                  <a:pos x="40" y="71"/>
                </a:cxn>
                <a:cxn ang="0">
                  <a:pos x="43" y="67"/>
                </a:cxn>
                <a:cxn ang="0">
                  <a:pos x="48" y="64"/>
                </a:cxn>
                <a:cxn ang="0">
                  <a:pos x="53" y="61"/>
                </a:cxn>
                <a:cxn ang="0">
                  <a:pos x="58" y="57"/>
                </a:cxn>
                <a:cxn ang="0">
                  <a:pos x="63" y="52"/>
                </a:cxn>
                <a:cxn ang="0">
                  <a:pos x="68" y="47"/>
                </a:cxn>
                <a:cxn ang="0">
                  <a:pos x="73" y="44"/>
                </a:cxn>
                <a:cxn ang="0">
                  <a:pos x="77" y="39"/>
                </a:cxn>
                <a:cxn ang="0">
                  <a:pos x="80" y="36"/>
                </a:cxn>
                <a:cxn ang="0">
                  <a:pos x="85" y="30"/>
                </a:cxn>
                <a:cxn ang="0">
                  <a:pos x="87" y="27"/>
                </a:cxn>
                <a:cxn ang="0">
                  <a:pos x="88" y="22"/>
                </a:cxn>
                <a:cxn ang="0">
                  <a:pos x="90" y="19"/>
                </a:cxn>
                <a:cxn ang="0">
                  <a:pos x="92" y="14"/>
                </a:cxn>
                <a:cxn ang="0">
                  <a:pos x="93" y="10"/>
                </a:cxn>
                <a:cxn ang="0">
                  <a:pos x="95" y="7"/>
                </a:cxn>
                <a:cxn ang="0">
                  <a:pos x="97" y="4"/>
                </a:cxn>
              </a:cxnLst>
              <a:rect l="0" t="0" r="r" b="b"/>
              <a:pathLst>
                <a:path w="97" h="141">
                  <a:moveTo>
                    <a:pt x="88" y="0"/>
                  </a:moveTo>
                  <a:lnTo>
                    <a:pt x="88" y="0"/>
                  </a:lnTo>
                  <a:lnTo>
                    <a:pt x="88" y="2"/>
                  </a:lnTo>
                  <a:lnTo>
                    <a:pt x="88" y="4"/>
                  </a:lnTo>
                  <a:lnTo>
                    <a:pt x="87" y="4"/>
                  </a:lnTo>
                  <a:lnTo>
                    <a:pt x="87" y="5"/>
                  </a:lnTo>
                  <a:lnTo>
                    <a:pt x="87" y="7"/>
                  </a:lnTo>
                  <a:lnTo>
                    <a:pt x="85" y="9"/>
                  </a:lnTo>
                  <a:lnTo>
                    <a:pt x="85" y="10"/>
                  </a:lnTo>
                  <a:lnTo>
                    <a:pt x="83" y="10"/>
                  </a:lnTo>
                  <a:lnTo>
                    <a:pt x="82" y="12"/>
                  </a:lnTo>
                  <a:lnTo>
                    <a:pt x="82" y="14"/>
                  </a:lnTo>
                  <a:lnTo>
                    <a:pt x="80" y="15"/>
                  </a:lnTo>
                  <a:lnTo>
                    <a:pt x="80" y="17"/>
                  </a:lnTo>
                  <a:lnTo>
                    <a:pt x="78" y="19"/>
                  </a:lnTo>
                  <a:lnTo>
                    <a:pt x="77" y="20"/>
                  </a:lnTo>
                  <a:lnTo>
                    <a:pt x="77" y="22"/>
                  </a:lnTo>
                  <a:lnTo>
                    <a:pt x="75" y="24"/>
                  </a:lnTo>
                  <a:lnTo>
                    <a:pt x="73" y="25"/>
                  </a:lnTo>
                  <a:lnTo>
                    <a:pt x="72" y="27"/>
                  </a:lnTo>
                  <a:lnTo>
                    <a:pt x="72" y="29"/>
                  </a:lnTo>
                  <a:lnTo>
                    <a:pt x="70" y="30"/>
                  </a:lnTo>
                  <a:lnTo>
                    <a:pt x="68" y="32"/>
                  </a:lnTo>
                  <a:lnTo>
                    <a:pt x="67" y="34"/>
                  </a:lnTo>
                  <a:lnTo>
                    <a:pt x="67" y="36"/>
                  </a:lnTo>
                  <a:lnTo>
                    <a:pt x="65" y="37"/>
                  </a:lnTo>
                  <a:lnTo>
                    <a:pt x="63" y="37"/>
                  </a:lnTo>
                  <a:lnTo>
                    <a:pt x="62" y="39"/>
                  </a:lnTo>
                  <a:lnTo>
                    <a:pt x="62" y="41"/>
                  </a:lnTo>
                  <a:lnTo>
                    <a:pt x="60" y="41"/>
                  </a:lnTo>
                  <a:lnTo>
                    <a:pt x="58" y="42"/>
                  </a:lnTo>
                  <a:lnTo>
                    <a:pt x="58" y="44"/>
                  </a:lnTo>
                  <a:lnTo>
                    <a:pt x="57" y="44"/>
                  </a:lnTo>
                  <a:lnTo>
                    <a:pt x="55" y="44"/>
                  </a:lnTo>
                  <a:lnTo>
                    <a:pt x="53" y="46"/>
                  </a:lnTo>
                  <a:lnTo>
                    <a:pt x="52" y="46"/>
                  </a:lnTo>
                  <a:lnTo>
                    <a:pt x="50" y="47"/>
                  </a:lnTo>
                  <a:lnTo>
                    <a:pt x="48" y="49"/>
                  </a:lnTo>
                  <a:lnTo>
                    <a:pt x="47" y="49"/>
                  </a:lnTo>
                  <a:lnTo>
                    <a:pt x="45" y="51"/>
                  </a:lnTo>
                  <a:lnTo>
                    <a:pt x="45" y="52"/>
                  </a:lnTo>
                  <a:lnTo>
                    <a:pt x="43" y="52"/>
                  </a:lnTo>
                  <a:lnTo>
                    <a:pt x="42" y="54"/>
                  </a:lnTo>
                  <a:lnTo>
                    <a:pt x="40" y="56"/>
                  </a:lnTo>
                  <a:lnTo>
                    <a:pt x="38" y="57"/>
                  </a:lnTo>
                  <a:lnTo>
                    <a:pt x="37" y="57"/>
                  </a:lnTo>
                  <a:lnTo>
                    <a:pt x="37" y="59"/>
                  </a:lnTo>
                  <a:lnTo>
                    <a:pt x="35" y="61"/>
                  </a:lnTo>
                  <a:lnTo>
                    <a:pt x="33" y="61"/>
                  </a:lnTo>
                  <a:lnTo>
                    <a:pt x="32" y="62"/>
                  </a:lnTo>
                  <a:lnTo>
                    <a:pt x="32" y="64"/>
                  </a:lnTo>
                  <a:lnTo>
                    <a:pt x="30" y="64"/>
                  </a:lnTo>
                  <a:lnTo>
                    <a:pt x="29" y="66"/>
                  </a:lnTo>
                  <a:lnTo>
                    <a:pt x="29" y="67"/>
                  </a:lnTo>
                  <a:lnTo>
                    <a:pt x="27" y="71"/>
                  </a:lnTo>
                  <a:lnTo>
                    <a:pt x="25" y="72"/>
                  </a:lnTo>
                  <a:lnTo>
                    <a:pt x="25" y="74"/>
                  </a:lnTo>
                  <a:lnTo>
                    <a:pt x="24" y="76"/>
                  </a:lnTo>
                  <a:lnTo>
                    <a:pt x="22" y="77"/>
                  </a:lnTo>
                  <a:lnTo>
                    <a:pt x="22" y="79"/>
                  </a:lnTo>
                  <a:lnTo>
                    <a:pt x="20" y="81"/>
                  </a:lnTo>
                  <a:lnTo>
                    <a:pt x="19" y="84"/>
                  </a:lnTo>
                  <a:lnTo>
                    <a:pt x="19" y="86"/>
                  </a:lnTo>
                  <a:lnTo>
                    <a:pt x="17" y="89"/>
                  </a:lnTo>
                  <a:lnTo>
                    <a:pt x="15" y="92"/>
                  </a:lnTo>
                  <a:lnTo>
                    <a:pt x="15" y="94"/>
                  </a:lnTo>
                  <a:lnTo>
                    <a:pt x="14" y="96"/>
                  </a:lnTo>
                  <a:lnTo>
                    <a:pt x="12" y="99"/>
                  </a:lnTo>
                  <a:lnTo>
                    <a:pt x="12" y="102"/>
                  </a:lnTo>
                  <a:lnTo>
                    <a:pt x="10" y="104"/>
                  </a:lnTo>
                  <a:lnTo>
                    <a:pt x="10" y="107"/>
                  </a:lnTo>
                  <a:lnTo>
                    <a:pt x="9" y="111"/>
                  </a:lnTo>
                  <a:lnTo>
                    <a:pt x="9" y="112"/>
                  </a:lnTo>
                  <a:lnTo>
                    <a:pt x="7" y="114"/>
                  </a:lnTo>
                  <a:lnTo>
                    <a:pt x="7" y="117"/>
                  </a:lnTo>
                  <a:lnTo>
                    <a:pt x="7" y="119"/>
                  </a:lnTo>
                  <a:lnTo>
                    <a:pt x="7" y="122"/>
                  </a:lnTo>
                  <a:lnTo>
                    <a:pt x="5" y="124"/>
                  </a:lnTo>
                  <a:lnTo>
                    <a:pt x="5" y="126"/>
                  </a:lnTo>
                  <a:lnTo>
                    <a:pt x="4" y="129"/>
                  </a:lnTo>
                  <a:lnTo>
                    <a:pt x="4" y="129"/>
                  </a:lnTo>
                  <a:lnTo>
                    <a:pt x="4" y="131"/>
                  </a:lnTo>
                  <a:lnTo>
                    <a:pt x="2" y="132"/>
                  </a:lnTo>
                  <a:lnTo>
                    <a:pt x="2" y="134"/>
                  </a:lnTo>
                  <a:lnTo>
                    <a:pt x="2" y="136"/>
                  </a:lnTo>
                  <a:lnTo>
                    <a:pt x="2" y="137"/>
                  </a:lnTo>
                  <a:lnTo>
                    <a:pt x="0" y="137"/>
                  </a:lnTo>
                  <a:lnTo>
                    <a:pt x="0" y="139"/>
                  </a:lnTo>
                  <a:lnTo>
                    <a:pt x="0" y="141"/>
                  </a:lnTo>
                  <a:lnTo>
                    <a:pt x="0" y="139"/>
                  </a:lnTo>
                  <a:lnTo>
                    <a:pt x="2" y="139"/>
                  </a:lnTo>
                  <a:lnTo>
                    <a:pt x="2" y="137"/>
                  </a:lnTo>
                  <a:lnTo>
                    <a:pt x="2" y="136"/>
                  </a:lnTo>
                  <a:lnTo>
                    <a:pt x="4" y="134"/>
                  </a:lnTo>
                  <a:lnTo>
                    <a:pt x="4" y="132"/>
                  </a:lnTo>
                  <a:lnTo>
                    <a:pt x="5" y="129"/>
                  </a:lnTo>
                  <a:lnTo>
                    <a:pt x="7" y="129"/>
                  </a:lnTo>
                  <a:lnTo>
                    <a:pt x="7" y="126"/>
                  </a:lnTo>
                  <a:lnTo>
                    <a:pt x="7" y="124"/>
                  </a:lnTo>
                  <a:lnTo>
                    <a:pt x="9" y="121"/>
                  </a:lnTo>
                  <a:lnTo>
                    <a:pt x="10" y="117"/>
                  </a:lnTo>
                  <a:lnTo>
                    <a:pt x="12" y="114"/>
                  </a:lnTo>
                  <a:lnTo>
                    <a:pt x="14" y="112"/>
                  </a:lnTo>
                  <a:lnTo>
                    <a:pt x="15" y="109"/>
                  </a:lnTo>
                  <a:lnTo>
                    <a:pt x="17" y="106"/>
                  </a:lnTo>
                  <a:lnTo>
                    <a:pt x="19" y="102"/>
                  </a:lnTo>
                  <a:lnTo>
                    <a:pt x="20" y="99"/>
                  </a:lnTo>
                  <a:lnTo>
                    <a:pt x="22" y="96"/>
                  </a:lnTo>
                  <a:lnTo>
                    <a:pt x="24" y="94"/>
                  </a:lnTo>
                  <a:lnTo>
                    <a:pt x="25" y="92"/>
                  </a:lnTo>
                  <a:lnTo>
                    <a:pt x="27" y="89"/>
                  </a:lnTo>
                  <a:lnTo>
                    <a:pt x="29" y="86"/>
                  </a:lnTo>
                  <a:lnTo>
                    <a:pt x="30" y="82"/>
                  </a:lnTo>
                  <a:lnTo>
                    <a:pt x="32" y="81"/>
                  </a:lnTo>
                  <a:lnTo>
                    <a:pt x="33" y="77"/>
                  </a:lnTo>
                  <a:lnTo>
                    <a:pt x="35" y="77"/>
                  </a:lnTo>
                  <a:lnTo>
                    <a:pt x="37" y="76"/>
                  </a:lnTo>
                  <a:lnTo>
                    <a:pt x="38" y="74"/>
                  </a:lnTo>
                  <a:lnTo>
                    <a:pt x="38" y="72"/>
                  </a:lnTo>
                  <a:lnTo>
                    <a:pt x="40" y="71"/>
                  </a:lnTo>
                  <a:lnTo>
                    <a:pt x="42" y="71"/>
                  </a:lnTo>
                  <a:lnTo>
                    <a:pt x="42" y="69"/>
                  </a:lnTo>
                  <a:lnTo>
                    <a:pt x="43" y="67"/>
                  </a:lnTo>
                  <a:lnTo>
                    <a:pt x="45" y="67"/>
                  </a:lnTo>
                  <a:lnTo>
                    <a:pt x="47" y="66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2" y="61"/>
                  </a:lnTo>
                  <a:lnTo>
                    <a:pt x="53" y="61"/>
                  </a:lnTo>
                  <a:lnTo>
                    <a:pt x="55" y="61"/>
                  </a:lnTo>
                  <a:lnTo>
                    <a:pt x="57" y="59"/>
                  </a:lnTo>
                  <a:lnTo>
                    <a:pt x="58" y="57"/>
                  </a:lnTo>
                  <a:lnTo>
                    <a:pt x="60" y="56"/>
                  </a:lnTo>
                  <a:lnTo>
                    <a:pt x="62" y="54"/>
                  </a:lnTo>
                  <a:lnTo>
                    <a:pt x="63" y="52"/>
                  </a:lnTo>
                  <a:lnTo>
                    <a:pt x="65" y="51"/>
                  </a:lnTo>
                  <a:lnTo>
                    <a:pt x="67" y="49"/>
                  </a:lnTo>
                  <a:lnTo>
                    <a:pt x="68" y="47"/>
                  </a:lnTo>
                  <a:lnTo>
                    <a:pt x="70" y="46"/>
                  </a:lnTo>
                  <a:lnTo>
                    <a:pt x="72" y="44"/>
                  </a:lnTo>
                  <a:lnTo>
                    <a:pt x="73" y="44"/>
                  </a:lnTo>
                  <a:lnTo>
                    <a:pt x="75" y="42"/>
                  </a:lnTo>
                  <a:lnTo>
                    <a:pt x="75" y="41"/>
                  </a:lnTo>
                  <a:lnTo>
                    <a:pt x="77" y="39"/>
                  </a:lnTo>
                  <a:lnTo>
                    <a:pt x="78" y="37"/>
                  </a:lnTo>
                  <a:lnTo>
                    <a:pt x="80" y="37"/>
                  </a:lnTo>
                  <a:lnTo>
                    <a:pt x="80" y="36"/>
                  </a:lnTo>
                  <a:lnTo>
                    <a:pt x="82" y="34"/>
                  </a:lnTo>
                  <a:lnTo>
                    <a:pt x="83" y="32"/>
                  </a:lnTo>
                  <a:lnTo>
                    <a:pt x="85" y="30"/>
                  </a:lnTo>
                  <a:lnTo>
                    <a:pt x="85" y="29"/>
                  </a:lnTo>
                  <a:lnTo>
                    <a:pt x="87" y="27"/>
                  </a:lnTo>
                  <a:lnTo>
                    <a:pt x="87" y="27"/>
                  </a:lnTo>
                  <a:lnTo>
                    <a:pt x="88" y="25"/>
                  </a:lnTo>
                  <a:lnTo>
                    <a:pt x="88" y="24"/>
                  </a:lnTo>
                  <a:lnTo>
                    <a:pt x="88" y="22"/>
                  </a:lnTo>
                  <a:lnTo>
                    <a:pt x="88" y="20"/>
                  </a:lnTo>
                  <a:lnTo>
                    <a:pt x="88" y="19"/>
                  </a:lnTo>
                  <a:lnTo>
                    <a:pt x="90" y="19"/>
                  </a:lnTo>
                  <a:lnTo>
                    <a:pt x="90" y="17"/>
                  </a:lnTo>
                  <a:lnTo>
                    <a:pt x="90" y="15"/>
                  </a:lnTo>
                  <a:lnTo>
                    <a:pt x="92" y="14"/>
                  </a:lnTo>
                  <a:lnTo>
                    <a:pt x="92" y="12"/>
                  </a:lnTo>
                  <a:lnTo>
                    <a:pt x="93" y="10"/>
                  </a:lnTo>
                  <a:lnTo>
                    <a:pt x="93" y="10"/>
                  </a:lnTo>
                  <a:lnTo>
                    <a:pt x="93" y="9"/>
                  </a:lnTo>
                  <a:lnTo>
                    <a:pt x="95" y="9"/>
                  </a:lnTo>
                  <a:lnTo>
                    <a:pt x="95" y="7"/>
                  </a:lnTo>
                  <a:lnTo>
                    <a:pt x="95" y="5"/>
                  </a:lnTo>
                  <a:lnTo>
                    <a:pt x="95" y="4"/>
                  </a:lnTo>
                  <a:lnTo>
                    <a:pt x="97" y="4"/>
                  </a:lnTo>
                  <a:lnTo>
                    <a:pt x="97" y="2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E2B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48" name="Freeform 44"/>
            <p:cNvSpPr>
              <a:spLocks/>
            </p:cNvSpPr>
            <p:nvPr/>
          </p:nvSpPr>
          <p:spPr bwMode="auto">
            <a:xfrm>
              <a:off x="3468" y="1940"/>
              <a:ext cx="323" cy="322"/>
            </a:xfrm>
            <a:custGeom>
              <a:avLst/>
              <a:gdLst/>
              <a:ahLst/>
              <a:cxnLst>
                <a:cxn ang="0">
                  <a:pos x="63" y="17"/>
                </a:cxn>
                <a:cxn ang="0">
                  <a:pos x="37" y="57"/>
                </a:cxn>
                <a:cxn ang="0">
                  <a:pos x="10" y="102"/>
                </a:cxn>
                <a:cxn ang="0">
                  <a:pos x="0" y="150"/>
                </a:cxn>
                <a:cxn ang="0">
                  <a:pos x="7" y="197"/>
                </a:cxn>
                <a:cxn ang="0">
                  <a:pos x="19" y="225"/>
                </a:cxn>
                <a:cxn ang="0">
                  <a:pos x="30" y="240"/>
                </a:cxn>
                <a:cxn ang="0">
                  <a:pos x="50" y="262"/>
                </a:cxn>
                <a:cxn ang="0">
                  <a:pos x="77" y="276"/>
                </a:cxn>
                <a:cxn ang="0">
                  <a:pos x="102" y="279"/>
                </a:cxn>
                <a:cxn ang="0">
                  <a:pos x="128" y="279"/>
                </a:cxn>
                <a:cxn ang="0">
                  <a:pos x="148" y="279"/>
                </a:cxn>
                <a:cxn ang="0">
                  <a:pos x="176" y="284"/>
                </a:cxn>
                <a:cxn ang="0">
                  <a:pos x="215" y="287"/>
                </a:cxn>
                <a:cxn ang="0">
                  <a:pos x="251" y="292"/>
                </a:cxn>
                <a:cxn ang="0">
                  <a:pos x="276" y="299"/>
                </a:cxn>
                <a:cxn ang="0">
                  <a:pos x="298" y="309"/>
                </a:cxn>
                <a:cxn ang="0">
                  <a:pos x="319" y="319"/>
                </a:cxn>
                <a:cxn ang="0">
                  <a:pos x="319" y="317"/>
                </a:cxn>
                <a:cxn ang="0">
                  <a:pos x="304" y="307"/>
                </a:cxn>
                <a:cxn ang="0">
                  <a:pos x="288" y="297"/>
                </a:cxn>
                <a:cxn ang="0">
                  <a:pos x="271" y="292"/>
                </a:cxn>
                <a:cxn ang="0">
                  <a:pos x="251" y="286"/>
                </a:cxn>
                <a:cxn ang="0">
                  <a:pos x="236" y="276"/>
                </a:cxn>
                <a:cxn ang="0">
                  <a:pos x="228" y="261"/>
                </a:cxn>
                <a:cxn ang="0">
                  <a:pos x="220" y="244"/>
                </a:cxn>
                <a:cxn ang="0">
                  <a:pos x="216" y="239"/>
                </a:cxn>
                <a:cxn ang="0">
                  <a:pos x="216" y="257"/>
                </a:cxn>
                <a:cxn ang="0">
                  <a:pos x="213" y="274"/>
                </a:cxn>
                <a:cxn ang="0">
                  <a:pos x="200" y="279"/>
                </a:cxn>
                <a:cxn ang="0">
                  <a:pos x="188" y="276"/>
                </a:cxn>
                <a:cxn ang="0">
                  <a:pos x="183" y="259"/>
                </a:cxn>
                <a:cxn ang="0">
                  <a:pos x="175" y="240"/>
                </a:cxn>
                <a:cxn ang="0">
                  <a:pos x="168" y="224"/>
                </a:cxn>
                <a:cxn ang="0">
                  <a:pos x="168" y="235"/>
                </a:cxn>
                <a:cxn ang="0">
                  <a:pos x="168" y="264"/>
                </a:cxn>
                <a:cxn ang="0">
                  <a:pos x="158" y="274"/>
                </a:cxn>
                <a:cxn ang="0">
                  <a:pos x="148" y="257"/>
                </a:cxn>
                <a:cxn ang="0">
                  <a:pos x="143" y="242"/>
                </a:cxn>
                <a:cxn ang="0">
                  <a:pos x="138" y="227"/>
                </a:cxn>
                <a:cxn ang="0">
                  <a:pos x="137" y="229"/>
                </a:cxn>
                <a:cxn ang="0">
                  <a:pos x="138" y="250"/>
                </a:cxn>
                <a:cxn ang="0">
                  <a:pos x="132" y="266"/>
                </a:cxn>
                <a:cxn ang="0">
                  <a:pos x="113" y="262"/>
                </a:cxn>
                <a:cxn ang="0">
                  <a:pos x="98" y="266"/>
                </a:cxn>
                <a:cxn ang="0">
                  <a:pos x="78" y="262"/>
                </a:cxn>
                <a:cxn ang="0">
                  <a:pos x="57" y="254"/>
                </a:cxn>
                <a:cxn ang="0">
                  <a:pos x="37" y="239"/>
                </a:cxn>
                <a:cxn ang="0">
                  <a:pos x="22" y="217"/>
                </a:cxn>
                <a:cxn ang="0">
                  <a:pos x="14" y="194"/>
                </a:cxn>
                <a:cxn ang="0">
                  <a:pos x="14" y="172"/>
                </a:cxn>
                <a:cxn ang="0">
                  <a:pos x="27" y="157"/>
                </a:cxn>
                <a:cxn ang="0">
                  <a:pos x="15" y="150"/>
                </a:cxn>
                <a:cxn ang="0">
                  <a:pos x="15" y="135"/>
                </a:cxn>
                <a:cxn ang="0">
                  <a:pos x="20" y="115"/>
                </a:cxn>
                <a:cxn ang="0">
                  <a:pos x="33" y="99"/>
                </a:cxn>
                <a:cxn ang="0">
                  <a:pos x="42" y="77"/>
                </a:cxn>
                <a:cxn ang="0">
                  <a:pos x="53" y="47"/>
                </a:cxn>
                <a:cxn ang="0">
                  <a:pos x="68" y="15"/>
                </a:cxn>
              </a:cxnLst>
              <a:rect l="0" t="0" r="r" b="b"/>
              <a:pathLst>
                <a:path w="323" h="322">
                  <a:moveTo>
                    <a:pt x="75" y="0"/>
                  </a:moveTo>
                  <a:lnTo>
                    <a:pt x="73" y="0"/>
                  </a:lnTo>
                  <a:lnTo>
                    <a:pt x="73" y="2"/>
                  </a:lnTo>
                  <a:lnTo>
                    <a:pt x="73" y="4"/>
                  </a:lnTo>
                  <a:lnTo>
                    <a:pt x="72" y="5"/>
                  </a:lnTo>
                  <a:lnTo>
                    <a:pt x="70" y="7"/>
                  </a:lnTo>
                  <a:lnTo>
                    <a:pt x="68" y="9"/>
                  </a:lnTo>
                  <a:lnTo>
                    <a:pt x="67" y="12"/>
                  </a:lnTo>
                  <a:lnTo>
                    <a:pt x="65" y="15"/>
                  </a:lnTo>
                  <a:lnTo>
                    <a:pt x="63" y="17"/>
                  </a:lnTo>
                  <a:lnTo>
                    <a:pt x="62" y="20"/>
                  </a:lnTo>
                  <a:lnTo>
                    <a:pt x="58" y="24"/>
                  </a:lnTo>
                  <a:lnTo>
                    <a:pt x="57" y="27"/>
                  </a:lnTo>
                  <a:lnTo>
                    <a:pt x="53" y="32"/>
                  </a:lnTo>
                  <a:lnTo>
                    <a:pt x="52" y="34"/>
                  </a:lnTo>
                  <a:lnTo>
                    <a:pt x="48" y="39"/>
                  </a:lnTo>
                  <a:lnTo>
                    <a:pt x="45" y="44"/>
                  </a:lnTo>
                  <a:lnTo>
                    <a:pt x="43" y="49"/>
                  </a:lnTo>
                  <a:lnTo>
                    <a:pt x="40" y="52"/>
                  </a:lnTo>
                  <a:lnTo>
                    <a:pt x="37" y="57"/>
                  </a:lnTo>
                  <a:lnTo>
                    <a:pt x="35" y="62"/>
                  </a:lnTo>
                  <a:lnTo>
                    <a:pt x="32" y="65"/>
                  </a:lnTo>
                  <a:lnTo>
                    <a:pt x="28" y="70"/>
                  </a:lnTo>
                  <a:lnTo>
                    <a:pt x="27" y="75"/>
                  </a:lnTo>
                  <a:lnTo>
                    <a:pt x="23" y="80"/>
                  </a:lnTo>
                  <a:lnTo>
                    <a:pt x="20" y="84"/>
                  </a:lnTo>
                  <a:lnTo>
                    <a:pt x="19" y="89"/>
                  </a:lnTo>
                  <a:lnTo>
                    <a:pt x="15" y="94"/>
                  </a:lnTo>
                  <a:lnTo>
                    <a:pt x="14" y="99"/>
                  </a:lnTo>
                  <a:lnTo>
                    <a:pt x="10" y="102"/>
                  </a:lnTo>
                  <a:lnTo>
                    <a:pt x="9" y="107"/>
                  </a:lnTo>
                  <a:lnTo>
                    <a:pt x="7" y="112"/>
                  </a:lnTo>
                  <a:lnTo>
                    <a:pt x="5" y="115"/>
                  </a:lnTo>
                  <a:lnTo>
                    <a:pt x="4" y="120"/>
                  </a:lnTo>
                  <a:lnTo>
                    <a:pt x="2" y="125"/>
                  </a:lnTo>
                  <a:lnTo>
                    <a:pt x="2" y="130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4"/>
                  </a:lnTo>
                  <a:lnTo>
                    <a:pt x="0" y="150"/>
                  </a:lnTo>
                  <a:lnTo>
                    <a:pt x="0" y="154"/>
                  </a:lnTo>
                  <a:lnTo>
                    <a:pt x="0" y="159"/>
                  </a:lnTo>
                  <a:lnTo>
                    <a:pt x="0" y="164"/>
                  </a:lnTo>
                  <a:lnTo>
                    <a:pt x="2" y="169"/>
                  </a:lnTo>
                  <a:lnTo>
                    <a:pt x="2" y="174"/>
                  </a:lnTo>
                  <a:lnTo>
                    <a:pt x="4" y="179"/>
                  </a:lnTo>
                  <a:lnTo>
                    <a:pt x="4" y="184"/>
                  </a:lnTo>
                  <a:lnTo>
                    <a:pt x="5" y="187"/>
                  </a:lnTo>
                  <a:lnTo>
                    <a:pt x="7" y="192"/>
                  </a:lnTo>
                  <a:lnTo>
                    <a:pt x="7" y="197"/>
                  </a:lnTo>
                  <a:lnTo>
                    <a:pt x="9" y="200"/>
                  </a:lnTo>
                  <a:lnTo>
                    <a:pt x="10" y="204"/>
                  </a:lnTo>
                  <a:lnTo>
                    <a:pt x="12" y="207"/>
                  </a:lnTo>
                  <a:lnTo>
                    <a:pt x="12" y="212"/>
                  </a:lnTo>
                  <a:lnTo>
                    <a:pt x="14" y="215"/>
                  </a:lnTo>
                  <a:lnTo>
                    <a:pt x="15" y="217"/>
                  </a:lnTo>
                  <a:lnTo>
                    <a:pt x="15" y="219"/>
                  </a:lnTo>
                  <a:lnTo>
                    <a:pt x="17" y="222"/>
                  </a:lnTo>
                  <a:lnTo>
                    <a:pt x="17" y="224"/>
                  </a:lnTo>
                  <a:lnTo>
                    <a:pt x="19" y="225"/>
                  </a:lnTo>
                  <a:lnTo>
                    <a:pt x="19" y="227"/>
                  </a:lnTo>
                  <a:lnTo>
                    <a:pt x="20" y="229"/>
                  </a:lnTo>
                  <a:lnTo>
                    <a:pt x="20" y="230"/>
                  </a:lnTo>
                  <a:lnTo>
                    <a:pt x="22" y="232"/>
                  </a:lnTo>
                  <a:lnTo>
                    <a:pt x="23" y="234"/>
                  </a:lnTo>
                  <a:lnTo>
                    <a:pt x="23" y="234"/>
                  </a:lnTo>
                  <a:lnTo>
                    <a:pt x="25" y="235"/>
                  </a:lnTo>
                  <a:lnTo>
                    <a:pt x="27" y="237"/>
                  </a:lnTo>
                  <a:lnTo>
                    <a:pt x="28" y="239"/>
                  </a:lnTo>
                  <a:lnTo>
                    <a:pt x="30" y="240"/>
                  </a:lnTo>
                  <a:lnTo>
                    <a:pt x="32" y="242"/>
                  </a:lnTo>
                  <a:lnTo>
                    <a:pt x="33" y="245"/>
                  </a:lnTo>
                  <a:lnTo>
                    <a:pt x="35" y="247"/>
                  </a:lnTo>
                  <a:lnTo>
                    <a:pt x="37" y="249"/>
                  </a:lnTo>
                  <a:lnTo>
                    <a:pt x="38" y="250"/>
                  </a:lnTo>
                  <a:lnTo>
                    <a:pt x="42" y="252"/>
                  </a:lnTo>
                  <a:lnTo>
                    <a:pt x="43" y="256"/>
                  </a:lnTo>
                  <a:lnTo>
                    <a:pt x="45" y="257"/>
                  </a:lnTo>
                  <a:lnTo>
                    <a:pt x="48" y="259"/>
                  </a:lnTo>
                  <a:lnTo>
                    <a:pt x="50" y="262"/>
                  </a:lnTo>
                  <a:lnTo>
                    <a:pt x="53" y="264"/>
                  </a:lnTo>
                  <a:lnTo>
                    <a:pt x="55" y="266"/>
                  </a:lnTo>
                  <a:lnTo>
                    <a:pt x="58" y="267"/>
                  </a:lnTo>
                  <a:lnTo>
                    <a:pt x="60" y="269"/>
                  </a:lnTo>
                  <a:lnTo>
                    <a:pt x="63" y="271"/>
                  </a:lnTo>
                  <a:lnTo>
                    <a:pt x="67" y="272"/>
                  </a:lnTo>
                  <a:lnTo>
                    <a:pt x="68" y="272"/>
                  </a:lnTo>
                  <a:lnTo>
                    <a:pt x="72" y="274"/>
                  </a:lnTo>
                  <a:lnTo>
                    <a:pt x="73" y="276"/>
                  </a:lnTo>
                  <a:lnTo>
                    <a:pt x="77" y="276"/>
                  </a:lnTo>
                  <a:lnTo>
                    <a:pt x="78" y="277"/>
                  </a:lnTo>
                  <a:lnTo>
                    <a:pt x="80" y="277"/>
                  </a:lnTo>
                  <a:lnTo>
                    <a:pt x="83" y="277"/>
                  </a:lnTo>
                  <a:lnTo>
                    <a:pt x="85" y="279"/>
                  </a:lnTo>
                  <a:lnTo>
                    <a:pt x="88" y="279"/>
                  </a:lnTo>
                  <a:lnTo>
                    <a:pt x="90" y="279"/>
                  </a:lnTo>
                  <a:lnTo>
                    <a:pt x="93" y="279"/>
                  </a:lnTo>
                  <a:lnTo>
                    <a:pt x="97" y="279"/>
                  </a:lnTo>
                  <a:lnTo>
                    <a:pt x="98" y="279"/>
                  </a:lnTo>
                  <a:lnTo>
                    <a:pt x="102" y="279"/>
                  </a:lnTo>
                  <a:lnTo>
                    <a:pt x="105" y="279"/>
                  </a:lnTo>
                  <a:lnTo>
                    <a:pt x="107" y="279"/>
                  </a:lnTo>
                  <a:lnTo>
                    <a:pt x="110" y="279"/>
                  </a:lnTo>
                  <a:lnTo>
                    <a:pt x="113" y="279"/>
                  </a:lnTo>
                  <a:lnTo>
                    <a:pt x="115" y="279"/>
                  </a:lnTo>
                  <a:lnTo>
                    <a:pt x="118" y="279"/>
                  </a:lnTo>
                  <a:lnTo>
                    <a:pt x="120" y="279"/>
                  </a:lnTo>
                  <a:lnTo>
                    <a:pt x="123" y="279"/>
                  </a:lnTo>
                  <a:lnTo>
                    <a:pt x="127" y="279"/>
                  </a:lnTo>
                  <a:lnTo>
                    <a:pt x="128" y="279"/>
                  </a:lnTo>
                  <a:lnTo>
                    <a:pt x="130" y="279"/>
                  </a:lnTo>
                  <a:lnTo>
                    <a:pt x="133" y="279"/>
                  </a:lnTo>
                  <a:lnTo>
                    <a:pt x="135" y="279"/>
                  </a:lnTo>
                  <a:lnTo>
                    <a:pt x="138" y="279"/>
                  </a:lnTo>
                  <a:lnTo>
                    <a:pt x="140" y="279"/>
                  </a:lnTo>
                  <a:lnTo>
                    <a:pt x="142" y="279"/>
                  </a:lnTo>
                  <a:lnTo>
                    <a:pt x="143" y="279"/>
                  </a:lnTo>
                  <a:lnTo>
                    <a:pt x="145" y="279"/>
                  </a:lnTo>
                  <a:lnTo>
                    <a:pt x="147" y="279"/>
                  </a:lnTo>
                  <a:lnTo>
                    <a:pt x="148" y="279"/>
                  </a:lnTo>
                  <a:lnTo>
                    <a:pt x="150" y="279"/>
                  </a:lnTo>
                  <a:lnTo>
                    <a:pt x="151" y="281"/>
                  </a:lnTo>
                  <a:lnTo>
                    <a:pt x="153" y="281"/>
                  </a:lnTo>
                  <a:lnTo>
                    <a:pt x="156" y="281"/>
                  </a:lnTo>
                  <a:lnTo>
                    <a:pt x="158" y="282"/>
                  </a:lnTo>
                  <a:lnTo>
                    <a:pt x="161" y="284"/>
                  </a:lnTo>
                  <a:lnTo>
                    <a:pt x="165" y="284"/>
                  </a:lnTo>
                  <a:lnTo>
                    <a:pt x="170" y="284"/>
                  </a:lnTo>
                  <a:lnTo>
                    <a:pt x="173" y="284"/>
                  </a:lnTo>
                  <a:lnTo>
                    <a:pt x="176" y="284"/>
                  </a:lnTo>
                  <a:lnTo>
                    <a:pt x="180" y="286"/>
                  </a:lnTo>
                  <a:lnTo>
                    <a:pt x="185" y="286"/>
                  </a:lnTo>
                  <a:lnTo>
                    <a:pt x="188" y="286"/>
                  </a:lnTo>
                  <a:lnTo>
                    <a:pt x="191" y="286"/>
                  </a:lnTo>
                  <a:lnTo>
                    <a:pt x="196" y="287"/>
                  </a:lnTo>
                  <a:lnTo>
                    <a:pt x="200" y="287"/>
                  </a:lnTo>
                  <a:lnTo>
                    <a:pt x="203" y="287"/>
                  </a:lnTo>
                  <a:lnTo>
                    <a:pt x="206" y="287"/>
                  </a:lnTo>
                  <a:lnTo>
                    <a:pt x="211" y="287"/>
                  </a:lnTo>
                  <a:lnTo>
                    <a:pt x="215" y="287"/>
                  </a:lnTo>
                  <a:lnTo>
                    <a:pt x="218" y="289"/>
                  </a:lnTo>
                  <a:lnTo>
                    <a:pt x="223" y="289"/>
                  </a:lnTo>
                  <a:lnTo>
                    <a:pt x="226" y="289"/>
                  </a:lnTo>
                  <a:lnTo>
                    <a:pt x="230" y="289"/>
                  </a:lnTo>
                  <a:lnTo>
                    <a:pt x="233" y="289"/>
                  </a:lnTo>
                  <a:lnTo>
                    <a:pt x="238" y="291"/>
                  </a:lnTo>
                  <a:lnTo>
                    <a:pt x="240" y="291"/>
                  </a:lnTo>
                  <a:lnTo>
                    <a:pt x="243" y="291"/>
                  </a:lnTo>
                  <a:lnTo>
                    <a:pt x="246" y="291"/>
                  </a:lnTo>
                  <a:lnTo>
                    <a:pt x="251" y="292"/>
                  </a:lnTo>
                  <a:lnTo>
                    <a:pt x="255" y="292"/>
                  </a:lnTo>
                  <a:lnTo>
                    <a:pt x="258" y="294"/>
                  </a:lnTo>
                  <a:lnTo>
                    <a:pt x="261" y="294"/>
                  </a:lnTo>
                  <a:lnTo>
                    <a:pt x="265" y="296"/>
                  </a:lnTo>
                  <a:lnTo>
                    <a:pt x="268" y="296"/>
                  </a:lnTo>
                  <a:lnTo>
                    <a:pt x="270" y="297"/>
                  </a:lnTo>
                  <a:lnTo>
                    <a:pt x="271" y="297"/>
                  </a:lnTo>
                  <a:lnTo>
                    <a:pt x="273" y="297"/>
                  </a:lnTo>
                  <a:lnTo>
                    <a:pt x="275" y="299"/>
                  </a:lnTo>
                  <a:lnTo>
                    <a:pt x="276" y="299"/>
                  </a:lnTo>
                  <a:lnTo>
                    <a:pt x="278" y="301"/>
                  </a:lnTo>
                  <a:lnTo>
                    <a:pt x="279" y="301"/>
                  </a:lnTo>
                  <a:lnTo>
                    <a:pt x="283" y="301"/>
                  </a:lnTo>
                  <a:lnTo>
                    <a:pt x="284" y="302"/>
                  </a:lnTo>
                  <a:lnTo>
                    <a:pt x="286" y="302"/>
                  </a:lnTo>
                  <a:lnTo>
                    <a:pt x="289" y="304"/>
                  </a:lnTo>
                  <a:lnTo>
                    <a:pt x="291" y="306"/>
                  </a:lnTo>
                  <a:lnTo>
                    <a:pt x="294" y="306"/>
                  </a:lnTo>
                  <a:lnTo>
                    <a:pt x="296" y="307"/>
                  </a:lnTo>
                  <a:lnTo>
                    <a:pt x="298" y="309"/>
                  </a:lnTo>
                  <a:lnTo>
                    <a:pt x="301" y="311"/>
                  </a:lnTo>
                  <a:lnTo>
                    <a:pt x="303" y="312"/>
                  </a:lnTo>
                  <a:lnTo>
                    <a:pt x="306" y="312"/>
                  </a:lnTo>
                  <a:lnTo>
                    <a:pt x="308" y="314"/>
                  </a:lnTo>
                  <a:lnTo>
                    <a:pt x="309" y="316"/>
                  </a:lnTo>
                  <a:lnTo>
                    <a:pt x="313" y="316"/>
                  </a:lnTo>
                  <a:lnTo>
                    <a:pt x="314" y="317"/>
                  </a:lnTo>
                  <a:lnTo>
                    <a:pt x="316" y="317"/>
                  </a:lnTo>
                  <a:lnTo>
                    <a:pt x="318" y="317"/>
                  </a:lnTo>
                  <a:lnTo>
                    <a:pt x="319" y="319"/>
                  </a:lnTo>
                  <a:lnTo>
                    <a:pt x="321" y="319"/>
                  </a:lnTo>
                  <a:lnTo>
                    <a:pt x="321" y="321"/>
                  </a:lnTo>
                  <a:lnTo>
                    <a:pt x="323" y="321"/>
                  </a:lnTo>
                  <a:lnTo>
                    <a:pt x="323" y="322"/>
                  </a:lnTo>
                  <a:lnTo>
                    <a:pt x="323" y="321"/>
                  </a:lnTo>
                  <a:lnTo>
                    <a:pt x="321" y="321"/>
                  </a:lnTo>
                  <a:lnTo>
                    <a:pt x="321" y="319"/>
                  </a:lnTo>
                  <a:lnTo>
                    <a:pt x="321" y="319"/>
                  </a:lnTo>
                  <a:lnTo>
                    <a:pt x="319" y="317"/>
                  </a:lnTo>
                  <a:lnTo>
                    <a:pt x="319" y="317"/>
                  </a:lnTo>
                  <a:lnTo>
                    <a:pt x="318" y="317"/>
                  </a:lnTo>
                  <a:lnTo>
                    <a:pt x="316" y="316"/>
                  </a:lnTo>
                  <a:lnTo>
                    <a:pt x="314" y="316"/>
                  </a:lnTo>
                  <a:lnTo>
                    <a:pt x="313" y="314"/>
                  </a:lnTo>
                  <a:lnTo>
                    <a:pt x="313" y="312"/>
                  </a:lnTo>
                  <a:lnTo>
                    <a:pt x="311" y="311"/>
                  </a:lnTo>
                  <a:lnTo>
                    <a:pt x="309" y="311"/>
                  </a:lnTo>
                  <a:lnTo>
                    <a:pt x="308" y="309"/>
                  </a:lnTo>
                  <a:lnTo>
                    <a:pt x="306" y="307"/>
                  </a:lnTo>
                  <a:lnTo>
                    <a:pt x="304" y="307"/>
                  </a:lnTo>
                  <a:lnTo>
                    <a:pt x="303" y="306"/>
                  </a:lnTo>
                  <a:lnTo>
                    <a:pt x="301" y="304"/>
                  </a:lnTo>
                  <a:lnTo>
                    <a:pt x="299" y="302"/>
                  </a:lnTo>
                  <a:lnTo>
                    <a:pt x="298" y="302"/>
                  </a:lnTo>
                  <a:lnTo>
                    <a:pt x="296" y="301"/>
                  </a:lnTo>
                  <a:lnTo>
                    <a:pt x="294" y="301"/>
                  </a:lnTo>
                  <a:lnTo>
                    <a:pt x="293" y="301"/>
                  </a:lnTo>
                  <a:lnTo>
                    <a:pt x="291" y="299"/>
                  </a:lnTo>
                  <a:lnTo>
                    <a:pt x="289" y="299"/>
                  </a:lnTo>
                  <a:lnTo>
                    <a:pt x="288" y="297"/>
                  </a:lnTo>
                  <a:lnTo>
                    <a:pt x="286" y="297"/>
                  </a:lnTo>
                  <a:lnTo>
                    <a:pt x="284" y="296"/>
                  </a:lnTo>
                  <a:lnTo>
                    <a:pt x="283" y="296"/>
                  </a:lnTo>
                  <a:lnTo>
                    <a:pt x="281" y="296"/>
                  </a:lnTo>
                  <a:lnTo>
                    <a:pt x="279" y="294"/>
                  </a:lnTo>
                  <a:lnTo>
                    <a:pt x="278" y="294"/>
                  </a:lnTo>
                  <a:lnTo>
                    <a:pt x="276" y="294"/>
                  </a:lnTo>
                  <a:lnTo>
                    <a:pt x="275" y="292"/>
                  </a:lnTo>
                  <a:lnTo>
                    <a:pt x="273" y="292"/>
                  </a:lnTo>
                  <a:lnTo>
                    <a:pt x="271" y="292"/>
                  </a:lnTo>
                  <a:lnTo>
                    <a:pt x="270" y="291"/>
                  </a:lnTo>
                  <a:lnTo>
                    <a:pt x="266" y="291"/>
                  </a:lnTo>
                  <a:lnTo>
                    <a:pt x="265" y="289"/>
                  </a:lnTo>
                  <a:lnTo>
                    <a:pt x="263" y="289"/>
                  </a:lnTo>
                  <a:lnTo>
                    <a:pt x="261" y="289"/>
                  </a:lnTo>
                  <a:lnTo>
                    <a:pt x="260" y="287"/>
                  </a:lnTo>
                  <a:lnTo>
                    <a:pt x="258" y="287"/>
                  </a:lnTo>
                  <a:lnTo>
                    <a:pt x="256" y="286"/>
                  </a:lnTo>
                  <a:lnTo>
                    <a:pt x="253" y="286"/>
                  </a:lnTo>
                  <a:lnTo>
                    <a:pt x="251" y="286"/>
                  </a:lnTo>
                  <a:lnTo>
                    <a:pt x="250" y="284"/>
                  </a:lnTo>
                  <a:lnTo>
                    <a:pt x="248" y="284"/>
                  </a:lnTo>
                  <a:lnTo>
                    <a:pt x="246" y="284"/>
                  </a:lnTo>
                  <a:lnTo>
                    <a:pt x="245" y="284"/>
                  </a:lnTo>
                  <a:lnTo>
                    <a:pt x="243" y="282"/>
                  </a:lnTo>
                  <a:lnTo>
                    <a:pt x="241" y="281"/>
                  </a:lnTo>
                  <a:lnTo>
                    <a:pt x="240" y="281"/>
                  </a:lnTo>
                  <a:lnTo>
                    <a:pt x="240" y="279"/>
                  </a:lnTo>
                  <a:lnTo>
                    <a:pt x="238" y="277"/>
                  </a:lnTo>
                  <a:lnTo>
                    <a:pt x="236" y="276"/>
                  </a:lnTo>
                  <a:lnTo>
                    <a:pt x="236" y="274"/>
                  </a:lnTo>
                  <a:lnTo>
                    <a:pt x="235" y="272"/>
                  </a:lnTo>
                  <a:lnTo>
                    <a:pt x="233" y="271"/>
                  </a:lnTo>
                  <a:lnTo>
                    <a:pt x="233" y="269"/>
                  </a:lnTo>
                  <a:lnTo>
                    <a:pt x="231" y="267"/>
                  </a:lnTo>
                  <a:lnTo>
                    <a:pt x="231" y="267"/>
                  </a:lnTo>
                  <a:lnTo>
                    <a:pt x="230" y="266"/>
                  </a:lnTo>
                  <a:lnTo>
                    <a:pt x="230" y="264"/>
                  </a:lnTo>
                  <a:lnTo>
                    <a:pt x="228" y="262"/>
                  </a:lnTo>
                  <a:lnTo>
                    <a:pt x="228" y="261"/>
                  </a:lnTo>
                  <a:lnTo>
                    <a:pt x="226" y="259"/>
                  </a:lnTo>
                  <a:lnTo>
                    <a:pt x="226" y="257"/>
                  </a:lnTo>
                  <a:lnTo>
                    <a:pt x="225" y="254"/>
                  </a:lnTo>
                  <a:lnTo>
                    <a:pt x="225" y="252"/>
                  </a:lnTo>
                  <a:lnTo>
                    <a:pt x="223" y="250"/>
                  </a:lnTo>
                  <a:lnTo>
                    <a:pt x="223" y="250"/>
                  </a:lnTo>
                  <a:lnTo>
                    <a:pt x="221" y="249"/>
                  </a:lnTo>
                  <a:lnTo>
                    <a:pt x="221" y="247"/>
                  </a:lnTo>
                  <a:lnTo>
                    <a:pt x="220" y="245"/>
                  </a:lnTo>
                  <a:lnTo>
                    <a:pt x="220" y="244"/>
                  </a:lnTo>
                  <a:lnTo>
                    <a:pt x="218" y="242"/>
                  </a:lnTo>
                  <a:lnTo>
                    <a:pt x="218" y="240"/>
                  </a:lnTo>
                  <a:lnTo>
                    <a:pt x="216" y="239"/>
                  </a:lnTo>
                  <a:lnTo>
                    <a:pt x="216" y="237"/>
                  </a:lnTo>
                  <a:lnTo>
                    <a:pt x="216" y="235"/>
                  </a:lnTo>
                  <a:lnTo>
                    <a:pt x="215" y="235"/>
                  </a:lnTo>
                  <a:lnTo>
                    <a:pt x="215" y="234"/>
                  </a:lnTo>
                  <a:lnTo>
                    <a:pt x="215" y="235"/>
                  </a:lnTo>
                  <a:lnTo>
                    <a:pt x="215" y="237"/>
                  </a:lnTo>
                  <a:lnTo>
                    <a:pt x="216" y="239"/>
                  </a:lnTo>
                  <a:lnTo>
                    <a:pt x="216" y="240"/>
                  </a:lnTo>
                  <a:lnTo>
                    <a:pt x="216" y="242"/>
                  </a:lnTo>
                  <a:lnTo>
                    <a:pt x="216" y="244"/>
                  </a:lnTo>
                  <a:lnTo>
                    <a:pt x="216" y="245"/>
                  </a:lnTo>
                  <a:lnTo>
                    <a:pt x="216" y="247"/>
                  </a:lnTo>
                  <a:lnTo>
                    <a:pt x="216" y="250"/>
                  </a:lnTo>
                  <a:lnTo>
                    <a:pt x="216" y="250"/>
                  </a:lnTo>
                  <a:lnTo>
                    <a:pt x="216" y="252"/>
                  </a:lnTo>
                  <a:lnTo>
                    <a:pt x="216" y="254"/>
                  </a:lnTo>
                  <a:lnTo>
                    <a:pt x="216" y="257"/>
                  </a:lnTo>
                  <a:lnTo>
                    <a:pt x="216" y="259"/>
                  </a:lnTo>
                  <a:lnTo>
                    <a:pt x="216" y="261"/>
                  </a:lnTo>
                  <a:lnTo>
                    <a:pt x="216" y="262"/>
                  </a:lnTo>
                  <a:lnTo>
                    <a:pt x="216" y="264"/>
                  </a:lnTo>
                  <a:lnTo>
                    <a:pt x="216" y="267"/>
                  </a:lnTo>
                  <a:lnTo>
                    <a:pt x="216" y="267"/>
                  </a:lnTo>
                  <a:lnTo>
                    <a:pt x="216" y="269"/>
                  </a:lnTo>
                  <a:lnTo>
                    <a:pt x="216" y="271"/>
                  </a:lnTo>
                  <a:lnTo>
                    <a:pt x="215" y="272"/>
                  </a:lnTo>
                  <a:lnTo>
                    <a:pt x="213" y="274"/>
                  </a:lnTo>
                  <a:lnTo>
                    <a:pt x="213" y="276"/>
                  </a:lnTo>
                  <a:lnTo>
                    <a:pt x="211" y="276"/>
                  </a:lnTo>
                  <a:lnTo>
                    <a:pt x="211" y="277"/>
                  </a:lnTo>
                  <a:lnTo>
                    <a:pt x="210" y="277"/>
                  </a:lnTo>
                  <a:lnTo>
                    <a:pt x="208" y="277"/>
                  </a:lnTo>
                  <a:lnTo>
                    <a:pt x="206" y="279"/>
                  </a:lnTo>
                  <a:lnTo>
                    <a:pt x="205" y="279"/>
                  </a:lnTo>
                  <a:lnTo>
                    <a:pt x="203" y="279"/>
                  </a:lnTo>
                  <a:lnTo>
                    <a:pt x="201" y="279"/>
                  </a:lnTo>
                  <a:lnTo>
                    <a:pt x="200" y="279"/>
                  </a:lnTo>
                  <a:lnTo>
                    <a:pt x="198" y="281"/>
                  </a:lnTo>
                  <a:lnTo>
                    <a:pt x="196" y="281"/>
                  </a:lnTo>
                  <a:lnTo>
                    <a:pt x="195" y="281"/>
                  </a:lnTo>
                  <a:lnTo>
                    <a:pt x="195" y="279"/>
                  </a:lnTo>
                  <a:lnTo>
                    <a:pt x="193" y="279"/>
                  </a:lnTo>
                  <a:lnTo>
                    <a:pt x="191" y="279"/>
                  </a:lnTo>
                  <a:lnTo>
                    <a:pt x="190" y="279"/>
                  </a:lnTo>
                  <a:lnTo>
                    <a:pt x="190" y="277"/>
                  </a:lnTo>
                  <a:lnTo>
                    <a:pt x="188" y="277"/>
                  </a:lnTo>
                  <a:lnTo>
                    <a:pt x="188" y="276"/>
                  </a:lnTo>
                  <a:lnTo>
                    <a:pt x="186" y="274"/>
                  </a:lnTo>
                  <a:lnTo>
                    <a:pt x="186" y="272"/>
                  </a:lnTo>
                  <a:lnTo>
                    <a:pt x="185" y="271"/>
                  </a:lnTo>
                  <a:lnTo>
                    <a:pt x="185" y="269"/>
                  </a:lnTo>
                  <a:lnTo>
                    <a:pt x="185" y="267"/>
                  </a:lnTo>
                  <a:lnTo>
                    <a:pt x="185" y="267"/>
                  </a:lnTo>
                  <a:lnTo>
                    <a:pt x="185" y="266"/>
                  </a:lnTo>
                  <a:lnTo>
                    <a:pt x="183" y="264"/>
                  </a:lnTo>
                  <a:lnTo>
                    <a:pt x="183" y="262"/>
                  </a:lnTo>
                  <a:lnTo>
                    <a:pt x="183" y="259"/>
                  </a:lnTo>
                  <a:lnTo>
                    <a:pt x="181" y="257"/>
                  </a:lnTo>
                  <a:lnTo>
                    <a:pt x="181" y="256"/>
                  </a:lnTo>
                  <a:lnTo>
                    <a:pt x="181" y="254"/>
                  </a:lnTo>
                  <a:lnTo>
                    <a:pt x="180" y="252"/>
                  </a:lnTo>
                  <a:lnTo>
                    <a:pt x="180" y="250"/>
                  </a:lnTo>
                  <a:lnTo>
                    <a:pt x="178" y="249"/>
                  </a:lnTo>
                  <a:lnTo>
                    <a:pt x="178" y="247"/>
                  </a:lnTo>
                  <a:lnTo>
                    <a:pt x="176" y="244"/>
                  </a:lnTo>
                  <a:lnTo>
                    <a:pt x="176" y="242"/>
                  </a:lnTo>
                  <a:lnTo>
                    <a:pt x="175" y="240"/>
                  </a:lnTo>
                  <a:lnTo>
                    <a:pt x="175" y="237"/>
                  </a:lnTo>
                  <a:lnTo>
                    <a:pt x="175" y="235"/>
                  </a:lnTo>
                  <a:lnTo>
                    <a:pt x="173" y="234"/>
                  </a:lnTo>
                  <a:lnTo>
                    <a:pt x="173" y="234"/>
                  </a:lnTo>
                  <a:lnTo>
                    <a:pt x="171" y="232"/>
                  </a:lnTo>
                  <a:lnTo>
                    <a:pt x="171" y="230"/>
                  </a:lnTo>
                  <a:lnTo>
                    <a:pt x="170" y="229"/>
                  </a:lnTo>
                  <a:lnTo>
                    <a:pt x="170" y="227"/>
                  </a:lnTo>
                  <a:lnTo>
                    <a:pt x="170" y="225"/>
                  </a:lnTo>
                  <a:lnTo>
                    <a:pt x="168" y="224"/>
                  </a:lnTo>
                  <a:lnTo>
                    <a:pt x="168" y="222"/>
                  </a:lnTo>
                  <a:lnTo>
                    <a:pt x="168" y="220"/>
                  </a:lnTo>
                  <a:lnTo>
                    <a:pt x="168" y="222"/>
                  </a:lnTo>
                  <a:lnTo>
                    <a:pt x="168" y="224"/>
                  </a:lnTo>
                  <a:lnTo>
                    <a:pt x="168" y="225"/>
                  </a:lnTo>
                  <a:lnTo>
                    <a:pt x="168" y="227"/>
                  </a:lnTo>
                  <a:lnTo>
                    <a:pt x="168" y="229"/>
                  </a:lnTo>
                  <a:lnTo>
                    <a:pt x="168" y="230"/>
                  </a:lnTo>
                  <a:lnTo>
                    <a:pt x="168" y="234"/>
                  </a:lnTo>
                  <a:lnTo>
                    <a:pt x="168" y="235"/>
                  </a:lnTo>
                  <a:lnTo>
                    <a:pt x="168" y="237"/>
                  </a:lnTo>
                  <a:lnTo>
                    <a:pt x="168" y="240"/>
                  </a:lnTo>
                  <a:lnTo>
                    <a:pt x="168" y="244"/>
                  </a:lnTo>
                  <a:lnTo>
                    <a:pt x="168" y="247"/>
                  </a:lnTo>
                  <a:lnTo>
                    <a:pt x="168" y="250"/>
                  </a:lnTo>
                  <a:lnTo>
                    <a:pt x="168" y="252"/>
                  </a:lnTo>
                  <a:lnTo>
                    <a:pt x="168" y="254"/>
                  </a:lnTo>
                  <a:lnTo>
                    <a:pt x="168" y="257"/>
                  </a:lnTo>
                  <a:lnTo>
                    <a:pt x="168" y="261"/>
                  </a:lnTo>
                  <a:lnTo>
                    <a:pt x="168" y="264"/>
                  </a:lnTo>
                  <a:lnTo>
                    <a:pt x="166" y="266"/>
                  </a:lnTo>
                  <a:lnTo>
                    <a:pt x="166" y="267"/>
                  </a:lnTo>
                  <a:lnTo>
                    <a:pt x="166" y="269"/>
                  </a:lnTo>
                  <a:lnTo>
                    <a:pt x="165" y="271"/>
                  </a:lnTo>
                  <a:lnTo>
                    <a:pt x="165" y="272"/>
                  </a:lnTo>
                  <a:lnTo>
                    <a:pt x="163" y="272"/>
                  </a:lnTo>
                  <a:lnTo>
                    <a:pt x="163" y="274"/>
                  </a:lnTo>
                  <a:lnTo>
                    <a:pt x="161" y="274"/>
                  </a:lnTo>
                  <a:lnTo>
                    <a:pt x="160" y="274"/>
                  </a:lnTo>
                  <a:lnTo>
                    <a:pt x="158" y="274"/>
                  </a:lnTo>
                  <a:lnTo>
                    <a:pt x="158" y="272"/>
                  </a:lnTo>
                  <a:lnTo>
                    <a:pt x="156" y="271"/>
                  </a:lnTo>
                  <a:lnTo>
                    <a:pt x="155" y="269"/>
                  </a:lnTo>
                  <a:lnTo>
                    <a:pt x="153" y="267"/>
                  </a:lnTo>
                  <a:lnTo>
                    <a:pt x="151" y="266"/>
                  </a:lnTo>
                  <a:lnTo>
                    <a:pt x="151" y="264"/>
                  </a:lnTo>
                  <a:lnTo>
                    <a:pt x="150" y="262"/>
                  </a:lnTo>
                  <a:lnTo>
                    <a:pt x="150" y="261"/>
                  </a:lnTo>
                  <a:lnTo>
                    <a:pt x="150" y="259"/>
                  </a:lnTo>
                  <a:lnTo>
                    <a:pt x="148" y="257"/>
                  </a:lnTo>
                  <a:lnTo>
                    <a:pt x="148" y="256"/>
                  </a:lnTo>
                  <a:lnTo>
                    <a:pt x="148" y="254"/>
                  </a:lnTo>
                  <a:lnTo>
                    <a:pt x="147" y="252"/>
                  </a:lnTo>
                  <a:lnTo>
                    <a:pt x="147" y="250"/>
                  </a:lnTo>
                  <a:lnTo>
                    <a:pt x="147" y="250"/>
                  </a:lnTo>
                  <a:lnTo>
                    <a:pt x="145" y="249"/>
                  </a:lnTo>
                  <a:lnTo>
                    <a:pt x="145" y="247"/>
                  </a:lnTo>
                  <a:lnTo>
                    <a:pt x="145" y="245"/>
                  </a:lnTo>
                  <a:lnTo>
                    <a:pt x="143" y="244"/>
                  </a:lnTo>
                  <a:lnTo>
                    <a:pt x="143" y="242"/>
                  </a:lnTo>
                  <a:lnTo>
                    <a:pt x="143" y="240"/>
                  </a:lnTo>
                  <a:lnTo>
                    <a:pt x="142" y="239"/>
                  </a:lnTo>
                  <a:lnTo>
                    <a:pt x="142" y="237"/>
                  </a:lnTo>
                  <a:lnTo>
                    <a:pt x="142" y="235"/>
                  </a:lnTo>
                  <a:lnTo>
                    <a:pt x="140" y="234"/>
                  </a:lnTo>
                  <a:lnTo>
                    <a:pt x="140" y="234"/>
                  </a:lnTo>
                  <a:lnTo>
                    <a:pt x="140" y="232"/>
                  </a:lnTo>
                  <a:lnTo>
                    <a:pt x="138" y="230"/>
                  </a:lnTo>
                  <a:lnTo>
                    <a:pt x="138" y="229"/>
                  </a:lnTo>
                  <a:lnTo>
                    <a:pt x="138" y="227"/>
                  </a:lnTo>
                  <a:lnTo>
                    <a:pt x="137" y="225"/>
                  </a:lnTo>
                  <a:lnTo>
                    <a:pt x="137" y="224"/>
                  </a:lnTo>
                  <a:lnTo>
                    <a:pt x="137" y="222"/>
                  </a:lnTo>
                  <a:lnTo>
                    <a:pt x="135" y="220"/>
                  </a:lnTo>
                  <a:lnTo>
                    <a:pt x="135" y="219"/>
                  </a:lnTo>
                  <a:lnTo>
                    <a:pt x="135" y="220"/>
                  </a:lnTo>
                  <a:lnTo>
                    <a:pt x="135" y="222"/>
                  </a:lnTo>
                  <a:lnTo>
                    <a:pt x="137" y="225"/>
                  </a:lnTo>
                  <a:lnTo>
                    <a:pt x="137" y="227"/>
                  </a:lnTo>
                  <a:lnTo>
                    <a:pt x="137" y="229"/>
                  </a:lnTo>
                  <a:lnTo>
                    <a:pt x="137" y="230"/>
                  </a:lnTo>
                  <a:lnTo>
                    <a:pt x="138" y="234"/>
                  </a:lnTo>
                  <a:lnTo>
                    <a:pt x="138" y="234"/>
                  </a:lnTo>
                  <a:lnTo>
                    <a:pt x="138" y="237"/>
                  </a:lnTo>
                  <a:lnTo>
                    <a:pt x="138" y="239"/>
                  </a:lnTo>
                  <a:lnTo>
                    <a:pt x="138" y="242"/>
                  </a:lnTo>
                  <a:lnTo>
                    <a:pt x="138" y="245"/>
                  </a:lnTo>
                  <a:lnTo>
                    <a:pt x="138" y="247"/>
                  </a:lnTo>
                  <a:lnTo>
                    <a:pt x="138" y="250"/>
                  </a:lnTo>
                  <a:lnTo>
                    <a:pt x="138" y="250"/>
                  </a:lnTo>
                  <a:lnTo>
                    <a:pt x="138" y="252"/>
                  </a:lnTo>
                  <a:lnTo>
                    <a:pt x="138" y="256"/>
                  </a:lnTo>
                  <a:lnTo>
                    <a:pt x="138" y="257"/>
                  </a:lnTo>
                  <a:lnTo>
                    <a:pt x="137" y="259"/>
                  </a:lnTo>
                  <a:lnTo>
                    <a:pt x="137" y="261"/>
                  </a:lnTo>
                  <a:lnTo>
                    <a:pt x="135" y="262"/>
                  </a:lnTo>
                  <a:lnTo>
                    <a:pt x="135" y="264"/>
                  </a:lnTo>
                  <a:lnTo>
                    <a:pt x="133" y="264"/>
                  </a:lnTo>
                  <a:lnTo>
                    <a:pt x="133" y="266"/>
                  </a:lnTo>
                  <a:lnTo>
                    <a:pt x="132" y="266"/>
                  </a:lnTo>
                  <a:lnTo>
                    <a:pt x="130" y="266"/>
                  </a:lnTo>
                  <a:lnTo>
                    <a:pt x="128" y="266"/>
                  </a:lnTo>
                  <a:lnTo>
                    <a:pt x="125" y="266"/>
                  </a:lnTo>
                  <a:lnTo>
                    <a:pt x="123" y="264"/>
                  </a:lnTo>
                  <a:lnTo>
                    <a:pt x="122" y="264"/>
                  </a:lnTo>
                  <a:lnTo>
                    <a:pt x="118" y="262"/>
                  </a:lnTo>
                  <a:lnTo>
                    <a:pt x="117" y="259"/>
                  </a:lnTo>
                  <a:lnTo>
                    <a:pt x="115" y="259"/>
                  </a:lnTo>
                  <a:lnTo>
                    <a:pt x="115" y="261"/>
                  </a:lnTo>
                  <a:lnTo>
                    <a:pt x="113" y="262"/>
                  </a:lnTo>
                  <a:lnTo>
                    <a:pt x="112" y="264"/>
                  </a:lnTo>
                  <a:lnTo>
                    <a:pt x="110" y="264"/>
                  </a:lnTo>
                  <a:lnTo>
                    <a:pt x="108" y="266"/>
                  </a:lnTo>
                  <a:lnTo>
                    <a:pt x="107" y="266"/>
                  </a:lnTo>
                  <a:lnTo>
                    <a:pt x="105" y="266"/>
                  </a:lnTo>
                  <a:lnTo>
                    <a:pt x="103" y="266"/>
                  </a:lnTo>
                  <a:lnTo>
                    <a:pt x="102" y="266"/>
                  </a:lnTo>
                  <a:lnTo>
                    <a:pt x="102" y="267"/>
                  </a:lnTo>
                  <a:lnTo>
                    <a:pt x="100" y="267"/>
                  </a:lnTo>
                  <a:lnTo>
                    <a:pt x="98" y="266"/>
                  </a:lnTo>
                  <a:lnTo>
                    <a:pt x="97" y="266"/>
                  </a:lnTo>
                  <a:lnTo>
                    <a:pt x="95" y="266"/>
                  </a:lnTo>
                  <a:lnTo>
                    <a:pt x="93" y="266"/>
                  </a:lnTo>
                  <a:lnTo>
                    <a:pt x="92" y="266"/>
                  </a:lnTo>
                  <a:lnTo>
                    <a:pt x="90" y="266"/>
                  </a:lnTo>
                  <a:lnTo>
                    <a:pt x="87" y="264"/>
                  </a:lnTo>
                  <a:lnTo>
                    <a:pt x="85" y="264"/>
                  </a:lnTo>
                  <a:lnTo>
                    <a:pt x="83" y="264"/>
                  </a:lnTo>
                  <a:lnTo>
                    <a:pt x="82" y="262"/>
                  </a:lnTo>
                  <a:lnTo>
                    <a:pt x="78" y="262"/>
                  </a:lnTo>
                  <a:lnTo>
                    <a:pt x="78" y="262"/>
                  </a:lnTo>
                  <a:lnTo>
                    <a:pt x="77" y="261"/>
                  </a:lnTo>
                  <a:lnTo>
                    <a:pt x="73" y="261"/>
                  </a:lnTo>
                  <a:lnTo>
                    <a:pt x="72" y="259"/>
                  </a:lnTo>
                  <a:lnTo>
                    <a:pt x="68" y="259"/>
                  </a:lnTo>
                  <a:lnTo>
                    <a:pt x="67" y="257"/>
                  </a:lnTo>
                  <a:lnTo>
                    <a:pt x="65" y="257"/>
                  </a:lnTo>
                  <a:lnTo>
                    <a:pt x="62" y="256"/>
                  </a:lnTo>
                  <a:lnTo>
                    <a:pt x="60" y="254"/>
                  </a:lnTo>
                  <a:lnTo>
                    <a:pt x="57" y="254"/>
                  </a:lnTo>
                  <a:lnTo>
                    <a:pt x="55" y="252"/>
                  </a:lnTo>
                  <a:lnTo>
                    <a:pt x="53" y="250"/>
                  </a:lnTo>
                  <a:lnTo>
                    <a:pt x="50" y="250"/>
                  </a:lnTo>
                  <a:lnTo>
                    <a:pt x="48" y="249"/>
                  </a:lnTo>
                  <a:lnTo>
                    <a:pt x="47" y="247"/>
                  </a:lnTo>
                  <a:lnTo>
                    <a:pt x="43" y="245"/>
                  </a:lnTo>
                  <a:lnTo>
                    <a:pt x="42" y="244"/>
                  </a:lnTo>
                  <a:lnTo>
                    <a:pt x="40" y="242"/>
                  </a:lnTo>
                  <a:lnTo>
                    <a:pt x="38" y="240"/>
                  </a:lnTo>
                  <a:lnTo>
                    <a:pt x="37" y="239"/>
                  </a:lnTo>
                  <a:lnTo>
                    <a:pt x="35" y="237"/>
                  </a:lnTo>
                  <a:lnTo>
                    <a:pt x="32" y="234"/>
                  </a:lnTo>
                  <a:lnTo>
                    <a:pt x="30" y="234"/>
                  </a:lnTo>
                  <a:lnTo>
                    <a:pt x="30" y="230"/>
                  </a:lnTo>
                  <a:lnTo>
                    <a:pt x="28" y="229"/>
                  </a:lnTo>
                  <a:lnTo>
                    <a:pt x="27" y="225"/>
                  </a:lnTo>
                  <a:lnTo>
                    <a:pt x="25" y="222"/>
                  </a:lnTo>
                  <a:lnTo>
                    <a:pt x="23" y="220"/>
                  </a:lnTo>
                  <a:lnTo>
                    <a:pt x="23" y="219"/>
                  </a:lnTo>
                  <a:lnTo>
                    <a:pt x="22" y="217"/>
                  </a:lnTo>
                  <a:lnTo>
                    <a:pt x="22" y="215"/>
                  </a:lnTo>
                  <a:lnTo>
                    <a:pt x="20" y="214"/>
                  </a:lnTo>
                  <a:lnTo>
                    <a:pt x="20" y="210"/>
                  </a:lnTo>
                  <a:lnTo>
                    <a:pt x="19" y="209"/>
                  </a:lnTo>
                  <a:lnTo>
                    <a:pt x="17" y="205"/>
                  </a:lnTo>
                  <a:lnTo>
                    <a:pt x="17" y="204"/>
                  </a:lnTo>
                  <a:lnTo>
                    <a:pt x="15" y="200"/>
                  </a:lnTo>
                  <a:lnTo>
                    <a:pt x="15" y="200"/>
                  </a:lnTo>
                  <a:lnTo>
                    <a:pt x="14" y="197"/>
                  </a:lnTo>
                  <a:lnTo>
                    <a:pt x="14" y="194"/>
                  </a:lnTo>
                  <a:lnTo>
                    <a:pt x="14" y="192"/>
                  </a:lnTo>
                  <a:lnTo>
                    <a:pt x="12" y="189"/>
                  </a:lnTo>
                  <a:lnTo>
                    <a:pt x="12" y="187"/>
                  </a:lnTo>
                  <a:lnTo>
                    <a:pt x="12" y="184"/>
                  </a:lnTo>
                  <a:lnTo>
                    <a:pt x="12" y="184"/>
                  </a:lnTo>
                  <a:lnTo>
                    <a:pt x="12" y="180"/>
                  </a:lnTo>
                  <a:lnTo>
                    <a:pt x="12" y="179"/>
                  </a:lnTo>
                  <a:lnTo>
                    <a:pt x="12" y="175"/>
                  </a:lnTo>
                  <a:lnTo>
                    <a:pt x="12" y="174"/>
                  </a:lnTo>
                  <a:lnTo>
                    <a:pt x="14" y="172"/>
                  </a:lnTo>
                  <a:lnTo>
                    <a:pt x="14" y="169"/>
                  </a:lnTo>
                  <a:lnTo>
                    <a:pt x="15" y="167"/>
                  </a:lnTo>
                  <a:lnTo>
                    <a:pt x="15" y="167"/>
                  </a:lnTo>
                  <a:lnTo>
                    <a:pt x="17" y="165"/>
                  </a:lnTo>
                  <a:lnTo>
                    <a:pt x="19" y="164"/>
                  </a:lnTo>
                  <a:lnTo>
                    <a:pt x="20" y="162"/>
                  </a:lnTo>
                  <a:lnTo>
                    <a:pt x="23" y="160"/>
                  </a:lnTo>
                  <a:lnTo>
                    <a:pt x="25" y="159"/>
                  </a:lnTo>
                  <a:lnTo>
                    <a:pt x="28" y="157"/>
                  </a:lnTo>
                  <a:lnTo>
                    <a:pt x="27" y="157"/>
                  </a:lnTo>
                  <a:lnTo>
                    <a:pt x="27" y="155"/>
                  </a:lnTo>
                  <a:lnTo>
                    <a:pt x="25" y="155"/>
                  </a:lnTo>
                  <a:lnTo>
                    <a:pt x="23" y="155"/>
                  </a:lnTo>
                  <a:lnTo>
                    <a:pt x="23" y="154"/>
                  </a:lnTo>
                  <a:lnTo>
                    <a:pt x="22" y="154"/>
                  </a:lnTo>
                  <a:lnTo>
                    <a:pt x="20" y="154"/>
                  </a:lnTo>
                  <a:lnTo>
                    <a:pt x="20" y="152"/>
                  </a:lnTo>
                  <a:lnTo>
                    <a:pt x="19" y="152"/>
                  </a:lnTo>
                  <a:lnTo>
                    <a:pt x="17" y="150"/>
                  </a:lnTo>
                  <a:lnTo>
                    <a:pt x="15" y="150"/>
                  </a:lnTo>
                  <a:lnTo>
                    <a:pt x="15" y="150"/>
                  </a:lnTo>
                  <a:lnTo>
                    <a:pt x="14" y="150"/>
                  </a:lnTo>
                  <a:lnTo>
                    <a:pt x="14" y="149"/>
                  </a:lnTo>
                  <a:lnTo>
                    <a:pt x="14" y="147"/>
                  </a:lnTo>
                  <a:lnTo>
                    <a:pt x="14" y="145"/>
                  </a:lnTo>
                  <a:lnTo>
                    <a:pt x="14" y="144"/>
                  </a:lnTo>
                  <a:lnTo>
                    <a:pt x="14" y="142"/>
                  </a:lnTo>
                  <a:lnTo>
                    <a:pt x="15" y="140"/>
                  </a:lnTo>
                  <a:lnTo>
                    <a:pt x="15" y="139"/>
                  </a:lnTo>
                  <a:lnTo>
                    <a:pt x="15" y="135"/>
                  </a:lnTo>
                  <a:lnTo>
                    <a:pt x="15" y="134"/>
                  </a:lnTo>
                  <a:lnTo>
                    <a:pt x="15" y="132"/>
                  </a:lnTo>
                  <a:lnTo>
                    <a:pt x="17" y="130"/>
                  </a:lnTo>
                  <a:lnTo>
                    <a:pt x="17" y="129"/>
                  </a:lnTo>
                  <a:lnTo>
                    <a:pt x="17" y="125"/>
                  </a:lnTo>
                  <a:lnTo>
                    <a:pt x="19" y="124"/>
                  </a:lnTo>
                  <a:lnTo>
                    <a:pt x="19" y="120"/>
                  </a:lnTo>
                  <a:lnTo>
                    <a:pt x="19" y="119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2" y="114"/>
                  </a:lnTo>
                  <a:lnTo>
                    <a:pt x="22" y="110"/>
                  </a:lnTo>
                  <a:lnTo>
                    <a:pt x="23" y="109"/>
                  </a:lnTo>
                  <a:lnTo>
                    <a:pt x="23" y="107"/>
                  </a:lnTo>
                  <a:lnTo>
                    <a:pt x="25" y="105"/>
                  </a:lnTo>
                  <a:lnTo>
                    <a:pt x="27" y="104"/>
                  </a:lnTo>
                  <a:lnTo>
                    <a:pt x="28" y="102"/>
                  </a:lnTo>
                  <a:lnTo>
                    <a:pt x="30" y="100"/>
                  </a:lnTo>
                  <a:lnTo>
                    <a:pt x="32" y="99"/>
                  </a:lnTo>
                  <a:lnTo>
                    <a:pt x="33" y="99"/>
                  </a:lnTo>
                  <a:lnTo>
                    <a:pt x="35" y="99"/>
                  </a:lnTo>
                  <a:lnTo>
                    <a:pt x="37" y="99"/>
                  </a:lnTo>
                  <a:lnTo>
                    <a:pt x="38" y="99"/>
                  </a:lnTo>
                  <a:lnTo>
                    <a:pt x="38" y="97"/>
                  </a:lnTo>
                  <a:lnTo>
                    <a:pt x="38" y="94"/>
                  </a:lnTo>
                  <a:lnTo>
                    <a:pt x="38" y="90"/>
                  </a:lnTo>
                  <a:lnTo>
                    <a:pt x="40" y="87"/>
                  </a:lnTo>
                  <a:lnTo>
                    <a:pt x="40" y="84"/>
                  </a:lnTo>
                  <a:lnTo>
                    <a:pt x="40" y="80"/>
                  </a:lnTo>
                  <a:lnTo>
                    <a:pt x="42" y="77"/>
                  </a:lnTo>
                  <a:lnTo>
                    <a:pt x="42" y="74"/>
                  </a:lnTo>
                  <a:lnTo>
                    <a:pt x="43" y="70"/>
                  </a:lnTo>
                  <a:lnTo>
                    <a:pt x="45" y="67"/>
                  </a:lnTo>
                  <a:lnTo>
                    <a:pt x="45" y="65"/>
                  </a:lnTo>
                  <a:lnTo>
                    <a:pt x="47" y="62"/>
                  </a:lnTo>
                  <a:lnTo>
                    <a:pt x="48" y="59"/>
                  </a:lnTo>
                  <a:lnTo>
                    <a:pt x="50" y="55"/>
                  </a:lnTo>
                  <a:lnTo>
                    <a:pt x="50" y="52"/>
                  </a:lnTo>
                  <a:lnTo>
                    <a:pt x="52" y="49"/>
                  </a:lnTo>
                  <a:lnTo>
                    <a:pt x="53" y="47"/>
                  </a:lnTo>
                  <a:lnTo>
                    <a:pt x="55" y="42"/>
                  </a:lnTo>
                  <a:lnTo>
                    <a:pt x="57" y="39"/>
                  </a:lnTo>
                  <a:lnTo>
                    <a:pt x="58" y="35"/>
                  </a:lnTo>
                  <a:lnTo>
                    <a:pt x="60" y="32"/>
                  </a:lnTo>
                  <a:lnTo>
                    <a:pt x="60" y="30"/>
                  </a:lnTo>
                  <a:lnTo>
                    <a:pt x="62" y="27"/>
                  </a:lnTo>
                  <a:lnTo>
                    <a:pt x="63" y="24"/>
                  </a:lnTo>
                  <a:lnTo>
                    <a:pt x="65" y="20"/>
                  </a:lnTo>
                  <a:lnTo>
                    <a:pt x="67" y="17"/>
                  </a:lnTo>
                  <a:lnTo>
                    <a:pt x="68" y="15"/>
                  </a:lnTo>
                  <a:lnTo>
                    <a:pt x="70" y="12"/>
                  </a:lnTo>
                  <a:lnTo>
                    <a:pt x="70" y="9"/>
                  </a:lnTo>
                  <a:lnTo>
                    <a:pt x="72" y="5"/>
                  </a:lnTo>
                  <a:lnTo>
                    <a:pt x="73" y="4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49" name="Freeform 45"/>
            <p:cNvSpPr>
              <a:spLocks/>
            </p:cNvSpPr>
            <p:nvPr/>
          </p:nvSpPr>
          <p:spPr bwMode="auto">
            <a:xfrm>
              <a:off x="2994" y="2142"/>
              <a:ext cx="97" cy="197"/>
            </a:xfrm>
            <a:custGeom>
              <a:avLst/>
              <a:gdLst/>
              <a:ahLst/>
              <a:cxnLst>
                <a:cxn ang="0">
                  <a:pos x="79" y="5"/>
                </a:cxn>
                <a:cxn ang="0">
                  <a:pos x="70" y="13"/>
                </a:cxn>
                <a:cxn ang="0">
                  <a:pos x="62" y="20"/>
                </a:cxn>
                <a:cxn ang="0">
                  <a:pos x="55" y="30"/>
                </a:cxn>
                <a:cxn ang="0">
                  <a:pos x="47" y="38"/>
                </a:cxn>
                <a:cxn ang="0">
                  <a:pos x="39" y="48"/>
                </a:cxn>
                <a:cxn ang="0">
                  <a:pos x="32" y="57"/>
                </a:cxn>
                <a:cxn ang="0">
                  <a:pos x="24" y="65"/>
                </a:cxn>
                <a:cxn ang="0">
                  <a:pos x="17" y="75"/>
                </a:cxn>
                <a:cxn ang="0">
                  <a:pos x="9" y="82"/>
                </a:cxn>
                <a:cxn ang="0">
                  <a:pos x="0" y="92"/>
                </a:cxn>
                <a:cxn ang="0">
                  <a:pos x="7" y="104"/>
                </a:cxn>
                <a:cxn ang="0">
                  <a:pos x="14" y="115"/>
                </a:cxn>
                <a:cxn ang="0">
                  <a:pos x="22" y="125"/>
                </a:cxn>
                <a:cxn ang="0">
                  <a:pos x="30" y="135"/>
                </a:cxn>
                <a:cxn ang="0">
                  <a:pos x="40" y="145"/>
                </a:cxn>
                <a:cxn ang="0">
                  <a:pos x="50" y="154"/>
                </a:cxn>
                <a:cxn ang="0">
                  <a:pos x="62" y="164"/>
                </a:cxn>
                <a:cxn ang="0">
                  <a:pos x="70" y="172"/>
                </a:cxn>
                <a:cxn ang="0">
                  <a:pos x="80" y="182"/>
                </a:cxn>
                <a:cxn ang="0">
                  <a:pos x="90" y="190"/>
                </a:cxn>
                <a:cxn ang="0">
                  <a:pos x="95" y="194"/>
                </a:cxn>
                <a:cxn ang="0">
                  <a:pos x="85" y="184"/>
                </a:cxn>
                <a:cxn ang="0">
                  <a:pos x="77" y="175"/>
                </a:cxn>
                <a:cxn ang="0">
                  <a:pos x="69" y="165"/>
                </a:cxn>
                <a:cxn ang="0">
                  <a:pos x="62" y="157"/>
                </a:cxn>
                <a:cxn ang="0">
                  <a:pos x="54" y="149"/>
                </a:cxn>
                <a:cxn ang="0">
                  <a:pos x="47" y="137"/>
                </a:cxn>
                <a:cxn ang="0">
                  <a:pos x="39" y="129"/>
                </a:cxn>
                <a:cxn ang="0">
                  <a:pos x="32" y="117"/>
                </a:cxn>
                <a:cxn ang="0">
                  <a:pos x="25" y="107"/>
                </a:cxn>
                <a:cxn ang="0">
                  <a:pos x="19" y="97"/>
                </a:cxn>
                <a:cxn ang="0">
                  <a:pos x="22" y="89"/>
                </a:cxn>
                <a:cxn ang="0">
                  <a:pos x="30" y="82"/>
                </a:cxn>
                <a:cxn ang="0">
                  <a:pos x="37" y="72"/>
                </a:cxn>
                <a:cxn ang="0">
                  <a:pos x="42" y="64"/>
                </a:cxn>
                <a:cxn ang="0">
                  <a:pos x="49" y="54"/>
                </a:cxn>
                <a:cxn ang="0">
                  <a:pos x="55" y="45"/>
                </a:cxn>
                <a:cxn ang="0">
                  <a:pos x="60" y="35"/>
                </a:cxn>
                <a:cxn ang="0">
                  <a:pos x="65" y="27"/>
                </a:cxn>
                <a:cxn ang="0">
                  <a:pos x="72" y="17"/>
                </a:cxn>
                <a:cxn ang="0">
                  <a:pos x="79" y="8"/>
                </a:cxn>
                <a:cxn ang="0">
                  <a:pos x="85" y="0"/>
                </a:cxn>
              </a:cxnLst>
              <a:rect l="0" t="0" r="r" b="b"/>
              <a:pathLst>
                <a:path w="97" h="197">
                  <a:moveTo>
                    <a:pt x="85" y="0"/>
                  </a:moveTo>
                  <a:lnTo>
                    <a:pt x="82" y="2"/>
                  </a:lnTo>
                  <a:lnTo>
                    <a:pt x="79" y="5"/>
                  </a:lnTo>
                  <a:lnTo>
                    <a:pt x="75" y="8"/>
                  </a:lnTo>
                  <a:lnTo>
                    <a:pt x="72" y="10"/>
                  </a:lnTo>
                  <a:lnTo>
                    <a:pt x="70" y="13"/>
                  </a:lnTo>
                  <a:lnTo>
                    <a:pt x="67" y="15"/>
                  </a:lnTo>
                  <a:lnTo>
                    <a:pt x="65" y="18"/>
                  </a:lnTo>
                  <a:lnTo>
                    <a:pt x="62" y="20"/>
                  </a:lnTo>
                  <a:lnTo>
                    <a:pt x="60" y="23"/>
                  </a:lnTo>
                  <a:lnTo>
                    <a:pt x="57" y="27"/>
                  </a:lnTo>
                  <a:lnTo>
                    <a:pt x="55" y="30"/>
                  </a:lnTo>
                  <a:lnTo>
                    <a:pt x="52" y="32"/>
                  </a:lnTo>
                  <a:lnTo>
                    <a:pt x="49" y="35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42" y="45"/>
                  </a:lnTo>
                  <a:lnTo>
                    <a:pt x="39" y="48"/>
                  </a:lnTo>
                  <a:lnTo>
                    <a:pt x="37" y="50"/>
                  </a:lnTo>
                  <a:lnTo>
                    <a:pt x="34" y="54"/>
                  </a:lnTo>
                  <a:lnTo>
                    <a:pt x="32" y="57"/>
                  </a:lnTo>
                  <a:lnTo>
                    <a:pt x="29" y="60"/>
                  </a:lnTo>
                  <a:lnTo>
                    <a:pt x="27" y="64"/>
                  </a:lnTo>
                  <a:lnTo>
                    <a:pt x="24" y="65"/>
                  </a:lnTo>
                  <a:lnTo>
                    <a:pt x="22" y="69"/>
                  </a:lnTo>
                  <a:lnTo>
                    <a:pt x="19" y="72"/>
                  </a:lnTo>
                  <a:lnTo>
                    <a:pt x="17" y="75"/>
                  </a:lnTo>
                  <a:lnTo>
                    <a:pt x="14" y="77"/>
                  </a:lnTo>
                  <a:lnTo>
                    <a:pt x="12" y="80"/>
                  </a:lnTo>
                  <a:lnTo>
                    <a:pt x="9" y="82"/>
                  </a:lnTo>
                  <a:lnTo>
                    <a:pt x="7" y="85"/>
                  </a:lnTo>
                  <a:lnTo>
                    <a:pt x="4" y="89"/>
                  </a:lnTo>
                  <a:lnTo>
                    <a:pt x="0" y="92"/>
                  </a:lnTo>
                  <a:lnTo>
                    <a:pt x="2" y="97"/>
                  </a:lnTo>
                  <a:lnTo>
                    <a:pt x="5" y="99"/>
                  </a:lnTo>
                  <a:lnTo>
                    <a:pt x="7" y="104"/>
                  </a:lnTo>
                  <a:lnTo>
                    <a:pt x="9" y="109"/>
                  </a:lnTo>
                  <a:lnTo>
                    <a:pt x="12" y="112"/>
                  </a:lnTo>
                  <a:lnTo>
                    <a:pt x="14" y="115"/>
                  </a:lnTo>
                  <a:lnTo>
                    <a:pt x="17" y="119"/>
                  </a:lnTo>
                  <a:lnTo>
                    <a:pt x="19" y="122"/>
                  </a:lnTo>
                  <a:lnTo>
                    <a:pt x="22" y="125"/>
                  </a:lnTo>
                  <a:lnTo>
                    <a:pt x="25" y="130"/>
                  </a:lnTo>
                  <a:lnTo>
                    <a:pt x="29" y="132"/>
                  </a:lnTo>
                  <a:lnTo>
                    <a:pt x="30" y="135"/>
                  </a:lnTo>
                  <a:lnTo>
                    <a:pt x="34" y="139"/>
                  </a:lnTo>
                  <a:lnTo>
                    <a:pt x="37" y="142"/>
                  </a:lnTo>
                  <a:lnTo>
                    <a:pt x="40" y="145"/>
                  </a:lnTo>
                  <a:lnTo>
                    <a:pt x="44" y="149"/>
                  </a:lnTo>
                  <a:lnTo>
                    <a:pt x="47" y="150"/>
                  </a:lnTo>
                  <a:lnTo>
                    <a:pt x="50" y="154"/>
                  </a:lnTo>
                  <a:lnTo>
                    <a:pt x="54" y="157"/>
                  </a:lnTo>
                  <a:lnTo>
                    <a:pt x="57" y="160"/>
                  </a:lnTo>
                  <a:lnTo>
                    <a:pt x="62" y="164"/>
                  </a:lnTo>
                  <a:lnTo>
                    <a:pt x="65" y="165"/>
                  </a:lnTo>
                  <a:lnTo>
                    <a:pt x="67" y="169"/>
                  </a:lnTo>
                  <a:lnTo>
                    <a:pt x="70" y="172"/>
                  </a:lnTo>
                  <a:lnTo>
                    <a:pt x="74" y="175"/>
                  </a:lnTo>
                  <a:lnTo>
                    <a:pt x="77" y="179"/>
                  </a:lnTo>
                  <a:lnTo>
                    <a:pt x="80" y="182"/>
                  </a:lnTo>
                  <a:lnTo>
                    <a:pt x="84" y="184"/>
                  </a:lnTo>
                  <a:lnTo>
                    <a:pt x="87" y="187"/>
                  </a:lnTo>
                  <a:lnTo>
                    <a:pt x="90" y="190"/>
                  </a:lnTo>
                  <a:lnTo>
                    <a:pt x="94" y="194"/>
                  </a:lnTo>
                  <a:lnTo>
                    <a:pt x="97" y="197"/>
                  </a:lnTo>
                  <a:lnTo>
                    <a:pt x="95" y="194"/>
                  </a:lnTo>
                  <a:lnTo>
                    <a:pt x="92" y="190"/>
                  </a:lnTo>
                  <a:lnTo>
                    <a:pt x="89" y="187"/>
                  </a:lnTo>
                  <a:lnTo>
                    <a:pt x="85" y="184"/>
                  </a:lnTo>
                  <a:lnTo>
                    <a:pt x="84" y="182"/>
                  </a:lnTo>
                  <a:lnTo>
                    <a:pt x="80" y="179"/>
                  </a:lnTo>
                  <a:lnTo>
                    <a:pt x="77" y="175"/>
                  </a:lnTo>
                  <a:lnTo>
                    <a:pt x="75" y="172"/>
                  </a:lnTo>
                  <a:lnTo>
                    <a:pt x="72" y="169"/>
                  </a:lnTo>
                  <a:lnTo>
                    <a:pt x="69" y="165"/>
                  </a:lnTo>
                  <a:lnTo>
                    <a:pt x="65" y="164"/>
                  </a:lnTo>
                  <a:lnTo>
                    <a:pt x="65" y="160"/>
                  </a:lnTo>
                  <a:lnTo>
                    <a:pt x="62" y="157"/>
                  </a:lnTo>
                  <a:lnTo>
                    <a:pt x="59" y="154"/>
                  </a:lnTo>
                  <a:lnTo>
                    <a:pt x="57" y="150"/>
                  </a:lnTo>
                  <a:lnTo>
                    <a:pt x="54" y="149"/>
                  </a:lnTo>
                  <a:lnTo>
                    <a:pt x="52" y="145"/>
                  </a:lnTo>
                  <a:lnTo>
                    <a:pt x="49" y="140"/>
                  </a:lnTo>
                  <a:lnTo>
                    <a:pt x="47" y="137"/>
                  </a:lnTo>
                  <a:lnTo>
                    <a:pt x="44" y="134"/>
                  </a:lnTo>
                  <a:lnTo>
                    <a:pt x="42" y="132"/>
                  </a:lnTo>
                  <a:lnTo>
                    <a:pt x="39" y="129"/>
                  </a:lnTo>
                  <a:lnTo>
                    <a:pt x="37" y="124"/>
                  </a:lnTo>
                  <a:lnTo>
                    <a:pt x="34" y="120"/>
                  </a:lnTo>
                  <a:lnTo>
                    <a:pt x="32" y="117"/>
                  </a:lnTo>
                  <a:lnTo>
                    <a:pt x="30" y="115"/>
                  </a:lnTo>
                  <a:lnTo>
                    <a:pt x="27" y="110"/>
                  </a:lnTo>
                  <a:lnTo>
                    <a:pt x="25" y="107"/>
                  </a:lnTo>
                  <a:lnTo>
                    <a:pt x="24" y="104"/>
                  </a:lnTo>
                  <a:lnTo>
                    <a:pt x="20" y="100"/>
                  </a:lnTo>
                  <a:lnTo>
                    <a:pt x="19" y="97"/>
                  </a:lnTo>
                  <a:lnTo>
                    <a:pt x="17" y="94"/>
                  </a:lnTo>
                  <a:lnTo>
                    <a:pt x="20" y="90"/>
                  </a:lnTo>
                  <a:lnTo>
                    <a:pt x="22" y="89"/>
                  </a:lnTo>
                  <a:lnTo>
                    <a:pt x="25" y="85"/>
                  </a:lnTo>
                  <a:lnTo>
                    <a:pt x="27" y="82"/>
                  </a:lnTo>
                  <a:lnTo>
                    <a:pt x="30" y="82"/>
                  </a:lnTo>
                  <a:lnTo>
                    <a:pt x="32" y="79"/>
                  </a:lnTo>
                  <a:lnTo>
                    <a:pt x="34" y="75"/>
                  </a:lnTo>
                  <a:lnTo>
                    <a:pt x="37" y="72"/>
                  </a:lnTo>
                  <a:lnTo>
                    <a:pt x="39" y="69"/>
                  </a:lnTo>
                  <a:lnTo>
                    <a:pt x="40" y="65"/>
                  </a:lnTo>
                  <a:lnTo>
                    <a:pt x="42" y="64"/>
                  </a:lnTo>
                  <a:lnTo>
                    <a:pt x="45" y="60"/>
                  </a:lnTo>
                  <a:lnTo>
                    <a:pt x="47" y="57"/>
                  </a:lnTo>
                  <a:lnTo>
                    <a:pt x="49" y="54"/>
                  </a:lnTo>
                  <a:lnTo>
                    <a:pt x="50" y="50"/>
                  </a:lnTo>
                  <a:lnTo>
                    <a:pt x="54" y="48"/>
                  </a:lnTo>
                  <a:lnTo>
                    <a:pt x="55" y="45"/>
                  </a:lnTo>
                  <a:lnTo>
                    <a:pt x="57" y="42"/>
                  </a:lnTo>
                  <a:lnTo>
                    <a:pt x="59" y="38"/>
                  </a:lnTo>
                  <a:lnTo>
                    <a:pt x="60" y="35"/>
                  </a:lnTo>
                  <a:lnTo>
                    <a:pt x="64" y="32"/>
                  </a:lnTo>
                  <a:lnTo>
                    <a:pt x="65" y="30"/>
                  </a:lnTo>
                  <a:lnTo>
                    <a:pt x="65" y="27"/>
                  </a:lnTo>
                  <a:lnTo>
                    <a:pt x="67" y="23"/>
                  </a:lnTo>
                  <a:lnTo>
                    <a:pt x="69" y="20"/>
                  </a:lnTo>
                  <a:lnTo>
                    <a:pt x="72" y="17"/>
                  </a:lnTo>
                  <a:lnTo>
                    <a:pt x="74" y="15"/>
                  </a:lnTo>
                  <a:lnTo>
                    <a:pt x="75" y="12"/>
                  </a:lnTo>
                  <a:lnTo>
                    <a:pt x="79" y="8"/>
                  </a:lnTo>
                  <a:lnTo>
                    <a:pt x="80" y="5"/>
                  </a:lnTo>
                  <a:lnTo>
                    <a:pt x="82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50" name="Freeform 46"/>
            <p:cNvSpPr>
              <a:spLocks/>
            </p:cNvSpPr>
            <p:nvPr/>
          </p:nvSpPr>
          <p:spPr bwMode="auto">
            <a:xfrm>
              <a:off x="2785" y="2267"/>
              <a:ext cx="181" cy="184"/>
            </a:xfrm>
            <a:custGeom>
              <a:avLst/>
              <a:gdLst/>
              <a:ahLst/>
              <a:cxnLst>
                <a:cxn ang="0">
                  <a:pos x="168" y="5"/>
                </a:cxn>
                <a:cxn ang="0">
                  <a:pos x="155" y="12"/>
                </a:cxn>
                <a:cxn ang="0">
                  <a:pos x="141" y="22"/>
                </a:cxn>
                <a:cxn ang="0">
                  <a:pos x="126" y="30"/>
                </a:cxn>
                <a:cxn ang="0">
                  <a:pos x="113" y="40"/>
                </a:cxn>
                <a:cxn ang="0">
                  <a:pos x="101" y="50"/>
                </a:cxn>
                <a:cxn ang="0">
                  <a:pos x="86" y="60"/>
                </a:cxn>
                <a:cxn ang="0">
                  <a:pos x="73" y="72"/>
                </a:cxn>
                <a:cxn ang="0">
                  <a:pos x="60" y="80"/>
                </a:cxn>
                <a:cxn ang="0">
                  <a:pos x="47" y="90"/>
                </a:cxn>
                <a:cxn ang="0">
                  <a:pos x="33" y="99"/>
                </a:cxn>
                <a:cxn ang="0">
                  <a:pos x="22" y="109"/>
                </a:cxn>
                <a:cxn ang="0">
                  <a:pos x="12" y="115"/>
                </a:cxn>
                <a:cxn ang="0">
                  <a:pos x="5" y="125"/>
                </a:cxn>
                <a:cxn ang="0">
                  <a:pos x="2" y="132"/>
                </a:cxn>
                <a:cxn ang="0">
                  <a:pos x="0" y="142"/>
                </a:cxn>
                <a:cxn ang="0">
                  <a:pos x="2" y="149"/>
                </a:cxn>
                <a:cxn ang="0">
                  <a:pos x="3" y="159"/>
                </a:cxn>
                <a:cxn ang="0">
                  <a:pos x="7" y="165"/>
                </a:cxn>
                <a:cxn ang="0">
                  <a:pos x="12" y="174"/>
                </a:cxn>
                <a:cxn ang="0">
                  <a:pos x="17" y="179"/>
                </a:cxn>
                <a:cxn ang="0">
                  <a:pos x="18" y="184"/>
                </a:cxn>
                <a:cxn ang="0">
                  <a:pos x="17" y="179"/>
                </a:cxn>
                <a:cxn ang="0">
                  <a:pos x="15" y="175"/>
                </a:cxn>
                <a:cxn ang="0">
                  <a:pos x="13" y="169"/>
                </a:cxn>
                <a:cxn ang="0">
                  <a:pos x="10" y="162"/>
                </a:cxn>
                <a:cxn ang="0">
                  <a:pos x="8" y="155"/>
                </a:cxn>
                <a:cxn ang="0">
                  <a:pos x="8" y="147"/>
                </a:cxn>
                <a:cxn ang="0">
                  <a:pos x="8" y="142"/>
                </a:cxn>
                <a:cxn ang="0">
                  <a:pos x="12" y="135"/>
                </a:cxn>
                <a:cxn ang="0">
                  <a:pos x="15" y="130"/>
                </a:cxn>
                <a:cxn ang="0">
                  <a:pos x="22" y="124"/>
                </a:cxn>
                <a:cxn ang="0">
                  <a:pos x="32" y="110"/>
                </a:cxn>
                <a:cxn ang="0">
                  <a:pos x="45" y="99"/>
                </a:cxn>
                <a:cxn ang="0">
                  <a:pos x="61" y="87"/>
                </a:cxn>
                <a:cxn ang="0">
                  <a:pos x="80" y="74"/>
                </a:cxn>
                <a:cxn ang="0">
                  <a:pos x="100" y="59"/>
                </a:cxn>
                <a:cxn ang="0">
                  <a:pos x="118" y="45"/>
                </a:cxn>
                <a:cxn ang="0">
                  <a:pos x="136" y="32"/>
                </a:cxn>
                <a:cxn ang="0">
                  <a:pos x="155" y="20"/>
                </a:cxn>
                <a:cxn ang="0">
                  <a:pos x="170" y="10"/>
                </a:cxn>
                <a:cxn ang="0">
                  <a:pos x="181" y="2"/>
                </a:cxn>
                <a:cxn ang="0">
                  <a:pos x="178" y="0"/>
                </a:cxn>
              </a:cxnLst>
              <a:rect l="0" t="0" r="r" b="b"/>
              <a:pathLst>
                <a:path w="181" h="184">
                  <a:moveTo>
                    <a:pt x="178" y="0"/>
                  </a:moveTo>
                  <a:lnTo>
                    <a:pt x="173" y="2"/>
                  </a:lnTo>
                  <a:lnTo>
                    <a:pt x="168" y="5"/>
                  </a:lnTo>
                  <a:lnTo>
                    <a:pt x="165" y="7"/>
                  </a:lnTo>
                  <a:lnTo>
                    <a:pt x="160" y="9"/>
                  </a:lnTo>
                  <a:lnTo>
                    <a:pt x="155" y="12"/>
                  </a:lnTo>
                  <a:lnTo>
                    <a:pt x="150" y="15"/>
                  </a:lnTo>
                  <a:lnTo>
                    <a:pt x="145" y="19"/>
                  </a:lnTo>
                  <a:lnTo>
                    <a:pt x="141" y="22"/>
                  </a:lnTo>
                  <a:lnTo>
                    <a:pt x="136" y="24"/>
                  </a:lnTo>
                  <a:lnTo>
                    <a:pt x="131" y="27"/>
                  </a:lnTo>
                  <a:lnTo>
                    <a:pt x="126" y="30"/>
                  </a:lnTo>
                  <a:lnTo>
                    <a:pt x="123" y="34"/>
                  </a:lnTo>
                  <a:lnTo>
                    <a:pt x="118" y="39"/>
                  </a:lnTo>
                  <a:lnTo>
                    <a:pt x="113" y="40"/>
                  </a:lnTo>
                  <a:lnTo>
                    <a:pt x="110" y="44"/>
                  </a:lnTo>
                  <a:lnTo>
                    <a:pt x="105" y="47"/>
                  </a:lnTo>
                  <a:lnTo>
                    <a:pt x="101" y="50"/>
                  </a:lnTo>
                  <a:lnTo>
                    <a:pt x="96" y="55"/>
                  </a:lnTo>
                  <a:lnTo>
                    <a:pt x="91" y="57"/>
                  </a:lnTo>
                  <a:lnTo>
                    <a:pt x="86" y="60"/>
                  </a:lnTo>
                  <a:lnTo>
                    <a:pt x="83" y="64"/>
                  </a:lnTo>
                  <a:lnTo>
                    <a:pt x="78" y="69"/>
                  </a:lnTo>
                  <a:lnTo>
                    <a:pt x="73" y="72"/>
                  </a:lnTo>
                  <a:lnTo>
                    <a:pt x="68" y="74"/>
                  </a:lnTo>
                  <a:lnTo>
                    <a:pt x="65" y="77"/>
                  </a:lnTo>
                  <a:lnTo>
                    <a:pt x="60" y="80"/>
                  </a:lnTo>
                  <a:lnTo>
                    <a:pt x="55" y="85"/>
                  </a:lnTo>
                  <a:lnTo>
                    <a:pt x="52" y="89"/>
                  </a:lnTo>
                  <a:lnTo>
                    <a:pt x="47" y="90"/>
                  </a:lnTo>
                  <a:lnTo>
                    <a:pt x="42" y="94"/>
                  </a:lnTo>
                  <a:lnTo>
                    <a:pt x="38" y="97"/>
                  </a:lnTo>
                  <a:lnTo>
                    <a:pt x="33" y="99"/>
                  </a:lnTo>
                  <a:lnTo>
                    <a:pt x="30" y="102"/>
                  </a:lnTo>
                  <a:lnTo>
                    <a:pt x="25" y="105"/>
                  </a:lnTo>
                  <a:lnTo>
                    <a:pt x="22" y="109"/>
                  </a:lnTo>
                  <a:lnTo>
                    <a:pt x="17" y="110"/>
                  </a:lnTo>
                  <a:lnTo>
                    <a:pt x="13" y="112"/>
                  </a:lnTo>
                  <a:lnTo>
                    <a:pt x="12" y="115"/>
                  </a:lnTo>
                  <a:lnTo>
                    <a:pt x="8" y="119"/>
                  </a:lnTo>
                  <a:lnTo>
                    <a:pt x="7" y="122"/>
                  </a:lnTo>
                  <a:lnTo>
                    <a:pt x="5" y="125"/>
                  </a:lnTo>
                  <a:lnTo>
                    <a:pt x="3" y="127"/>
                  </a:lnTo>
                  <a:lnTo>
                    <a:pt x="2" y="129"/>
                  </a:lnTo>
                  <a:lnTo>
                    <a:pt x="2" y="132"/>
                  </a:lnTo>
                  <a:lnTo>
                    <a:pt x="0" y="135"/>
                  </a:lnTo>
                  <a:lnTo>
                    <a:pt x="0" y="139"/>
                  </a:lnTo>
                  <a:lnTo>
                    <a:pt x="0" y="142"/>
                  </a:lnTo>
                  <a:lnTo>
                    <a:pt x="0" y="144"/>
                  </a:lnTo>
                  <a:lnTo>
                    <a:pt x="0" y="145"/>
                  </a:lnTo>
                  <a:lnTo>
                    <a:pt x="2" y="149"/>
                  </a:lnTo>
                  <a:lnTo>
                    <a:pt x="2" y="152"/>
                  </a:lnTo>
                  <a:lnTo>
                    <a:pt x="2" y="155"/>
                  </a:lnTo>
                  <a:lnTo>
                    <a:pt x="3" y="159"/>
                  </a:lnTo>
                  <a:lnTo>
                    <a:pt x="5" y="159"/>
                  </a:lnTo>
                  <a:lnTo>
                    <a:pt x="5" y="162"/>
                  </a:lnTo>
                  <a:lnTo>
                    <a:pt x="7" y="165"/>
                  </a:lnTo>
                  <a:lnTo>
                    <a:pt x="8" y="167"/>
                  </a:lnTo>
                  <a:lnTo>
                    <a:pt x="10" y="170"/>
                  </a:lnTo>
                  <a:lnTo>
                    <a:pt x="12" y="174"/>
                  </a:lnTo>
                  <a:lnTo>
                    <a:pt x="13" y="175"/>
                  </a:lnTo>
                  <a:lnTo>
                    <a:pt x="15" y="177"/>
                  </a:lnTo>
                  <a:lnTo>
                    <a:pt x="17" y="179"/>
                  </a:lnTo>
                  <a:lnTo>
                    <a:pt x="18" y="182"/>
                  </a:lnTo>
                  <a:lnTo>
                    <a:pt x="20" y="184"/>
                  </a:lnTo>
                  <a:lnTo>
                    <a:pt x="18" y="184"/>
                  </a:lnTo>
                  <a:lnTo>
                    <a:pt x="18" y="182"/>
                  </a:lnTo>
                  <a:lnTo>
                    <a:pt x="17" y="180"/>
                  </a:lnTo>
                  <a:lnTo>
                    <a:pt x="17" y="179"/>
                  </a:lnTo>
                  <a:lnTo>
                    <a:pt x="17" y="177"/>
                  </a:lnTo>
                  <a:lnTo>
                    <a:pt x="15" y="175"/>
                  </a:lnTo>
                  <a:lnTo>
                    <a:pt x="15" y="175"/>
                  </a:lnTo>
                  <a:lnTo>
                    <a:pt x="13" y="174"/>
                  </a:lnTo>
                  <a:lnTo>
                    <a:pt x="13" y="170"/>
                  </a:lnTo>
                  <a:lnTo>
                    <a:pt x="13" y="169"/>
                  </a:lnTo>
                  <a:lnTo>
                    <a:pt x="12" y="167"/>
                  </a:lnTo>
                  <a:lnTo>
                    <a:pt x="12" y="164"/>
                  </a:lnTo>
                  <a:lnTo>
                    <a:pt x="10" y="162"/>
                  </a:lnTo>
                  <a:lnTo>
                    <a:pt x="10" y="159"/>
                  </a:lnTo>
                  <a:lnTo>
                    <a:pt x="10" y="159"/>
                  </a:lnTo>
                  <a:lnTo>
                    <a:pt x="8" y="155"/>
                  </a:lnTo>
                  <a:lnTo>
                    <a:pt x="8" y="152"/>
                  </a:lnTo>
                  <a:lnTo>
                    <a:pt x="8" y="150"/>
                  </a:lnTo>
                  <a:lnTo>
                    <a:pt x="8" y="147"/>
                  </a:lnTo>
                  <a:lnTo>
                    <a:pt x="8" y="145"/>
                  </a:lnTo>
                  <a:lnTo>
                    <a:pt x="8" y="142"/>
                  </a:lnTo>
                  <a:lnTo>
                    <a:pt x="8" y="142"/>
                  </a:lnTo>
                  <a:lnTo>
                    <a:pt x="10" y="140"/>
                  </a:lnTo>
                  <a:lnTo>
                    <a:pt x="10" y="137"/>
                  </a:lnTo>
                  <a:lnTo>
                    <a:pt x="12" y="135"/>
                  </a:lnTo>
                  <a:lnTo>
                    <a:pt x="12" y="134"/>
                  </a:lnTo>
                  <a:lnTo>
                    <a:pt x="13" y="132"/>
                  </a:lnTo>
                  <a:lnTo>
                    <a:pt x="15" y="130"/>
                  </a:lnTo>
                  <a:lnTo>
                    <a:pt x="17" y="129"/>
                  </a:lnTo>
                  <a:lnTo>
                    <a:pt x="18" y="125"/>
                  </a:lnTo>
                  <a:lnTo>
                    <a:pt x="22" y="124"/>
                  </a:lnTo>
                  <a:lnTo>
                    <a:pt x="25" y="119"/>
                  </a:lnTo>
                  <a:lnTo>
                    <a:pt x="28" y="115"/>
                  </a:lnTo>
                  <a:lnTo>
                    <a:pt x="32" y="110"/>
                  </a:lnTo>
                  <a:lnTo>
                    <a:pt x="35" y="109"/>
                  </a:lnTo>
                  <a:lnTo>
                    <a:pt x="40" y="104"/>
                  </a:lnTo>
                  <a:lnTo>
                    <a:pt x="45" y="99"/>
                  </a:lnTo>
                  <a:lnTo>
                    <a:pt x="50" y="95"/>
                  </a:lnTo>
                  <a:lnTo>
                    <a:pt x="55" y="90"/>
                  </a:lnTo>
                  <a:lnTo>
                    <a:pt x="61" y="87"/>
                  </a:lnTo>
                  <a:lnTo>
                    <a:pt x="66" y="82"/>
                  </a:lnTo>
                  <a:lnTo>
                    <a:pt x="73" y="77"/>
                  </a:lnTo>
                  <a:lnTo>
                    <a:pt x="80" y="74"/>
                  </a:lnTo>
                  <a:lnTo>
                    <a:pt x="86" y="69"/>
                  </a:lnTo>
                  <a:lnTo>
                    <a:pt x="93" y="64"/>
                  </a:lnTo>
                  <a:lnTo>
                    <a:pt x="100" y="59"/>
                  </a:lnTo>
                  <a:lnTo>
                    <a:pt x="106" y="55"/>
                  </a:lnTo>
                  <a:lnTo>
                    <a:pt x="113" y="50"/>
                  </a:lnTo>
                  <a:lnTo>
                    <a:pt x="118" y="45"/>
                  </a:lnTo>
                  <a:lnTo>
                    <a:pt x="125" y="40"/>
                  </a:lnTo>
                  <a:lnTo>
                    <a:pt x="131" y="37"/>
                  </a:lnTo>
                  <a:lnTo>
                    <a:pt x="136" y="32"/>
                  </a:lnTo>
                  <a:lnTo>
                    <a:pt x="143" y="27"/>
                  </a:lnTo>
                  <a:lnTo>
                    <a:pt x="150" y="24"/>
                  </a:lnTo>
                  <a:lnTo>
                    <a:pt x="155" y="20"/>
                  </a:lnTo>
                  <a:lnTo>
                    <a:pt x="160" y="17"/>
                  </a:lnTo>
                  <a:lnTo>
                    <a:pt x="165" y="14"/>
                  </a:lnTo>
                  <a:lnTo>
                    <a:pt x="170" y="10"/>
                  </a:lnTo>
                  <a:lnTo>
                    <a:pt x="175" y="7"/>
                  </a:lnTo>
                  <a:lnTo>
                    <a:pt x="178" y="5"/>
                  </a:lnTo>
                  <a:lnTo>
                    <a:pt x="181" y="2"/>
                  </a:lnTo>
                  <a:lnTo>
                    <a:pt x="180" y="2"/>
                  </a:lnTo>
                  <a:lnTo>
                    <a:pt x="18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51" name="Freeform 47"/>
            <p:cNvSpPr>
              <a:spLocks/>
            </p:cNvSpPr>
            <p:nvPr/>
          </p:nvSpPr>
          <p:spPr bwMode="auto">
            <a:xfrm>
              <a:off x="3074" y="2346"/>
              <a:ext cx="30" cy="86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11"/>
                </a:cxn>
                <a:cxn ang="0">
                  <a:pos x="2" y="18"/>
                </a:cxn>
                <a:cxn ang="0">
                  <a:pos x="2" y="25"/>
                </a:cxn>
                <a:cxn ang="0">
                  <a:pos x="2" y="30"/>
                </a:cxn>
                <a:cxn ang="0">
                  <a:pos x="0" y="35"/>
                </a:cxn>
                <a:cxn ang="0">
                  <a:pos x="0" y="40"/>
                </a:cxn>
                <a:cxn ang="0">
                  <a:pos x="0" y="45"/>
                </a:cxn>
                <a:cxn ang="0">
                  <a:pos x="2" y="48"/>
                </a:cxn>
                <a:cxn ang="0">
                  <a:pos x="2" y="53"/>
                </a:cxn>
                <a:cxn ang="0">
                  <a:pos x="4" y="58"/>
                </a:cxn>
                <a:cxn ang="0">
                  <a:pos x="7" y="63"/>
                </a:cxn>
                <a:cxn ang="0">
                  <a:pos x="10" y="66"/>
                </a:cxn>
                <a:cxn ang="0">
                  <a:pos x="14" y="71"/>
                </a:cxn>
                <a:cxn ang="0">
                  <a:pos x="19" y="78"/>
                </a:cxn>
                <a:cxn ang="0">
                  <a:pos x="25" y="83"/>
                </a:cxn>
                <a:cxn ang="0">
                  <a:pos x="27" y="85"/>
                </a:cxn>
                <a:cxn ang="0">
                  <a:pos x="24" y="80"/>
                </a:cxn>
                <a:cxn ang="0">
                  <a:pos x="22" y="75"/>
                </a:cxn>
                <a:cxn ang="0">
                  <a:pos x="19" y="68"/>
                </a:cxn>
                <a:cxn ang="0">
                  <a:pos x="17" y="63"/>
                </a:cxn>
                <a:cxn ang="0">
                  <a:pos x="14" y="55"/>
                </a:cxn>
                <a:cxn ang="0">
                  <a:pos x="12" y="46"/>
                </a:cxn>
                <a:cxn ang="0">
                  <a:pos x="10" y="41"/>
                </a:cxn>
                <a:cxn ang="0">
                  <a:pos x="9" y="33"/>
                </a:cxn>
                <a:cxn ang="0">
                  <a:pos x="9" y="28"/>
                </a:cxn>
                <a:cxn ang="0">
                  <a:pos x="7" y="20"/>
                </a:cxn>
                <a:cxn ang="0">
                  <a:pos x="5" y="13"/>
                </a:cxn>
                <a:cxn ang="0">
                  <a:pos x="5" y="10"/>
                </a:cxn>
                <a:cxn ang="0">
                  <a:pos x="4" y="5"/>
                </a:cxn>
                <a:cxn ang="0">
                  <a:pos x="2" y="1"/>
                </a:cxn>
                <a:cxn ang="0">
                  <a:pos x="0" y="0"/>
                </a:cxn>
              </a:cxnLst>
              <a:rect l="0" t="0" r="r" b="b"/>
              <a:pathLst>
                <a:path w="30" h="86">
                  <a:moveTo>
                    <a:pt x="0" y="0"/>
                  </a:moveTo>
                  <a:lnTo>
                    <a:pt x="2" y="3"/>
                  </a:lnTo>
                  <a:lnTo>
                    <a:pt x="2" y="8"/>
                  </a:lnTo>
                  <a:lnTo>
                    <a:pt x="2" y="11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2" y="21"/>
                  </a:lnTo>
                  <a:lnTo>
                    <a:pt x="2" y="25"/>
                  </a:lnTo>
                  <a:lnTo>
                    <a:pt x="2" y="28"/>
                  </a:lnTo>
                  <a:lnTo>
                    <a:pt x="2" y="30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4" y="58"/>
                  </a:lnTo>
                  <a:lnTo>
                    <a:pt x="5" y="60"/>
                  </a:lnTo>
                  <a:lnTo>
                    <a:pt x="7" y="63"/>
                  </a:lnTo>
                  <a:lnTo>
                    <a:pt x="9" y="63"/>
                  </a:lnTo>
                  <a:lnTo>
                    <a:pt x="10" y="66"/>
                  </a:lnTo>
                  <a:lnTo>
                    <a:pt x="12" y="68"/>
                  </a:lnTo>
                  <a:lnTo>
                    <a:pt x="14" y="71"/>
                  </a:lnTo>
                  <a:lnTo>
                    <a:pt x="17" y="75"/>
                  </a:lnTo>
                  <a:lnTo>
                    <a:pt x="19" y="78"/>
                  </a:lnTo>
                  <a:lnTo>
                    <a:pt x="22" y="80"/>
                  </a:lnTo>
                  <a:lnTo>
                    <a:pt x="25" y="83"/>
                  </a:lnTo>
                  <a:lnTo>
                    <a:pt x="30" y="86"/>
                  </a:lnTo>
                  <a:lnTo>
                    <a:pt x="27" y="85"/>
                  </a:lnTo>
                  <a:lnTo>
                    <a:pt x="25" y="83"/>
                  </a:lnTo>
                  <a:lnTo>
                    <a:pt x="24" y="80"/>
                  </a:lnTo>
                  <a:lnTo>
                    <a:pt x="22" y="78"/>
                  </a:lnTo>
                  <a:lnTo>
                    <a:pt x="22" y="75"/>
                  </a:lnTo>
                  <a:lnTo>
                    <a:pt x="20" y="71"/>
                  </a:lnTo>
                  <a:lnTo>
                    <a:pt x="19" y="68"/>
                  </a:lnTo>
                  <a:lnTo>
                    <a:pt x="17" y="65"/>
                  </a:lnTo>
                  <a:lnTo>
                    <a:pt x="17" y="63"/>
                  </a:lnTo>
                  <a:lnTo>
                    <a:pt x="15" y="60"/>
                  </a:lnTo>
                  <a:lnTo>
                    <a:pt x="14" y="55"/>
                  </a:lnTo>
                  <a:lnTo>
                    <a:pt x="14" y="51"/>
                  </a:lnTo>
                  <a:lnTo>
                    <a:pt x="12" y="46"/>
                  </a:lnTo>
                  <a:lnTo>
                    <a:pt x="12" y="45"/>
                  </a:lnTo>
                  <a:lnTo>
                    <a:pt x="10" y="41"/>
                  </a:lnTo>
                  <a:lnTo>
                    <a:pt x="10" y="36"/>
                  </a:lnTo>
                  <a:lnTo>
                    <a:pt x="9" y="33"/>
                  </a:lnTo>
                  <a:lnTo>
                    <a:pt x="9" y="30"/>
                  </a:lnTo>
                  <a:lnTo>
                    <a:pt x="9" y="28"/>
                  </a:lnTo>
                  <a:lnTo>
                    <a:pt x="7" y="23"/>
                  </a:lnTo>
                  <a:lnTo>
                    <a:pt x="7" y="20"/>
                  </a:lnTo>
                  <a:lnTo>
                    <a:pt x="7" y="16"/>
                  </a:lnTo>
                  <a:lnTo>
                    <a:pt x="5" y="13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4" y="8"/>
                  </a:lnTo>
                  <a:lnTo>
                    <a:pt x="4" y="5"/>
                  </a:lnTo>
                  <a:lnTo>
                    <a:pt x="4" y="3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52" name="Freeform 48"/>
            <p:cNvSpPr>
              <a:spLocks/>
            </p:cNvSpPr>
            <p:nvPr/>
          </p:nvSpPr>
          <p:spPr bwMode="auto">
            <a:xfrm>
              <a:off x="3162" y="2381"/>
              <a:ext cx="30" cy="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4" y="1"/>
                </a:cxn>
                <a:cxn ang="0">
                  <a:pos x="4" y="3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6"/>
                </a:cxn>
                <a:cxn ang="0">
                  <a:pos x="7" y="8"/>
                </a:cxn>
                <a:cxn ang="0">
                  <a:pos x="9" y="10"/>
                </a:cxn>
                <a:cxn ang="0">
                  <a:pos x="9" y="11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2" y="13"/>
                </a:cxn>
                <a:cxn ang="0">
                  <a:pos x="12" y="15"/>
                </a:cxn>
                <a:cxn ang="0">
                  <a:pos x="14" y="16"/>
                </a:cxn>
                <a:cxn ang="0">
                  <a:pos x="14" y="18"/>
                </a:cxn>
                <a:cxn ang="0">
                  <a:pos x="15" y="20"/>
                </a:cxn>
                <a:cxn ang="0">
                  <a:pos x="15" y="21"/>
                </a:cxn>
                <a:cxn ang="0">
                  <a:pos x="17" y="23"/>
                </a:cxn>
                <a:cxn ang="0">
                  <a:pos x="17" y="25"/>
                </a:cxn>
                <a:cxn ang="0">
                  <a:pos x="17" y="26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20" y="30"/>
                </a:cxn>
                <a:cxn ang="0">
                  <a:pos x="20" y="31"/>
                </a:cxn>
                <a:cxn ang="0">
                  <a:pos x="20" y="33"/>
                </a:cxn>
                <a:cxn ang="0">
                  <a:pos x="20" y="35"/>
                </a:cxn>
                <a:cxn ang="0">
                  <a:pos x="22" y="36"/>
                </a:cxn>
                <a:cxn ang="0">
                  <a:pos x="22" y="38"/>
                </a:cxn>
                <a:cxn ang="0">
                  <a:pos x="22" y="40"/>
                </a:cxn>
                <a:cxn ang="0">
                  <a:pos x="22" y="41"/>
                </a:cxn>
                <a:cxn ang="0">
                  <a:pos x="24" y="43"/>
                </a:cxn>
                <a:cxn ang="0">
                  <a:pos x="24" y="45"/>
                </a:cxn>
                <a:cxn ang="0">
                  <a:pos x="24" y="45"/>
                </a:cxn>
                <a:cxn ang="0">
                  <a:pos x="24" y="46"/>
                </a:cxn>
                <a:cxn ang="0">
                  <a:pos x="25" y="48"/>
                </a:cxn>
                <a:cxn ang="0">
                  <a:pos x="25" y="50"/>
                </a:cxn>
                <a:cxn ang="0">
                  <a:pos x="25" y="51"/>
                </a:cxn>
                <a:cxn ang="0">
                  <a:pos x="25" y="53"/>
                </a:cxn>
                <a:cxn ang="0">
                  <a:pos x="25" y="55"/>
                </a:cxn>
                <a:cxn ang="0">
                  <a:pos x="27" y="56"/>
                </a:cxn>
                <a:cxn ang="0">
                  <a:pos x="27" y="58"/>
                </a:cxn>
                <a:cxn ang="0">
                  <a:pos x="27" y="60"/>
                </a:cxn>
                <a:cxn ang="0">
                  <a:pos x="27" y="61"/>
                </a:cxn>
                <a:cxn ang="0">
                  <a:pos x="29" y="61"/>
                </a:cxn>
                <a:cxn ang="0">
                  <a:pos x="29" y="63"/>
                </a:cxn>
                <a:cxn ang="0">
                  <a:pos x="29" y="65"/>
                </a:cxn>
                <a:cxn ang="0">
                  <a:pos x="29" y="66"/>
                </a:cxn>
                <a:cxn ang="0">
                  <a:pos x="30" y="66"/>
                </a:cxn>
                <a:cxn ang="0">
                  <a:pos x="30" y="68"/>
                </a:cxn>
                <a:cxn ang="0">
                  <a:pos x="30" y="70"/>
                </a:cxn>
                <a:cxn ang="0">
                  <a:pos x="30" y="36"/>
                </a:cxn>
                <a:cxn ang="0">
                  <a:pos x="15" y="8"/>
                </a:cxn>
                <a:cxn ang="0">
                  <a:pos x="0" y="0"/>
                </a:cxn>
              </a:cxnLst>
              <a:rect l="0" t="0" r="r" b="b"/>
              <a:pathLst>
                <a:path w="30" h="70">
                  <a:moveTo>
                    <a:pt x="0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3"/>
                  </a:lnTo>
                  <a:lnTo>
                    <a:pt x="5" y="5"/>
                  </a:lnTo>
                  <a:lnTo>
                    <a:pt x="5" y="6"/>
                  </a:lnTo>
                  <a:lnTo>
                    <a:pt x="7" y="6"/>
                  </a:lnTo>
                  <a:lnTo>
                    <a:pt x="7" y="8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2" y="13"/>
                  </a:lnTo>
                  <a:lnTo>
                    <a:pt x="12" y="15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5" y="21"/>
                  </a:lnTo>
                  <a:lnTo>
                    <a:pt x="17" y="23"/>
                  </a:lnTo>
                  <a:lnTo>
                    <a:pt x="17" y="25"/>
                  </a:lnTo>
                  <a:lnTo>
                    <a:pt x="17" y="26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20" y="30"/>
                  </a:lnTo>
                  <a:lnTo>
                    <a:pt x="20" y="31"/>
                  </a:lnTo>
                  <a:lnTo>
                    <a:pt x="20" y="33"/>
                  </a:lnTo>
                  <a:lnTo>
                    <a:pt x="20" y="35"/>
                  </a:lnTo>
                  <a:lnTo>
                    <a:pt x="22" y="36"/>
                  </a:lnTo>
                  <a:lnTo>
                    <a:pt x="22" y="38"/>
                  </a:lnTo>
                  <a:lnTo>
                    <a:pt x="22" y="40"/>
                  </a:lnTo>
                  <a:lnTo>
                    <a:pt x="22" y="41"/>
                  </a:lnTo>
                  <a:lnTo>
                    <a:pt x="24" y="43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4" y="46"/>
                  </a:lnTo>
                  <a:lnTo>
                    <a:pt x="25" y="48"/>
                  </a:lnTo>
                  <a:lnTo>
                    <a:pt x="25" y="50"/>
                  </a:lnTo>
                  <a:lnTo>
                    <a:pt x="25" y="51"/>
                  </a:lnTo>
                  <a:lnTo>
                    <a:pt x="25" y="53"/>
                  </a:lnTo>
                  <a:lnTo>
                    <a:pt x="25" y="55"/>
                  </a:lnTo>
                  <a:lnTo>
                    <a:pt x="27" y="56"/>
                  </a:lnTo>
                  <a:lnTo>
                    <a:pt x="27" y="58"/>
                  </a:lnTo>
                  <a:lnTo>
                    <a:pt x="27" y="60"/>
                  </a:lnTo>
                  <a:lnTo>
                    <a:pt x="27" y="61"/>
                  </a:lnTo>
                  <a:lnTo>
                    <a:pt x="29" y="61"/>
                  </a:lnTo>
                  <a:lnTo>
                    <a:pt x="29" y="63"/>
                  </a:lnTo>
                  <a:lnTo>
                    <a:pt x="29" y="65"/>
                  </a:lnTo>
                  <a:lnTo>
                    <a:pt x="29" y="66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30" y="70"/>
                  </a:lnTo>
                  <a:lnTo>
                    <a:pt x="30" y="36"/>
                  </a:lnTo>
                  <a:lnTo>
                    <a:pt x="15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53" name="Freeform 49"/>
            <p:cNvSpPr>
              <a:spLocks/>
            </p:cNvSpPr>
            <p:nvPr/>
          </p:nvSpPr>
          <p:spPr bwMode="auto">
            <a:xfrm>
              <a:off x="2700" y="2412"/>
              <a:ext cx="256" cy="356"/>
            </a:xfrm>
            <a:custGeom>
              <a:avLst/>
              <a:gdLst/>
              <a:ahLst/>
              <a:cxnLst>
                <a:cxn ang="0">
                  <a:pos x="47" y="5"/>
                </a:cxn>
                <a:cxn ang="0">
                  <a:pos x="40" y="10"/>
                </a:cxn>
                <a:cxn ang="0">
                  <a:pos x="35" y="15"/>
                </a:cxn>
                <a:cxn ang="0">
                  <a:pos x="30" y="22"/>
                </a:cxn>
                <a:cxn ang="0">
                  <a:pos x="25" y="29"/>
                </a:cxn>
                <a:cxn ang="0">
                  <a:pos x="22" y="34"/>
                </a:cxn>
                <a:cxn ang="0">
                  <a:pos x="17" y="40"/>
                </a:cxn>
                <a:cxn ang="0">
                  <a:pos x="12" y="47"/>
                </a:cxn>
                <a:cxn ang="0">
                  <a:pos x="9" y="52"/>
                </a:cxn>
                <a:cxn ang="0">
                  <a:pos x="4" y="60"/>
                </a:cxn>
                <a:cxn ang="0">
                  <a:pos x="0" y="67"/>
                </a:cxn>
                <a:cxn ang="0">
                  <a:pos x="2" y="64"/>
                </a:cxn>
                <a:cxn ang="0">
                  <a:pos x="5" y="62"/>
                </a:cxn>
                <a:cxn ang="0">
                  <a:pos x="9" y="59"/>
                </a:cxn>
                <a:cxn ang="0">
                  <a:pos x="14" y="54"/>
                </a:cxn>
                <a:cxn ang="0">
                  <a:pos x="18" y="49"/>
                </a:cxn>
                <a:cxn ang="0">
                  <a:pos x="22" y="45"/>
                </a:cxn>
                <a:cxn ang="0">
                  <a:pos x="27" y="40"/>
                </a:cxn>
                <a:cxn ang="0">
                  <a:pos x="32" y="35"/>
                </a:cxn>
                <a:cxn ang="0">
                  <a:pos x="35" y="32"/>
                </a:cxn>
                <a:cxn ang="0">
                  <a:pos x="38" y="35"/>
                </a:cxn>
                <a:cxn ang="0">
                  <a:pos x="47" y="47"/>
                </a:cxn>
                <a:cxn ang="0">
                  <a:pos x="55" y="64"/>
                </a:cxn>
                <a:cxn ang="0">
                  <a:pos x="67" y="84"/>
                </a:cxn>
                <a:cxn ang="0">
                  <a:pos x="80" y="110"/>
                </a:cxn>
                <a:cxn ang="0">
                  <a:pos x="95" y="137"/>
                </a:cxn>
                <a:cxn ang="0">
                  <a:pos x="110" y="166"/>
                </a:cxn>
                <a:cxn ang="0">
                  <a:pos x="125" y="192"/>
                </a:cxn>
                <a:cxn ang="0">
                  <a:pos x="142" y="217"/>
                </a:cxn>
                <a:cxn ang="0">
                  <a:pos x="158" y="239"/>
                </a:cxn>
                <a:cxn ang="0">
                  <a:pos x="171" y="251"/>
                </a:cxn>
                <a:cxn ang="0">
                  <a:pos x="176" y="257"/>
                </a:cxn>
                <a:cxn ang="0">
                  <a:pos x="185" y="267"/>
                </a:cxn>
                <a:cxn ang="0">
                  <a:pos x="195" y="281"/>
                </a:cxn>
                <a:cxn ang="0">
                  <a:pos x="205" y="294"/>
                </a:cxn>
                <a:cxn ang="0">
                  <a:pos x="216" y="307"/>
                </a:cxn>
                <a:cxn ang="0">
                  <a:pos x="228" y="321"/>
                </a:cxn>
                <a:cxn ang="0">
                  <a:pos x="238" y="332"/>
                </a:cxn>
                <a:cxn ang="0">
                  <a:pos x="246" y="344"/>
                </a:cxn>
                <a:cxn ang="0">
                  <a:pos x="253" y="351"/>
                </a:cxn>
                <a:cxn ang="0">
                  <a:pos x="255" y="356"/>
                </a:cxn>
                <a:cxn ang="0">
                  <a:pos x="248" y="344"/>
                </a:cxn>
                <a:cxn ang="0">
                  <a:pos x="238" y="327"/>
                </a:cxn>
                <a:cxn ang="0">
                  <a:pos x="226" y="311"/>
                </a:cxn>
                <a:cxn ang="0">
                  <a:pos x="216" y="296"/>
                </a:cxn>
                <a:cxn ang="0">
                  <a:pos x="205" y="281"/>
                </a:cxn>
                <a:cxn ang="0">
                  <a:pos x="195" y="266"/>
                </a:cxn>
                <a:cxn ang="0">
                  <a:pos x="185" y="249"/>
                </a:cxn>
                <a:cxn ang="0">
                  <a:pos x="173" y="234"/>
                </a:cxn>
                <a:cxn ang="0">
                  <a:pos x="161" y="219"/>
                </a:cxn>
                <a:cxn ang="0">
                  <a:pos x="148" y="202"/>
                </a:cxn>
                <a:cxn ang="0">
                  <a:pos x="137" y="186"/>
                </a:cxn>
                <a:cxn ang="0">
                  <a:pos x="130" y="174"/>
                </a:cxn>
                <a:cxn ang="0">
                  <a:pos x="122" y="159"/>
                </a:cxn>
                <a:cxn ang="0">
                  <a:pos x="113" y="142"/>
                </a:cxn>
                <a:cxn ang="0">
                  <a:pos x="103" y="124"/>
                </a:cxn>
                <a:cxn ang="0">
                  <a:pos x="93" y="104"/>
                </a:cxn>
                <a:cxn ang="0">
                  <a:pos x="85" y="84"/>
                </a:cxn>
                <a:cxn ang="0">
                  <a:pos x="75" y="64"/>
                </a:cxn>
                <a:cxn ang="0">
                  <a:pos x="67" y="47"/>
                </a:cxn>
                <a:cxn ang="0">
                  <a:pos x="60" y="29"/>
                </a:cxn>
                <a:cxn ang="0">
                  <a:pos x="53" y="12"/>
                </a:cxn>
              </a:cxnLst>
              <a:rect l="0" t="0" r="r" b="b"/>
              <a:pathLst>
                <a:path w="256" h="356">
                  <a:moveTo>
                    <a:pt x="52" y="0"/>
                  </a:moveTo>
                  <a:lnTo>
                    <a:pt x="48" y="2"/>
                  </a:lnTo>
                  <a:lnTo>
                    <a:pt x="47" y="5"/>
                  </a:lnTo>
                  <a:lnTo>
                    <a:pt x="45" y="7"/>
                  </a:lnTo>
                  <a:lnTo>
                    <a:pt x="42" y="9"/>
                  </a:lnTo>
                  <a:lnTo>
                    <a:pt x="40" y="10"/>
                  </a:lnTo>
                  <a:lnTo>
                    <a:pt x="38" y="14"/>
                  </a:lnTo>
                  <a:lnTo>
                    <a:pt x="37" y="14"/>
                  </a:lnTo>
                  <a:lnTo>
                    <a:pt x="35" y="15"/>
                  </a:lnTo>
                  <a:lnTo>
                    <a:pt x="35" y="17"/>
                  </a:lnTo>
                  <a:lnTo>
                    <a:pt x="32" y="20"/>
                  </a:lnTo>
                  <a:lnTo>
                    <a:pt x="30" y="22"/>
                  </a:lnTo>
                  <a:lnTo>
                    <a:pt x="28" y="24"/>
                  </a:lnTo>
                  <a:lnTo>
                    <a:pt x="27" y="27"/>
                  </a:lnTo>
                  <a:lnTo>
                    <a:pt x="25" y="29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2" y="34"/>
                  </a:lnTo>
                  <a:lnTo>
                    <a:pt x="20" y="35"/>
                  </a:lnTo>
                  <a:lnTo>
                    <a:pt x="18" y="37"/>
                  </a:lnTo>
                  <a:lnTo>
                    <a:pt x="17" y="40"/>
                  </a:lnTo>
                  <a:lnTo>
                    <a:pt x="15" y="42"/>
                  </a:lnTo>
                  <a:lnTo>
                    <a:pt x="14" y="45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0" y="50"/>
                  </a:lnTo>
                  <a:lnTo>
                    <a:pt x="9" y="52"/>
                  </a:lnTo>
                  <a:lnTo>
                    <a:pt x="7" y="55"/>
                  </a:lnTo>
                  <a:lnTo>
                    <a:pt x="5" y="57"/>
                  </a:lnTo>
                  <a:lnTo>
                    <a:pt x="4" y="60"/>
                  </a:lnTo>
                  <a:lnTo>
                    <a:pt x="4" y="64"/>
                  </a:lnTo>
                  <a:lnTo>
                    <a:pt x="2" y="64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2" y="65"/>
                  </a:lnTo>
                  <a:lnTo>
                    <a:pt x="2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5" y="62"/>
                  </a:lnTo>
                  <a:lnTo>
                    <a:pt x="7" y="62"/>
                  </a:lnTo>
                  <a:lnTo>
                    <a:pt x="7" y="60"/>
                  </a:lnTo>
                  <a:lnTo>
                    <a:pt x="9" y="59"/>
                  </a:lnTo>
                  <a:lnTo>
                    <a:pt x="10" y="57"/>
                  </a:lnTo>
                  <a:lnTo>
                    <a:pt x="12" y="55"/>
                  </a:lnTo>
                  <a:lnTo>
                    <a:pt x="14" y="54"/>
                  </a:lnTo>
                  <a:lnTo>
                    <a:pt x="15" y="52"/>
                  </a:lnTo>
                  <a:lnTo>
                    <a:pt x="17" y="50"/>
                  </a:lnTo>
                  <a:lnTo>
                    <a:pt x="18" y="49"/>
                  </a:lnTo>
                  <a:lnTo>
                    <a:pt x="18" y="47"/>
                  </a:lnTo>
                  <a:lnTo>
                    <a:pt x="20" y="47"/>
                  </a:lnTo>
                  <a:lnTo>
                    <a:pt x="22" y="45"/>
                  </a:lnTo>
                  <a:lnTo>
                    <a:pt x="23" y="44"/>
                  </a:lnTo>
                  <a:lnTo>
                    <a:pt x="25" y="42"/>
                  </a:lnTo>
                  <a:lnTo>
                    <a:pt x="27" y="40"/>
                  </a:lnTo>
                  <a:lnTo>
                    <a:pt x="28" y="39"/>
                  </a:lnTo>
                  <a:lnTo>
                    <a:pt x="30" y="37"/>
                  </a:lnTo>
                  <a:lnTo>
                    <a:pt x="32" y="35"/>
                  </a:lnTo>
                  <a:lnTo>
                    <a:pt x="33" y="34"/>
                  </a:lnTo>
                  <a:lnTo>
                    <a:pt x="35" y="34"/>
                  </a:lnTo>
                  <a:lnTo>
                    <a:pt x="35" y="32"/>
                  </a:lnTo>
                  <a:lnTo>
                    <a:pt x="35" y="32"/>
                  </a:lnTo>
                  <a:lnTo>
                    <a:pt x="37" y="32"/>
                  </a:lnTo>
                  <a:lnTo>
                    <a:pt x="38" y="35"/>
                  </a:lnTo>
                  <a:lnTo>
                    <a:pt x="42" y="37"/>
                  </a:lnTo>
                  <a:lnTo>
                    <a:pt x="43" y="42"/>
                  </a:lnTo>
                  <a:lnTo>
                    <a:pt x="47" y="47"/>
                  </a:lnTo>
                  <a:lnTo>
                    <a:pt x="48" y="50"/>
                  </a:lnTo>
                  <a:lnTo>
                    <a:pt x="52" y="57"/>
                  </a:lnTo>
                  <a:lnTo>
                    <a:pt x="55" y="64"/>
                  </a:lnTo>
                  <a:lnTo>
                    <a:pt x="58" y="69"/>
                  </a:lnTo>
                  <a:lnTo>
                    <a:pt x="63" y="77"/>
                  </a:lnTo>
                  <a:lnTo>
                    <a:pt x="67" y="84"/>
                  </a:lnTo>
                  <a:lnTo>
                    <a:pt x="72" y="94"/>
                  </a:lnTo>
                  <a:lnTo>
                    <a:pt x="75" y="100"/>
                  </a:lnTo>
                  <a:lnTo>
                    <a:pt x="80" y="110"/>
                  </a:lnTo>
                  <a:lnTo>
                    <a:pt x="85" y="119"/>
                  </a:lnTo>
                  <a:lnTo>
                    <a:pt x="90" y="129"/>
                  </a:lnTo>
                  <a:lnTo>
                    <a:pt x="95" y="137"/>
                  </a:lnTo>
                  <a:lnTo>
                    <a:pt x="100" y="147"/>
                  </a:lnTo>
                  <a:lnTo>
                    <a:pt x="105" y="156"/>
                  </a:lnTo>
                  <a:lnTo>
                    <a:pt x="110" y="166"/>
                  </a:lnTo>
                  <a:lnTo>
                    <a:pt x="115" y="176"/>
                  </a:lnTo>
                  <a:lnTo>
                    <a:pt x="120" y="184"/>
                  </a:lnTo>
                  <a:lnTo>
                    <a:pt x="125" y="192"/>
                  </a:lnTo>
                  <a:lnTo>
                    <a:pt x="130" y="201"/>
                  </a:lnTo>
                  <a:lnTo>
                    <a:pt x="137" y="211"/>
                  </a:lnTo>
                  <a:lnTo>
                    <a:pt x="142" y="217"/>
                  </a:lnTo>
                  <a:lnTo>
                    <a:pt x="146" y="226"/>
                  </a:lnTo>
                  <a:lnTo>
                    <a:pt x="153" y="232"/>
                  </a:lnTo>
                  <a:lnTo>
                    <a:pt x="158" y="239"/>
                  </a:lnTo>
                  <a:lnTo>
                    <a:pt x="165" y="246"/>
                  </a:lnTo>
                  <a:lnTo>
                    <a:pt x="170" y="249"/>
                  </a:lnTo>
                  <a:lnTo>
                    <a:pt x="171" y="251"/>
                  </a:lnTo>
                  <a:lnTo>
                    <a:pt x="173" y="252"/>
                  </a:lnTo>
                  <a:lnTo>
                    <a:pt x="175" y="256"/>
                  </a:lnTo>
                  <a:lnTo>
                    <a:pt x="176" y="257"/>
                  </a:lnTo>
                  <a:lnTo>
                    <a:pt x="180" y="261"/>
                  </a:lnTo>
                  <a:lnTo>
                    <a:pt x="181" y="264"/>
                  </a:lnTo>
                  <a:lnTo>
                    <a:pt x="185" y="267"/>
                  </a:lnTo>
                  <a:lnTo>
                    <a:pt x="188" y="271"/>
                  </a:lnTo>
                  <a:lnTo>
                    <a:pt x="191" y="276"/>
                  </a:lnTo>
                  <a:lnTo>
                    <a:pt x="195" y="281"/>
                  </a:lnTo>
                  <a:lnTo>
                    <a:pt x="198" y="284"/>
                  </a:lnTo>
                  <a:lnTo>
                    <a:pt x="201" y="289"/>
                  </a:lnTo>
                  <a:lnTo>
                    <a:pt x="205" y="294"/>
                  </a:lnTo>
                  <a:lnTo>
                    <a:pt x="208" y="299"/>
                  </a:lnTo>
                  <a:lnTo>
                    <a:pt x="213" y="302"/>
                  </a:lnTo>
                  <a:lnTo>
                    <a:pt x="216" y="307"/>
                  </a:lnTo>
                  <a:lnTo>
                    <a:pt x="220" y="312"/>
                  </a:lnTo>
                  <a:lnTo>
                    <a:pt x="223" y="316"/>
                  </a:lnTo>
                  <a:lnTo>
                    <a:pt x="228" y="321"/>
                  </a:lnTo>
                  <a:lnTo>
                    <a:pt x="231" y="326"/>
                  </a:lnTo>
                  <a:lnTo>
                    <a:pt x="235" y="331"/>
                  </a:lnTo>
                  <a:lnTo>
                    <a:pt x="238" y="332"/>
                  </a:lnTo>
                  <a:lnTo>
                    <a:pt x="241" y="337"/>
                  </a:lnTo>
                  <a:lnTo>
                    <a:pt x="243" y="341"/>
                  </a:lnTo>
                  <a:lnTo>
                    <a:pt x="246" y="344"/>
                  </a:lnTo>
                  <a:lnTo>
                    <a:pt x="248" y="347"/>
                  </a:lnTo>
                  <a:lnTo>
                    <a:pt x="251" y="349"/>
                  </a:lnTo>
                  <a:lnTo>
                    <a:pt x="253" y="351"/>
                  </a:lnTo>
                  <a:lnTo>
                    <a:pt x="253" y="352"/>
                  </a:lnTo>
                  <a:lnTo>
                    <a:pt x="255" y="354"/>
                  </a:lnTo>
                  <a:lnTo>
                    <a:pt x="255" y="356"/>
                  </a:lnTo>
                  <a:lnTo>
                    <a:pt x="256" y="356"/>
                  </a:lnTo>
                  <a:lnTo>
                    <a:pt x="251" y="349"/>
                  </a:lnTo>
                  <a:lnTo>
                    <a:pt x="248" y="344"/>
                  </a:lnTo>
                  <a:lnTo>
                    <a:pt x="245" y="337"/>
                  </a:lnTo>
                  <a:lnTo>
                    <a:pt x="241" y="332"/>
                  </a:lnTo>
                  <a:lnTo>
                    <a:pt x="238" y="327"/>
                  </a:lnTo>
                  <a:lnTo>
                    <a:pt x="233" y="321"/>
                  </a:lnTo>
                  <a:lnTo>
                    <a:pt x="230" y="316"/>
                  </a:lnTo>
                  <a:lnTo>
                    <a:pt x="226" y="311"/>
                  </a:lnTo>
                  <a:lnTo>
                    <a:pt x="223" y="306"/>
                  </a:lnTo>
                  <a:lnTo>
                    <a:pt x="220" y="299"/>
                  </a:lnTo>
                  <a:lnTo>
                    <a:pt x="216" y="296"/>
                  </a:lnTo>
                  <a:lnTo>
                    <a:pt x="211" y="291"/>
                  </a:lnTo>
                  <a:lnTo>
                    <a:pt x="208" y="284"/>
                  </a:lnTo>
                  <a:lnTo>
                    <a:pt x="205" y="281"/>
                  </a:lnTo>
                  <a:lnTo>
                    <a:pt x="201" y="276"/>
                  </a:lnTo>
                  <a:lnTo>
                    <a:pt x="198" y="269"/>
                  </a:lnTo>
                  <a:lnTo>
                    <a:pt x="195" y="266"/>
                  </a:lnTo>
                  <a:lnTo>
                    <a:pt x="191" y="261"/>
                  </a:lnTo>
                  <a:lnTo>
                    <a:pt x="188" y="254"/>
                  </a:lnTo>
                  <a:lnTo>
                    <a:pt x="185" y="249"/>
                  </a:lnTo>
                  <a:lnTo>
                    <a:pt x="180" y="246"/>
                  </a:lnTo>
                  <a:lnTo>
                    <a:pt x="176" y="239"/>
                  </a:lnTo>
                  <a:lnTo>
                    <a:pt x="173" y="234"/>
                  </a:lnTo>
                  <a:lnTo>
                    <a:pt x="168" y="231"/>
                  </a:lnTo>
                  <a:lnTo>
                    <a:pt x="165" y="224"/>
                  </a:lnTo>
                  <a:lnTo>
                    <a:pt x="161" y="219"/>
                  </a:lnTo>
                  <a:lnTo>
                    <a:pt x="156" y="214"/>
                  </a:lnTo>
                  <a:lnTo>
                    <a:pt x="153" y="209"/>
                  </a:lnTo>
                  <a:lnTo>
                    <a:pt x="148" y="202"/>
                  </a:lnTo>
                  <a:lnTo>
                    <a:pt x="145" y="197"/>
                  </a:lnTo>
                  <a:lnTo>
                    <a:pt x="140" y="192"/>
                  </a:lnTo>
                  <a:lnTo>
                    <a:pt x="137" y="186"/>
                  </a:lnTo>
                  <a:lnTo>
                    <a:pt x="133" y="182"/>
                  </a:lnTo>
                  <a:lnTo>
                    <a:pt x="132" y="179"/>
                  </a:lnTo>
                  <a:lnTo>
                    <a:pt x="130" y="174"/>
                  </a:lnTo>
                  <a:lnTo>
                    <a:pt x="127" y="169"/>
                  </a:lnTo>
                  <a:lnTo>
                    <a:pt x="123" y="164"/>
                  </a:lnTo>
                  <a:lnTo>
                    <a:pt x="122" y="159"/>
                  </a:lnTo>
                  <a:lnTo>
                    <a:pt x="118" y="154"/>
                  </a:lnTo>
                  <a:lnTo>
                    <a:pt x="117" y="147"/>
                  </a:lnTo>
                  <a:lnTo>
                    <a:pt x="113" y="142"/>
                  </a:lnTo>
                  <a:lnTo>
                    <a:pt x="110" y="136"/>
                  </a:lnTo>
                  <a:lnTo>
                    <a:pt x="107" y="131"/>
                  </a:lnTo>
                  <a:lnTo>
                    <a:pt x="103" y="124"/>
                  </a:lnTo>
                  <a:lnTo>
                    <a:pt x="100" y="117"/>
                  </a:lnTo>
                  <a:lnTo>
                    <a:pt x="97" y="112"/>
                  </a:lnTo>
                  <a:lnTo>
                    <a:pt x="93" y="104"/>
                  </a:lnTo>
                  <a:lnTo>
                    <a:pt x="90" y="97"/>
                  </a:lnTo>
                  <a:lnTo>
                    <a:pt x="87" y="92"/>
                  </a:lnTo>
                  <a:lnTo>
                    <a:pt x="85" y="84"/>
                  </a:lnTo>
                  <a:lnTo>
                    <a:pt x="82" y="79"/>
                  </a:lnTo>
                  <a:lnTo>
                    <a:pt x="78" y="72"/>
                  </a:lnTo>
                  <a:lnTo>
                    <a:pt x="75" y="64"/>
                  </a:lnTo>
                  <a:lnTo>
                    <a:pt x="72" y="59"/>
                  </a:lnTo>
                  <a:lnTo>
                    <a:pt x="70" y="52"/>
                  </a:lnTo>
                  <a:lnTo>
                    <a:pt x="67" y="47"/>
                  </a:lnTo>
                  <a:lnTo>
                    <a:pt x="63" y="40"/>
                  </a:lnTo>
                  <a:lnTo>
                    <a:pt x="62" y="34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5" y="15"/>
                  </a:lnTo>
                  <a:lnTo>
                    <a:pt x="53" y="12"/>
                  </a:lnTo>
                  <a:lnTo>
                    <a:pt x="53" y="5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54" name="Freeform 50"/>
            <p:cNvSpPr>
              <a:spLocks/>
            </p:cNvSpPr>
            <p:nvPr/>
          </p:nvSpPr>
          <p:spPr bwMode="auto">
            <a:xfrm>
              <a:off x="2850" y="2596"/>
              <a:ext cx="254" cy="75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21" y="5"/>
                </a:cxn>
                <a:cxn ang="0">
                  <a:pos x="35" y="10"/>
                </a:cxn>
                <a:cxn ang="0">
                  <a:pos x="46" y="13"/>
                </a:cxn>
                <a:cxn ang="0">
                  <a:pos x="56" y="20"/>
                </a:cxn>
                <a:cxn ang="0">
                  <a:pos x="66" y="27"/>
                </a:cxn>
                <a:cxn ang="0">
                  <a:pos x="78" y="32"/>
                </a:cxn>
                <a:cxn ang="0">
                  <a:pos x="90" y="38"/>
                </a:cxn>
                <a:cxn ang="0">
                  <a:pos x="103" y="47"/>
                </a:cxn>
                <a:cxn ang="0">
                  <a:pos x="116" y="50"/>
                </a:cxn>
                <a:cxn ang="0">
                  <a:pos x="129" y="57"/>
                </a:cxn>
                <a:cxn ang="0">
                  <a:pos x="148" y="62"/>
                </a:cxn>
                <a:cxn ang="0">
                  <a:pos x="166" y="65"/>
                </a:cxn>
                <a:cxn ang="0">
                  <a:pos x="188" y="68"/>
                </a:cxn>
                <a:cxn ang="0">
                  <a:pos x="211" y="70"/>
                </a:cxn>
                <a:cxn ang="0">
                  <a:pos x="239" y="72"/>
                </a:cxn>
                <a:cxn ang="0">
                  <a:pos x="241" y="73"/>
                </a:cxn>
                <a:cxn ang="0">
                  <a:pos x="216" y="75"/>
                </a:cxn>
                <a:cxn ang="0">
                  <a:pos x="194" y="75"/>
                </a:cxn>
                <a:cxn ang="0">
                  <a:pos x="173" y="73"/>
                </a:cxn>
                <a:cxn ang="0">
                  <a:pos x="154" y="70"/>
                </a:cxn>
                <a:cxn ang="0">
                  <a:pos x="136" y="65"/>
                </a:cxn>
                <a:cxn ang="0">
                  <a:pos x="121" y="60"/>
                </a:cxn>
                <a:cxn ang="0">
                  <a:pos x="106" y="53"/>
                </a:cxn>
                <a:cxn ang="0">
                  <a:pos x="91" y="48"/>
                </a:cxn>
                <a:cxn ang="0">
                  <a:pos x="78" y="40"/>
                </a:cxn>
                <a:cxn ang="0">
                  <a:pos x="66" y="33"/>
                </a:cxn>
                <a:cxn ang="0">
                  <a:pos x="53" y="28"/>
                </a:cxn>
                <a:cxn ang="0">
                  <a:pos x="43" y="22"/>
                </a:cxn>
                <a:cxn ang="0">
                  <a:pos x="31" y="18"/>
                </a:cxn>
                <a:cxn ang="0">
                  <a:pos x="20" y="15"/>
                </a:cxn>
                <a:cxn ang="0">
                  <a:pos x="8" y="13"/>
                </a:cxn>
                <a:cxn ang="0">
                  <a:pos x="0" y="0"/>
                </a:cxn>
              </a:cxnLst>
              <a:rect l="0" t="0" r="r" b="b"/>
              <a:pathLst>
                <a:path w="254" h="75">
                  <a:moveTo>
                    <a:pt x="0" y="0"/>
                  </a:moveTo>
                  <a:lnTo>
                    <a:pt x="8" y="2"/>
                  </a:lnTo>
                  <a:lnTo>
                    <a:pt x="15" y="3"/>
                  </a:lnTo>
                  <a:lnTo>
                    <a:pt x="21" y="5"/>
                  </a:lnTo>
                  <a:lnTo>
                    <a:pt x="28" y="8"/>
                  </a:lnTo>
                  <a:lnTo>
                    <a:pt x="35" y="10"/>
                  </a:lnTo>
                  <a:lnTo>
                    <a:pt x="40" y="13"/>
                  </a:lnTo>
                  <a:lnTo>
                    <a:pt x="46" y="13"/>
                  </a:lnTo>
                  <a:lnTo>
                    <a:pt x="50" y="17"/>
                  </a:lnTo>
                  <a:lnTo>
                    <a:pt x="56" y="20"/>
                  </a:lnTo>
                  <a:lnTo>
                    <a:pt x="61" y="23"/>
                  </a:lnTo>
                  <a:lnTo>
                    <a:pt x="66" y="27"/>
                  </a:lnTo>
                  <a:lnTo>
                    <a:pt x="73" y="30"/>
                  </a:lnTo>
                  <a:lnTo>
                    <a:pt x="78" y="32"/>
                  </a:lnTo>
                  <a:lnTo>
                    <a:pt x="85" y="35"/>
                  </a:lnTo>
                  <a:lnTo>
                    <a:pt x="90" y="38"/>
                  </a:lnTo>
                  <a:lnTo>
                    <a:pt x="96" y="42"/>
                  </a:lnTo>
                  <a:lnTo>
                    <a:pt x="103" y="47"/>
                  </a:lnTo>
                  <a:lnTo>
                    <a:pt x="110" y="48"/>
                  </a:lnTo>
                  <a:lnTo>
                    <a:pt x="116" y="50"/>
                  </a:lnTo>
                  <a:lnTo>
                    <a:pt x="124" y="53"/>
                  </a:lnTo>
                  <a:lnTo>
                    <a:pt x="129" y="57"/>
                  </a:lnTo>
                  <a:lnTo>
                    <a:pt x="138" y="60"/>
                  </a:lnTo>
                  <a:lnTo>
                    <a:pt x="148" y="62"/>
                  </a:lnTo>
                  <a:lnTo>
                    <a:pt x="156" y="65"/>
                  </a:lnTo>
                  <a:lnTo>
                    <a:pt x="166" y="65"/>
                  </a:lnTo>
                  <a:lnTo>
                    <a:pt x="178" y="67"/>
                  </a:lnTo>
                  <a:lnTo>
                    <a:pt x="188" y="68"/>
                  </a:lnTo>
                  <a:lnTo>
                    <a:pt x="199" y="70"/>
                  </a:lnTo>
                  <a:lnTo>
                    <a:pt x="211" y="70"/>
                  </a:lnTo>
                  <a:lnTo>
                    <a:pt x="224" y="72"/>
                  </a:lnTo>
                  <a:lnTo>
                    <a:pt x="239" y="72"/>
                  </a:lnTo>
                  <a:lnTo>
                    <a:pt x="254" y="72"/>
                  </a:lnTo>
                  <a:lnTo>
                    <a:pt x="241" y="73"/>
                  </a:lnTo>
                  <a:lnTo>
                    <a:pt x="228" y="75"/>
                  </a:lnTo>
                  <a:lnTo>
                    <a:pt x="216" y="75"/>
                  </a:lnTo>
                  <a:lnTo>
                    <a:pt x="206" y="75"/>
                  </a:lnTo>
                  <a:lnTo>
                    <a:pt x="194" y="75"/>
                  </a:lnTo>
                  <a:lnTo>
                    <a:pt x="183" y="75"/>
                  </a:lnTo>
                  <a:lnTo>
                    <a:pt x="173" y="73"/>
                  </a:lnTo>
                  <a:lnTo>
                    <a:pt x="163" y="72"/>
                  </a:lnTo>
                  <a:lnTo>
                    <a:pt x="154" y="70"/>
                  </a:lnTo>
                  <a:lnTo>
                    <a:pt x="144" y="67"/>
                  </a:lnTo>
                  <a:lnTo>
                    <a:pt x="136" y="65"/>
                  </a:lnTo>
                  <a:lnTo>
                    <a:pt x="129" y="63"/>
                  </a:lnTo>
                  <a:lnTo>
                    <a:pt x="121" y="60"/>
                  </a:lnTo>
                  <a:lnTo>
                    <a:pt x="113" y="57"/>
                  </a:lnTo>
                  <a:lnTo>
                    <a:pt x="106" y="53"/>
                  </a:lnTo>
                  <a:lnTo>
                    <a:pt x="100" y="50"/>
                  </a:lnTo>
                  <a:lnTo>
                    <a:pt x="91" y="48"/>
                  </a:lnTo>
                  <a:lnTo>
                    <a:pt x="85" y="43"/>
                  </a:lnTo>
                  <a:lnTo>
                    <a:pt x="78" y="40"/>
                  </a:lnTo>
                  <a:lnTo>
                    <a:pt x="73" y="37"/>
                  </a:lnTo>
                  <a:lnTo>
                    <a:pt x="66" y="33"/>
                  </a:lnTo>
                  <a:lnTo>
                    <a:pt x="60" y="30"/>
                  </a:lnTo>
                  <a:lnTo>
                    <a:pt x="53" y="28"/>
                  </a:lnTo>
                  <a:lnTo>
                    <a:pt x="48" y="25"/>
                  </a:lnTo>
                  <a:lnTo>
                    <a:pt x="43" y="22"/>
                  </a:lnTo>
                  <a:lnTo>
                    <a:pt x="38" y="20"/>
                  </a:lnTo>
                  <a:lnTo>
                    <a:pt x="31" y="18"/>
                  </a:lnTo>
                  <a:lnTo>
                    <a:pt x="26" y="17"/>
                  </a:lnTo>
                  <a:lnTo>
                    <a:pt x="20" y="15"/>
                  </a:lnTo>
                  <a:lnTo>
                    <a:pt x="15" y="13"/>
                  </a:lnTo>
                  <a:lnTo>
                    <a:pt x="8" y="13"/>
                  </a:lnTo>
                  <a:lnTo>
                    <a:pt x="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55" name="Freeform 51"/>
            <p:cNvSpPr>
              <a:spLocks/>
            </p:cNvSpPr>
            <p:nvPr/>
          </p:nvSpPr>
          <p:spPr bwMode="auto">
            <a:xfrm>
              <a:off x="3598" y="2234"/>
              <a:ext cx="38" cy="4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2" y="40"/>
                </a:cxn>
                <a:cxn ang="0">
                  <a:pos x="20" y="28"/>
                </a:cxn>
                <a:cxn ang="0">
                  <a:pos x="12" y="8"/>
                </a:cxn>
                <a:cxn ang="0">
                  <a:pos x="38" y="7"/>
                </a:cxn>
                <a:cxn ang="0">
                  <a:pos x="3" y="0"/>
                </a:cxn>
                <a:cxn ang="0">
                  <a:pos x="0" y="3"/>
                </a:cxn>
              </a:cxnLst>
              <a:rect l="0" t="0" r="r" b="b"/>
              <a:pathLst>
                <a:path w="38" h="40">
                  <a:moveTo>
                    <a:pt x="0" y="3"/>
                  </a:moveTo>
                  <a:lnTo>
                    <a:pt x="12" y="40"/>
                  </a:lnTo>
                  <a:lnTo>
                    <a:pt x="20" y="28"/>
                  </a:lnTo>
                  <a:lnTo>
                    <a:pt x="12" y="8"/>
                  </a:lnTo>
                  <a:lnTo>
                    <a:pt x="38" y="7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56" name="Freeform 52"/>
            <p:cNvSpPr>
              <a:spLocks/>
            </p:cNvSpPr>
            <p:nvPr/>
          </p:nvSpPr>
          <p:spPr bwMode="auto">
            <a:xfrm>
              <a:off x="3626" y="2241"/>
              <a:ext cx="156" cy="395"/>
            </a:xfrm>
            <a:custGeom>
              <a:avLst/>
              <a:gdLst/>
              <a:ahLst/>
              <a:cxnLst>
                <a:cxn ang="0">
                  <a:pos x="3" y="45"/>
                </a:cxn>
                <a:cxn ang="0">
                  <a:pos x="12" y="31"/>
                </a:cxn>
                <a:cxn ang="0">
                  <a:pos x="25" y="18"/>
                </a:cxn>
                <a:cxn ang="0">
                  <a:pos x="38" y="10"/>
                </a:cxn>
                <a:cxn ang="0">
                  <a:pos x="55" y="1"/>
                </a:cxn>
                <a:cxn ang="0">
                  <a:pos x="72" y="0"/>
                </a:cxn>
                <a:cxn ang="0">
                  <a:pos x="87" y="1"/>
                </a:cxn>
                <a:cxn ang="0">
                  <a:pos x="103" y="8"/>
                </a:cxn>
                <a:cxn ang="0">
                  <a:pos x="112" y="13"/>
                </a:cxn>
                <a:cxn ang="0">
                  <a:pos x="118" y="16"/>
                </a:cxn>
                <a:cxn ang="0">
                  <a:pos x="126" y="21"/>
                </a:cxn>
                <a:cxn ang="0">
                  <a:pos x="135" y="28"/>
                </a:cxn>
                <a:cxn ang="0">
                  <a:pos x="143" y="33"/>
                </a:cxn>
                <a:cxn ang="0">
                  <a:pos x="150" y="36"/>
                </a:cxn>
                <a:cxn ang="0">
                  <a:pos x="155" y="40"/>
                </a:cxn>
                <a:cxn ang="0">
                  <a:pos x="145" y="35"/>
                </a:cxn>
                <a:cxn ang="0">
                  <a:pos x="123" y="25"/>
                </a:cxn>
                <a:cxn ang="0">
                  <a:pos x="102" y="16"/>
                </a:cxn>
                <a:cxn ang="0">
                  <a:pos x="83" y="13"/>
                </a:cxn>
                <a:cxn ang="0">
                  <a:pos x="67" y="13"/>
                </a:cxn>
                <a:cxn ang="0">
                  <a:pos x="50" y="16"/>
                </a:cxn>
                <a:cxn ang="0">
                  <a:pos x="32" y="26"/>
                </a:cxn>
                <a:cxn ang="0">
                  <a:pos x="13" y="41"/>
                </a:cxn>
                <a:cxn ang="0">
                  <a:pos x="10" y="66"/>
                </a:cxn>
                <a:cxn ang="0">
                  <a:pos x="20" y="100"/>
                </a:cxn>
                <a:cxn ang="0">
                  <a:pos x="27" y="131"/>
                </a:cxn>
                <a:cxn ang="0">
                  <a:pos x="32" y="161"/>
                </a:cxn>
                <a:cxn ang="0">
                  <a:pos x="33" y="191"/>
                </a:cxn>
                <a:cxn ang="0">
                  <a:pos x="35" y="221"/>
                </a:cxn>
                <a:cxn ang="0">
                  <a:pos x="35" y="251"/>
                </a:cxn>
                <a:cxn ang="0">
                  <a:pos x="33" y="280"/>
                </a:cxn>
                <a:cxn ang="0">
                  <a:pos x="33" y="300"/>
                </a:cxn>
                <a:cxn ang="0">
                  <a:pos x="33" y="312"/>
                </a:cxn>
                <a:cxn ang="0">
                  <a:pos x="35" y="325"/>
                </a:cxn>
                <a:cxn ang="0">
                  <a:pos x="35" y="337"/>
                </a:cxn>
                <a:cxn ang="0">
                  <a:pos x="35" y="352"/>
                </a:cxn>
                <a:cxn ang="0">
                  <a:pos x="35" y="363"/>
                </a:cxn>
                <a:cxn ang="0">
                  <a:pos x="37" y="375"/>
                </a:cxn>
                <a:cxn ang="0">
                  <a:pos x="37" y="388"/>
                </a:cxn>
                <a:cxn ang="0">
                  <a:pos x="35" y="392"/>
                </a:cxn>
                <a:cxn ang="0">
                  <a:pos x="33" y="385"/>
                </a:cxn>
                <a:cxn ang="0">
                  <a:pos x="32" y="377"/>
                </a:cxn>
                <a:cxn ang="0">
                  <a:pos x="30" y="367"/>
                </a:cxn>
                <a:cxn ang="0">
                  <a:pos x="27" y="353"/>
                </a:cxn>
                <a:cxn ang="0">
                  <a:pos x="25" y="340"/>
                </a:cxn>
                <a:cxn ang="0">
                  <a:pos x="25" y="325"/>
                </a:cxn>
                <a:cxn ang="0">
                  <a:pos x="25" y="305"/>
                </a:cxn>
                <a:cxn ang="0">
                  <a:pos x="25" y="276"/>
                </a:cxn>
                <a:cxn ang="0">
                  <a:pos x="25" y="241"/>
                </a:cxn>
                <a:cxn ang="0">
                  <a:pos x="25" y="205"/>
                </a:cxn>
                <a:cxn ang="0">
                  <a:pos x="23" y="168"/>
                </a:cxn>
                <a:cxn ang="0">
                  <a:pos x="20" y="133"/>
                </a:cxn>
                <a:cxn ang="0">
                  <a:pos x="13" y="98"/>
                </a:cxn>
                <a:cxn ang="0">
                  <a:pos x="5" y="68"/>
                </a:cxn>
              </a:cxnLst>
              <a:rect l="0" t="0" r="r" b="b"/>
              <a:pathLst>
                <a:path w="156" h="395">
                  <a:moveTo>
                    <a:pt x="0" y="56"/>
                  </a:moveTo>
                  <a:lnTo>
                    <a:pt x="0" y="53"/>
                  </a:lnTo>
                  <a:lnTo>
                    <a:pt x="2" y="50"/>
                  </a:lnTo>
                  <a:lnTo>
                    <a:pt x="3" y="45"/>
                  </a:lnTo>
                  <a:lnTo>
                    <a:pt x="5" y="41"/>
                  </a:lnTo>
                  <a:lnTo>
                    <a:pt x="8" y="36"/>
                  </a:lnTo>
                  <a:lnTo>
                    <a:pt x="10" y="33"/>
                  </a:lnTo>
                  <a:lnTo>
                    <a:pt x="12" y="31"/>
                  </a:lnTo>
                  <a:lnTo>
                    <a:pt x="15" y="28"/>
                  </a:lnTo>
                  <a:lnTo>
                    <a:pt x="18" y="25"/>
                  </a:lnTo>
                  <a:lnTo>
                    <a:pt x="22" y="21"/>
                  </a:lnTo>
                  <a:lnTo>
                    <a:pt x="25" y="18"/>
                  </a:lnTo>
                  <a:lnTo>
                    <a:pt x="28" y="16"/>
                  </a:lnTo>
                  <a:lnTo>
                    <a:pt x="32" y="13"/>
                  </a:lnTo>
                  <a:lnTo>
                    <a:pt x="35" y="11"/>
                  </a:lnTo>
                  <a:lnTo>
                    <a:pt x="38" y="10"/>
                  </a:lnTo>
                  <a:lnTo>
                    <a:pt x="42" y="6"/>
                  </a:lnTo>
                  <a:lnTo>
                    <a:pt x="47" y="5"/>
                  </a:lnTo>
                  <a:lnTo>
                    <a:pt x="50" y="3"/>
                  </a:lnTo>
                  <a:lnTo>
                    <a:pt x="55" y="1"/>
                  </a:lnTo>
                  <a:lnTo>
                    <a:pt x="58" y="1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75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7" y="1"/>
                  </a:lnTo>
                  <a:lnTo>
                    <a:pt x="92" y="3"/>
                  </a:lnTo>
                  <a:lnTo>
                    <a:pt x="95" y="5"/>
                  </a:lnTo>
                  <a:lnTo>
                    <a:pt x="100" y="6"/>
                  </a:lnTo>
                  <a:lnTo>
                    <a:pt x="103" y="8"/>
                  </a:lnTo>
                  <a:lnTo>
                    <a:pt x="108" y="10"/>
                  </a:lnTo>
                  <a:lnTo>
                    <a:pt x="108" y="11"/>
                  </a:lnTo>
                  <a:lnTo>
                    <a:pt x="110" y="13"/>
                  </a:lnTo>
                  <a:lnTo>
                    <a:pt x="112" y="13"/>
                  </a:lnTo>
                  <a:lnTo>
                    <a:pt x="113" y="15"/>
                  </a:lnTo>
                  <a:lnTo>
                    <a:pt x="115" y="16"/>
                  </a:lnTo>
                  <a:lnTo>
                    <a:pt x="117" y="16"/>
                  </a:lnTo>
                  <a:lnTo>
                    <a:pt x="118" y="16"/>
                  </a:lnTo>
                  <a:lnTo>
                    <a:pt x="120" y="18"/>
                  </a:lnTo>
                  <a:lnTo>
                    <a:pt x="123" y="20"/>
                  </a:lnTo>
                  <a:lnTo>
                    <a:pt x="125" y="21"/>
                  </a:lnTo>
                  <a:lnTo>
                    <a:pt x="126" y="21"/>
                  </a:lnTo>
                  <a:lnTo>
                    <a:pt x="128" y="23"/>
                  </a:lnTo>
                  <a:lnTo>
                    <a:pt x="131" y="25"/>
                  </a:lnTo>
                  <a:lnTo>
                    <a:pt x="133" y="26"/>
                  </a:lnTo>
                  <a:lnTo>
                    <a:pt x="135" y="28"/>
                  </a:lnTo>
                  <a:lnTo>
                    <a:pt x="136" y="30"/>
                  </a:lnTo>
                  <a:lnTo>
                    <a:pt x="140" y="31"/>
                  </a:lnTo>
                  <a:lnTo>
                    <a:pt x="141" y="31"/>
                  </a:lnTo>
                  <a:lnTo>
                    <a:pt x="143" y="33"/>
                  </a:lnTo>
                  <a:lnTo>
                    <a:pt x="145" y="33"/>
                  </a:lnTo>
                  <a:lnTo>
                    <a:pt x="146" y="35"/>
                  </a:lnTo>
                  <a:lnTo>
                    <a:pt x="148" y="35"/>
                  </a:lnTo>
                  <a:lnTo>
                    <a:pt x="150" y="36"/>
                  </a:lnTo>
                  <a:lnTo>
                    <a:pt x="151" y="38"/>
                  </a:lnTo>
                  <a:lnTo>
                    <a:pt x="153" y="38"/>
                  </a:lnTo>
                  <a:lnTo>
                    <a:pt x="153" y="40"/>
                  </a:lnTo>
                  <a:lnTo>
                    <a:pt x="155" y="40"/>
                  </a:lnTo>
                  <a:lnTo>
                    <a:pt x="155" y="41"/>
                  </a:lnTo>
                  <a:lnTo>
                    <a:pt x="156" y="41"/>
                  </a:lnTo>
                  <a:lnTo>
                    <a:pt x="151" y="38"/>
                  </a:lnTo>
                  <a:lnTo>
                    <a:pt x="145" y="35"/>
                  </a:lnTo>
                  <a:lnTo>
                    <a:pt x="140" y="33"/>
                  </a:lnTo>
                  <a:lnTo>
                    <a:pt x="133" y="30"/>
                  </a:lnTo>
                  <a:lnTo>
                    <a:pt x="128" y="26"/>
                  </a:lnTo>
                  <a:lnTo>
                    <a:pt x="123" y="25"/>
                  </a:lnTo>
                  <a:lnTo>
                    <a:pt x="117" y="21"/>
                  </a:lnTo>
                  <a:lnTo>
                    <a:pt x="112" y="20"/>
                  </a:lnTo>
                  <a:lnTo>
                    <a:pt x="107" y="18"/>
                  </a:lnTo>
                  <a:lnTo>
                    <a:pt x="102" y="16"/>
                  </a:lnTo>
                  <a:lnTo>
                    <a:pt x="97" y="16"/>
                  </a:lnTo>
                  <a:lnTo>
                    <a:pt x="93" y="15"/>
                  </a:lnTo>
                  <a:lnTo>
                    <a:pt x="88" y="13"/>
                  </a:lnTo>
                  <a:lnTo>
                    <a:pt x="83" y="13"/>
                  </a:lnTo>
                  <a:lnTo>
                    <a:pt x="80" y="11"/>
                  </a:lnTo>
                  <a:lnTo>
                    <a:pt x="75" y="11"/>
                  </a:lnTo>
                  <a:lnTo>
                    <a:pt x="72" y="11"/>
                  </a:lnTo>
                  <a:lnTo>
                    <a:pt x="67" y="13"/>
                  </a:lnTo>
                  <a:lnTo>
                    <a:pt x="62" y="13"/>
                  </a:lnTo>
                  <a:lnTo>
                    <a:pt x="58" y="15"/>
                  </a:lnTo>
                  <a:lnTo>
                    <a:pt x="53" y="15"/>
                  </a:lnTo>
                  <a:lnTo>
                    <a:pt x="50" y="16"/>
                  </a:lnTo>
                  <a:lnTo>
                    <a:pt x="45" y="18"/>
                  </a:lnTo>
                  <a:lnTo>
                    <a:pt x="40" y="20"/>
                  </a:lnTo>
                  <a:lnTo>
                    <a:pt x="37" y="23"/>
                  </a:lnTo>
                  <a:lnTo>
                    <a:pt x="32" y="26"/>
                  </a:lnTo>
                  <a:lnTo>
                    <a:pt x="27" y="30"/>
                  </a:lnTo>
                  <a:lnTo>
                    <a:pt x="23" y="33"/>
                  </a:lnTo>
                  <a:lnTo>
                    <a:pt x="18" y="36"/>
                  </a:lnTo>
                  <a:lnTo>
                    <a:pt x="13" y="41"/>
                  </a:lnTo>
                  <a:lnTo>
                    <a:pt x="8" y="48"/>
                  </a:lnTo>
                  <a:lnTo>
                    <a:pt x="3" y="51"/>
                  </a:lnTo>
                  <a:lnTo>
                    <a:pt x="7" y="60"/>
                  </a:lnTo>
                  <a:lnTo>
                    <a:pt x="10" y="66"/>
                  </a:lnTo>
                  <a:lnTo>
                    <a:pt x="13" y="75"/>
                  </a:lnTo>
                  <a:lnTo>
                    <a:pt x="15" y="83"/>
                  </a:lnTo>
                  <a:lnTo>
                    <a:pt x="18" y="91"/>
                  </a:lnTo>
                  <a:lnTo>
                    <a:pt x="20" y="100"/>
                  </a:lnTo>
                  <a:lnTo>
                    <a:pt x="22" y="106"/>
                  </a:lnTo>
                  <a:lnTo>
                    <a:pt x="23" y="115"/>
                  </a:lnTo>
                  <a:lnTo>
                    <a:pt x="25" y="121"/>
                  </a:lnTo>
                  <a:lnTo>
                    <a:pt x="27" y="131"/>
                  </a:lnTo>
                  <a:lnTo>
                    <a:pt x="28" y="138"/>
                  </a:lnTo>
                  <a:lnTo>
                    <a:pt x="30" y="146"/>
                  </a:lnTo>
                  <a:lnTo>
                    <a:pt x="30" y="153"/>
                  </a:lnTo>
                  <a:lnTo>
                    <a:pt x="32" y="161"/>
                  </a:lnTo>
                  <a:lnTo>
                    <a:pt x="32" y="168"/>
                  </a:lnTo>
                  <a:lnTo>
                    <a:pt x="33" y="176"/>
                  </a:lnTo>
                  <a:lnTo>
                    <a:pt x="33" y="185"/>
                  </a:lnTo>
                  <a:lnTo>
                    <a:pt x="33" y="191"/>
                  </a:lnTo>
                  <a:lnTo>
                    <a:pt x="33" y="200"/>
                  </a:lnTo>
                  <a:lnTo>
                    <a:pt x="35" y="206"/>
                  </a:lnTo>
                  <a:lnTo>
                    <a:pt x="35" y="215"/>
                  </a:lnTo>
                  <a:lnTo>
                    <a:pt x="35" y="221"/>
                  </a:lnTo>
                  <a:lnTo>
                    <a:pt x="35" y="230"/>
                  </a:lnTo>
                  <a:lnTo>
                    <a:pt x="35" y="236"/>
                  </a:lnTo>
                  <a:lnTo>
                    <a:pt x="35" y="243"/>
                  </a:lnTo>
                  <a:lnTo>
                    <a:pt x="35" y="251"/>
                  </a:lnTo>
                  <a:lnTo>
                    <a:pt x="35" y="258"/>
                  </a:lnTo>
                  <a:lnTo>
                    <a:pt x="35" y="265"/>
                  </a:lnTo>
                  <a:lnTo>
                    <a:pt x="33" y="271"/>
                  </a:lnTo>
                  <a:lnTo>
                    <a:pt x="33" y="280"/>
                  </a:lnTo>
                  <a:lnTo>
                    <a:pt x="33" y="285"/>
                  </a:lnTo>
                  <a:lnTo>
                    <a:pt x="33" y="292"/>
                  </a:lnTo>
                  <a:lnTo>
                    <a:pt x="33" y="297"/>
                  </a:lnTo>
                  <a:lnTo>
                    <a:pt x="33" y="300"/>
                  </a:lnTo>
                  <a:lnTo>
                    <a:pt x="33" y="302"/>
                  </a:lnTo>
                  <a:lnTo>
                    <a:pt x="33" y="305"/>
                  </a:lnTo>
                  <a:lnTo>
                    <a:pt x="33" y="308"/>
                  </a:lnTo>
                  <a:lnTo>
                    <a:pt x="33" y="312"/>
                  </a:lnTo>
                  <a:lnTo>
                    <a:pt x="33" y="315"/>
                  </a:lnTo>
                  <a:lnTo>
                    <a:pt x="35" y="318"/>
                  </a:lnTo>
                  <a:lnTo>
                    <a:pt x="35" y="320"/>
                  </a:lnTo>
                  <a:lnTo>
                    <a:pt x="35" y="325"/>
                  </a:lnTo>
                  <a:lnTo>
                    <a:pt x="35" y="328"/>
                  </a:lnTo>
                  <a:lnTo>
                    <a:pt x="35" y="332"/>
                  </a:lnTo>
                  <a:lnTo>
                    <a:pt x="35" y="335"/>
                  </a:lnTo>
                  <a:lnTo>
                    <a:pt x="35" y="337"/>
                  </a:lnTo>
                  <a:lnTo>
                    <a:pt x="35" y="340"/>
                  </a:lnTo>
                  <a:lnTo>
                    <a:pt x="35" y="343"/>
                  </a:lnTo>
                  <a:lnTo>
                    <a:pt x="35" y="347"/>
                  </a:lnTo>
                  <a:lnTo>
                    <a:pt x="35" y="352"/>
                  </a:lnTo>
                  <a:lnTo>
                    <a:pt x="35" y="353"/>
                  </a:lnTo>
                  <a:lnTo>
                    <a:pt x="35" y="357"/>
                  </a:lnTo>
                  <a:lnTo>
                    <a:pt x="35" y="360"/>
                  </a:lnTo>
                  <a:lnTo>
                    <a:pt x="35" y="363"/>
                  </a:lnTo>
                  <a:lnTo>
                    <a:pt x="35" y="367"/>
                  </a:lnTo>
                  <a:lnTo>
                    <a:pt x="37" y="368"/>
                  </a:lnTo>
                  <a:lnTo>
                    <a:pt x="37" y="372"/>
                  </a:lnTo>
                  <a:lnTo>
                    <a:pt x="37" y="375"/>
                  </a:lnTo>
                  <a:lnTo>
                    <a:pt x="37" y="380"/>
                  </a:lnTo>
                  <a:lnTo>
                    <a:pt x="37" y="383"/>
                  </a:lnTo>
                  <a:lnTo>
                    <a:pt x="37" y="385"/>
                  </a:lnTo>
                  <a:lnTo>
                    <a:pt x="37" y="388"/>
                  </a:lnTo>
                  <a:lnTo>
                    <a:pt x="37" y="392"/>
                  </a:lnTo>
                  <a:lnTo>
                    <a:pt x="37" y="395"/>
                  </a:lnTo>
                  <a:lnTo>
                    <a:pt x="37" y="393"/>
                  </a:lnTo>
                  <a:lnTo>
                    <a:pt x="35" y="392"/>
                  </a:lnTo>
                  <a:lnTo>
                    <a:pt x="35" y="390"/>
                  </a:lnTo>
                  <a:lnTo>
                    <a:pt x="35" y="388"/>
                  </a:lnTo>
                  <a:lnTo>
                    <a:pt x="35" y="387"/>
                  </a:lnTo>
                  <a:lnTo>
                    <a:pt x="33" y="385"/>
                  </a:lnTo>
                  <a:lnTo>
                    <a:pt x="33" y="385"/>
                  </a:lnTo>
                  <a:lnTo>
                    <a:pt x="33" y="382"/>
                  </a:lnTo>
                  <a:lnTo>
                    <a:pt x="32" y="380"/>
                  </a:lnTo>
                  <a:lnTo>
                    <a:pt x="32" y="377"/>
                  </a:lnTo>
                  <a:lnTo>
                    <a:pt x="32" y="375"/>
                  </a:lnTo>
                  <a:lnTo>
                    <a:pt x="30" y="372"/>
                  </a:lnTo>
                  <a:lnTo>
                    <a:pt x="30" y="368"/>
                  </a:lnTo>
                  <a:lnTo>
                    <a:pt x="30" y="367"/>
                  </a:lnTo>
                  <a:lnTo>
                    <a:pt x="28" y="363"/>
                  </a:lnTo>
                  <a:lnTo>
                    <a:pt x="28" y="360"/>
                  </a:lnTo>
                  <a:lnTo>
                    <a:pt x="28" y="357"/>
                  </a:lnTo>
                  <a:lnTo>
                    <a:pt x="27" y="353"/>
                  </a:lnTo>
                  <a:lnTo>
                    <a:pt x="27" y="352"/>
                  </a:lnTo>
                  <a:lnTo>
                    <a:pt x="27" y="348"/>
                  </a:lnTo>
                  <a:lnTo>
                    <a:pt x="27" y="343"/>
                  </a:lnTo>
                  <a:lnTo>
                    <a:pt x="25" y="340"/>
                  </a:lnTo>
                  <a:lnTo>
                    <a:pt x="25" y="337"/>
                  </a:lnTo>
                  <a:lnTo>
                    <a:pt x="25" y="333"/>
                  </a:lnTo>
                  <a:lnTo>
                    <a:pt x="25" y="330"/>
                  </a:lnTo>
                  <a:lnTo>
                    <a:pt x="25" y="325"/>
                  </a:lnTo>
                  <a:lnTo>
                    <a:pt x="25" y="322"/>
                  </a:lnTo>
                  <a:lnTo>
                    <a:pt x="25" y="318"/>
                  </a:lnTo>
                  <a:lnTo>
                    <a:pt x="25" y="312"/>
                  </a:lnTo>
                  <a:lnTo>
                    <a:pt x="25" y="305"/>
                  </a:lnTo>
                  <a:lnTo>
                    <a:pt x="25" y="298"/>
                  </a:lnTo>
                  <a:lnTo>
                    <a:pt x="25" y="292"/>
                  </a:lnTo>
                  <a:lnTo>
                    <a:pt x="25" y="285"/>
                  </a:lnTo>
                  <a:lnTo>
                    <a:pt x="25" y="276"/>
                  </a:lnTo>
                  <a:lnTo>
                    <a:pt x="25" y="268"/>
                  </a:lnTo>
                  <a:lnTo>
                    <a:pt x="25" y="260"/>
                  </a:lnTo>
                  <a:lnTo>
                    <a:pt x="25" y="251"/>
                  </a:lnTo>
                  <a:lnTo>
                    <a:pt x="25" y="241"/>
                  </a:lnTo>
                  <a:lnTo>
                    <a:pt x="25" y="233"/>
                  </a:lnTo>
                  <a:lnTo>
                    <a:pt x="25" y="223"/>
                  </a:lnTo>
                  <a:lnTo>
                    <a:pt x="25" y="215"/>
                  </a:lnTo>
                  <a:lnTo>
                    <a:pt x="25" y="205"/>
                  </a:lnTo>
                  <a:lnTo>
                    <a:pt x="25" y="196"/>
                  </a:lnTo>
                  <a:lnTo>
                    <a:pt x="23" y="186"/>
                  </a:lnTo>
                  <a:lnTo>
                    <a:pt x="23" y="178"/>
                  </a:lnTo>
                  <a:lnTo>
                    <a:pt x="23" y="168"/>
                  </a:lnTo>
                  <a:lnTo>
                    <a:pt x="22" y="158"/>
                  </a:lnTo>
                  <a:lnTo>
                    <a:pt x="22" y="150"/>
                  </a:lnTo>
                  <a:lnTo>
                    <a:pt x="20" y="140"/>
                  </a:lnTo>
                  <a:lnTo>
                    <a:pt x="20" y="133"/>
                  </a:lnTo>
                  <a:lnTo>
                    <a:pt x="18" y="123"/>
                  </a:lnTo>
                  <a:lnTo>
                    <a:pt x="17" y="115"/>
                  </a:lnTo>
                  <a:lnTo>
                    <a:pt x="15" y="106"/>
                  </a:lnTo>
                  <a:lnTo>
                    <a:pt x="13" y="98"/>
                  </a:lnTo>
                  <a:lnTo>
                    <a:pt x="12" y="90"/>
                  </a:lnTo>
                  <a:lnTo>
                    <a:pt x="10" y="83"/>
                  </a:lnTo>
                  <a:lnTo>
                    <a:pt x="7" y="76"/>
                  </a:lnTo>
                  <a:lnTo>
                    <a:pt x="5" y="68"/>
                  </a:lnTo>
                  <a:lnTo>
                    <a:pt x="2" y="63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57" name="Freeform 53"/>
            <p:cNvSpPr>
              <a:spLocks/>
            </p:cNvSpPr>
            <p:nvPr/>
          </p:nvSpPr>
          <p:spPr bwMode="auto">
            <a:xfrm>
              <a:off x="3643" y="2538"/>
              <a:ext cx="126" cy="106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8" y="6"/>
                </a:cxn>
                <a:cxn ang="0">
                  <a:pos x="13" y="11"/>
                </a:cxn>
                <a:cxn ang="0">
                  <a:pos x="20" y="15"/>
                </a:cxn>
                <a:cxn ang="0">
                  <a:pos x="26" y="18"/>
                </a:cxn>
                <a:cxn ang="0">
                  <a:pos x="35" y="21"/>
                </a:cxn>
                <a:cxn ang="0">
                  <a:pos x="43" y="25"/>
                </a:cxn>
                <a:cxn ang="0">
                  <a:pos x="51" y="30"/>
                </a:cxn>
                <a:cxn ang="0">
                  <a:pos x="60" y="35"/>
                </a:cxn>
                <a:cxn ang="0">
                  <a:pos x="68" y="38"/>
                </a:cxn>
                <a:cxn ang="0">
                  <a:pos x="76" y="46"/>
                </a:cxn>
                <a:cxn ang="0">
                  <a:pos x="86" y="55"/>
                </a:cxn>
                <a:cxn ang="0">
                  <a:pos x="95" y="63"/>
                </a:cxn>
                <a:cxn ang="0">
                  <a:pos x="104" y="71"/>
                </a:cxn>
                <a:cxn ang="0">
                  <a:pos x="113" y="85"/>
                </a:cxn>
                <a:cxn ang="0">
                  <a:pos x="123" y="100"/>
                </a:cxn>
                <a:cxn ang="0">
                  <a:pos x="123" y="103"/>
                </a:cxn>
                <a:cxn ang="0">
                  <a:pos x="113" y="95"/>
                </a:cxn>
                <a:cxn ang="0">
                  <a:pos x="104" y="88"/>
                </a:cxn>
                <a:cxn ang="0">
                  <a:pos x="93" y="80"/>
                </a:cxn>
                <a:cxn ang="0">
                  <a:pos x="83" y="71"/>
                </a:cxn>
                <a:cxn ang="0">
                  <a:pos x="73" y="61"/>
                </a:cxn>
                <a:cxn ang="0">
                  <a:pos x="63" y="55"/>
                </a:cxn>
                <a:cxn ang="0">
                  <a:pos x="53" y="45"/>
                </a:cxn>
                <a:cxn ang="0">
                  <a:pos x="43" y="38"/>
                </a:cxn>
                <a:cxn ang="0">
                  <a:pos x="33" y="30"/>
                </a:cxn>
                <a:cxn ang="0">
                  <a:pos x="25" y="21"/>
                </a:cxn>
                <a:cxn ang="0">
                  <a:pos x="16" y="16"/>
                </a:cxn>
                <a:cxn ang="0">
                  <a:pos x="11" y="11"/>
                </a:cxn>
                <a:cxn ang="0">
                  <a:pos x="6" y="5"/>
                </a:cxn>
                <a:cxn ang="0">
                  <a:pos x="3" y="3"/>
                </a:cxn>
                <a:cxn ang="0">
                  <a:pos x="0" y="0"/>
                </a:cxn>
              </a:cxnLst>
              <a:rect l="0" t="0" r="r" b="b"/>
              <a:pathLst>
                <a:path w="126" h="106">
                  <a:moveTo>
                    <a:pt x="0" y="0"/>
                  </a:moveTo>
                  <a:lnTo>
                    <a:pt x="3" y="3"/>
                  </a:lnTo>
                  <a:lnTo>
                    <a:pt x="5" y="5"/>
                  </a:lnTo>
                  <a:lnTo>
                    <a:pt x="8" y="6"/>
                  </a:lnTo>
                  <a:lnTo>
                    <a:pt x="10" y="8"/>
                  </a:lnTo>
                  <a:lnTo>
                    <a:pt x="13" y="11"/>
                  </a:lnTo>
                  <a:lnTo>
                    <a:pt x="16" y="13"/>
                  </a:lnTo>
                  <a:lnTo>
                    <a:pt x="20" y="15"/>
                  </a:lnTo>
                  <a:lnTo>
                    <a:pt x="23" y="16"/>
                  </a:lnTo>
                  <a:lnTo>
                    <a:pt x="26" y="18"/>
                  </a:lnTo>
                  <a:lnTo>
                    <a:pt x="30" y="20"/>
                  </a:lnTo>
                  <a:lnTo>
                    <a:pt x="35" y="21"/>
                  </a:lnTo>
                  <a:lnTo>
                    <a:pt x="38" y="23"/>
                  </a:lnTo>
                  <a:lnTo>
                    <a:pt x="43" y="25"/>
                  </a:lnTo>
                  <a:lnTo>
                    <a:pt x="46" y="26"/>
                  </a:lnTo>
                  <a:lnTo>
                    <a:pt x="51" y="30"/>
                  </a:lnTo>
                  <a:lnTo>
                    <a:pt x="55" y="31"/>
                  </a:lnTo>
                  <a:lnTo>
                    <a:pt x="60" y="35"/>
                  </a:lnTo>
                  <a:lnTo>
                    <a:pt x="65" y="38"/>
                  </a:lnTo>
                  <a:lnTo>
                    <a:pt x="68" y="38"/>
                  </a:lnTo>
                  <a:lnTo>
                    <a:pt x="71" y="43"/>
                  </a:lnTo>
                  <a:lnTo>
                    <a:pt x="76" y="46"/>
                  </a:lnTo>
                  <a:lnTo>
                    <a:pt x="81" y="50"/>
                  </a:lnTo>
                  <a:lnTo>
                    <a:pt x="86" y="55"/>
                  </a:lnTo>
                  <a:lnTo>
                    <a:pt x="91" y="56"/>
                  </a:lnTo>
                  <a:lnTo>
                    <a:pt x="95" y="63"/>
                  </a:lnTo>
                  <a:lnTo>
                    <a:pt x="100" y="68"/>
                  </a:lnTo>
                  <a:lnTo>
                    <a:pt x="104" y="71"/>
                  </a:lnTo>
                  <a:lnTo>
                    <a:pt x="109" y="78"/>
                  </a:lnTo>
                  <a:lnTo>
                    <a:pt x="113" y="85"/>
                  </a:lnTo>
                  <a:lnTo>
                    <a:pt x="118" y="91"/>
                  </a:lnTo>
                  <a:lnTo>
                    <a:pt x="123" y="100"/>
                  </a:lnTo>
                  <a:lnTo>
                    <a:pt x="126" y="106"/>
                  </a:lnTo>
                  <a:lnTo>
                    <a:pt x="123" y="103"/>
                  </a:lnTo>
                  <a:lnTo>
                    <a:pt x="118" y="100"/>
                  </a:lnTo>
                  <a:lnTo>
                    <a:pt x="113" y="95"/>
                  </a:lnTo>
                  <a:lnTo>
                    <a:pt x="109" y="91"/>
                  </a:lnTo>
                  <a:lnTo>
                    <a:pt x="104" y="88"/>
                  </a:lnTo>
                  <a:lnTo>
                    <a:pt x="100" y="83"/>
                  </a:lnTo>
                  <a:lnTo>
                    <a:pt x="93" y="80"/>
                  </a:lnTo>
                  <a:lnTo>
                    <a:pt x="88" y="75"/>
                  </a:lnTo>
                  <a:lnTo>
                    <a:pt x="83" y="71"/>
                  </a:lnTo>
                  <a:lnTo>
                    <a:pt x="78" y="66"/>
                  </a:lnTo>
                  <a:lnTo>
                    <a:pt x="73" y="61"/>
                  </a:lnTo>
                  <a:lnTo>
                    <a:pt x="66" y="58"/>
                  </a:lnTo>
                  <a:lnTo>
                    <a:pt x="63" y="55"/>
                  </a:lnTo>
                  <a:lnTo>
                    <a:pt x="58" y="50"/>
                  </a:lnTo>
                  <a:lnTo>
                    <a:pt x="53" y="45"/>
                  </a:lnTo>
                  <a:lnTo>
                    <a:pt x="48" y="41"/>
                  </a:lnTo>
                  <a:lnTo>
                    <a:pt x="43" y="38"/>
                  </a:lnTo>
                  <a:lnTo>
                    <a:pt x="38" y="33"/>
                  </a:lnTo>
                  <a:lnTo>
                    <a:pt x="33" y="30"/>
                  </a:lnTo>
                  <a:lnTo>
                    <a:pt x="30" y="26"/>
                  </a:lnTo>
                  <a:lnTo>
                    <a:pt x="25" y="21"/>
                  </a:lnTo>
                  <a:lnTo>
                    <a:pt x="21" y="20"/>
                  </a:lnTo>
                  <a:lnTo>
                    <a:pt x="16" y="16"/>
                  </a:lnTo>
                  <a:lnTo>
                    <a:pt x="13" y="13"/>
                  </a:lnTo>
                  <a:lnTo>
                    <a:pt x="11" y="11"/>
                  </a:lnTo>
                  <a:lnTo>
                    <a:pt x="8" y="8"/>
                  </a:lnTo>
                  <a:lnTo>
                    <a:pt x="6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58" name="Freeform 54"/>
            <p:cNvSpPr>
              <a:spLocks/>
            </p:cNvSpPr>
            <p:nvPr/>
          </p:nvSpPr>
          <p:spPr bwMode="auto">
            <a:xfrm>
              <a:off x="3525" y="2299"/>
              <a:ext cx="91" cy="260"/>
            </a:xfrm>
            <a:custGeom>
              <a:avLst/>
              <a:gdLst/>
              <a:ahLst/>
              <a:cxnLst>
                <a:cxn ang="0">
                  <a:pos x="86" y="2"/>
                </a:cxn>
                <a:cxn ang="0">
                  <a:pos x="88" y="3"/>
                </a:cxn>
                <a:cxn ang="0">
                  <a:pos x="88" y="7"/>
                </a:cxn>
                <a:cxn ang="0">
                  <a:pos x="90" y="8"/>
                </a:cxn>
                <a:cxn ang="0">
                  <a:pos x="91" y="10"/>
                </a:cxn>
                <a:cxn ang="0">
                  <a:pos x="91" y="13"/>
                </a:cxn>
                <a:cxn ang="0">
                  <a:pos x="91" y="17"/>
                </a:cxn>
                <a:cxn ang="0">
                  <a:pos x="90" y="18"/>
                </a:cxn>
                <a:cxn ang="0">
                  <a:pos x="86" y="25"/>
                </a:cxn>
                <a:cxn ang="0">
                  <a:pos x="78" y="37"/>
                </a:cxn>
                <a:cxn ang="0">
                  <a:pos x="70" y="48"/>
                </a:cxn>
                <a:cxn ang="0">
                  <a:pos x="61" y="60"/>
                </a:cxn>
                <a:cxn ang="0">
                  <a:pos x="55" y="75"/>
                </a:cxn>
                <a:cxn ang="0">
                  <a:pos x="46" y="88"/>
                </a:cxn>
                <a:cxn ang="0">
                  <a:pos x="40" y="102"/>
                </a:cxn>
                <a:cxn ang="0">
                  <a:pos x="33" y="115"/>
                </a:cxn>
                <a:cxn ang="0">
                  <a:pos x="28" y="128"/>
                </a:cxn>
                <a:cxn ang="0">
                  <a:pos x="23" y="143"/>
                </a:cxn>
                <a:cxn ang="0">
                  <a:pos x="20" y="158"/>
                </a:cxn>
                <a:cxn ang="0">
                  <a:pos x="16" y="172"/>
                </a:cxn>
                <a:cxn ang="0">
                  <a:pos x="13" y="187"/>
                </a:cxn>
                <a:cxn ang="0">
                  <a:pos x="11" y="200"/>
                </a:cxn>
                <a:cxn ang="0">
                  <a:pos x="10" y="213"/>
                </a:cxn>
                <a:cxn ang="0">
                  <a:pos x="8" y="227"/>
                </a:cxn>
                <a:cxn ang="0">
                  <a:pos x="8" y="237"/>
                </a:cxn>
                <a:cxn ang="0">
                  <a:pos x="8" y="242"/>
                </a:cxn>
                <a:cxn ang="0">
                  <a:pos x="8" y="244"/>
                </a:cxn>
                <a:cxn ang="0">
                  <a:pos x="8" y="247"/>
                </a:cxn>
                <a:cxn ang="0">
                  <a:pos x="8" y="250"/>
                </a:cxn>
                <a:cxn ang="0">
                  <a:pos x="8" y="254"/>
                </a:cxn>
                <a:cxn ang="0">
                  <a:pos x="8" y="257"/>
                </a:cxn>
                <a:cxn ang="0">
                  <a:pos x="6" y="259"/>
                </a:cxn>
                <a:cxn ang="0">
                  <a:pos x="3" y="260"/>
                </a:cxn>
                <a:cxn ang="0">
                  <a:pos x="1" y="260"/>
                </a:cxn>
                <a:cxn ang="0">
                  <a:pos x="0" y="244"/>
                </a:cxn>
                <a:cxn ang="0">
                  <a:pos x="0" y="227"/>
                </a:cxn>
                <a:cxn ang="0">
                  <a:pos x="0" y="208"/>
                </a:cxn>
                <a:cxn ang="0">
                  <a:pos x="1" y="192"/>
                </a:cxn>
                <a:cxn ang="0">
                  <a:pos x="5" y="173"/>
                </a:cxn>
                <a:cxn ang="0">
                  <a:pos x="8" y="157"/>
                </a:cxn>
                <a:cxn ang="0">
                  <a:pos x="11" y="140"/>
                </a:cxn>
                <a:cxn ang="0">
                  <a:pos x="16" y="123"/>
                </a:cxn>
                <a:cxn ang="0">
                  <a:pos x="21" y="107"/>
                </a:cxn>
                <a:cxn ang="0">
                  <a:pos x="28" y="90"/>
                </a:cxn>
                <a:cxn ang="0">
                  <a:pos x="36" y="75"/>
                </a:cxn>
                <a:cxn ang="0">
                  <a:pos x="45" y="58"/>
                </a:cxn>
                <a:cxn ang="0">
                  <a:pos x="53" y="42"/>
                </a:cxn>
                <a:cxn ang="0">
                  <a:pos x="63" y="27"/>
                </a:cxn>
                <a:cxn ang="0">
                  <a:pos x="73" y="13"/>
                </a:cxn>
                <a:cxn ang="0">
                  <a:pos x="85" y="0"/>
                </a:cxn>
              </a:cxnLst>
              <a:rect l="0" t="0" r="r" b="b"/>
              <a:pathLst>
                <a:path w="91" h="260">
                  <a:moveTo>
                    <a:pt x="85" y="0"/>
                  </a:moveTo>
                  <a:lnTo>
                    <a:pt x="86" y="2"/>
                  </a:lnTo>
                  <a:lnTo>
                    <a:pt x="86" y="3"/>
                  </a:lnTo>
                  <a:lnTo>
                    <a:pt x="88" y="3"/>
                  </a:lnTo>
                  <a:lnTo>
                    <a:pt x="88" y="5"/>
                  </a:lnTo>
                  <a:lnTo>
                    <a:pt x="88" y="7"/>
                  </a:lnTo>
                  <a:lnTo>
                    <a:pt x="90" y="7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1" y="10"/>
                  </a:lnTo>
                  <a:lnTo>
                    <a:pt x="91" y="12"/>
                  </a:lnTo>
                  <a:lnTo>
                    <a:pt x="91" y="13"/>
                  </a:lnTo>
                  <a:lnTo>
                    <a:pt x="91" y="15"/>
                  </a:lnTo>
                  <a:lnTo>
                    <a:pt x="91" y="17"/>
                  </a:lnTo>
                  <a:lnTo>
                    <a:pt x="91" y="18"/>
                  </a:lnTo>
                  <a:lnTo>
                    <a:pt x="90" y="18"/>
                  </a:lnTo>
                  <a:lnTo>
                    <a:pt x="90" y="20"/>
                  </a:lnTo>
                  <a:lnTo>
                    <a:pt x="86" y="25"/>
                  </a:lnTo>
                  <a:lnTo>
                    <a:pt x="81" y="30"/>
                  </a:lnTo>
                  <a:lnTo>
                    <a:pt x="78" y="37"/>
                  </a:lnTo>
                  <a:lnTo>
                    <a:pt x="73" y="42"/>
                  </a:lnTo>
                  <a:lnTo>
                    <a:pt x="70" y="48"/>
                  </a:lnTo>
                  <a:lnTo>
                    <a:pt x="65" y="55"/>
                  </a:lnTo>
                  <a:lnTo>
                    <a:pt x="61" y="60"/>
                  </a:lnTo>
                  <a:lnTo>
                    <a:pt x="58" y="67"/>
                  </a:lnTo>
                  <a:lnTo>
                    <a:pt x="55" y="75"/>
                  </a:lnTo>
                  <a:lnTo>
                    <a:pt x="50" y="80"/>
                  </a:lnTo>
                  <a:lnTo>
                    <a:pt x="46" y="88"/>
                  </a:lnTo>
                  <a:lnTo>
                    <a:pt x="43" y="93"/>
                  </a:lnTo>
                  <a:lnTo>
                    <a:pt x="40" y="102"/>
                  </a:lnTo>
                  <a:lnTo>
                    <a:pt x="36" y="108"/>
                  </a:lnTo>
                  <a:lnTo>
                    <a:pt x="33" y="115"/>
                  </a:lnTo>
                  <a:lnTo>
                    <a:pt x="31" y="122"/>
                  </a:lnTo>
                  <a:lnTo>
                    <a:pt x="28" y="128"/>
                  </a:lnTo>
                  <a:lnTo>
                    <a:pt x="25" y="137"/>
                  </a:lnTo>
                  <a:lnTo>
                    <a:pt x="23" y="143"/>
                  </a:lnTo>
                  <a:lnTo>
                    <a:pt x="21" y="150"/>
                  </a:lnTo>
                  <a:lnTo>
                    <a:pt x="20" y="158"/>
                  </a:lnTo>
                  <a:lnTo>
                    <a:pt x="18" y="163"/>
                  </a:lnTo>
                  <a:lnTo>
                    <a:pt x="16" y="172"/>
                  </a:lnTo>
                  <a:lnTo>
                    <a:pt x="15" y="178"/>
                  </a:lnTo>
                  <a:lnTo>
                    <a:pt x="13" y="187"/>
                  </a:lnTo>
                  <a:lnTo>
                    <a:pt x="11" y="193"/>
                  </a:lnTo>
                  <a:lnTo>
                    <a:pt x="11" y="200"/>
                  </a:lnTo>
                  <a:lnTo>
                    <a:pt x="10" y="207"/>
                  </a:lnTo>
                  <a:lnTo>
                    <a:pt x="10" y="213"/>
                  </a:lnTo>
                  <a:lnTo>
                    <a:pt x="8" y="222"/>
                  </a:lnTo>
                  <a:lnTo>
                    <a:pt x="8" y="227"/>
                  </a:lnTo>
                  <a:lnTo>
                    <a:pt x="8" y="234"/>
                  </a:lnTo>
                  <a:lnTo>
                    <a:pt x="8" y="237"/>
                  </a:lnTo>
                  <a:lnTo>
                    <a:pt x="8" y="239"/>
                  </a:lnTo>
                  <a:lnTo>
                    <a:pt x="8" y="242"/>
                  </a:lnTo>
                  <a:lnTo>
                    <a:pt x="8" y="244"/>
                  </a:lnTo>
                  <a:lnTo>
                    <a:pt x="8" y="244"/>
                  </a:lnTo>
                  <a:lnTo>
                    <a:pt x="8" y="245"/>
                  </a:lnTo>
                  <a:lnTo>
                    <a:pt x="8" y="247"/>
                  </a:lnTo>
                  <a:lnTo>
                    <a:pt x="8" y="249"/>
                  </a:lnTo>
                  <a:lnTo>
                    <a:pt x="8" y="250"/>
                  </a:lnTo>
                  <a:lnTo>
                    <a:pt x="8" y="252"/>
                  </a:lnTo>
                  <a:lnTo>
                    <a:pt x="8" y="254"/>
                  </a:lnTo>
                  <a:lnTo>
                    <a:pt x="8" y="255"/>
                  </a:lnTo>
                  <a:lnTo>
                    <a:pt x="8" y="257"/>
                  </a:lnTo>
                  <a:lnTo>
                    <a:pt x="6" y="257"/>
                  </a:lnTo>
                  <a:lnTo>
                    <a:pt x="6" y="259"/>
                  </a:lnTo>
                  <a:lnTo>
                    <a:pt x="5" y="259"/>
                  </a:lnTo>
                  <a:lnTo>
                    <a:pt x="3" y="260"/>
                  </a:lnTo>
                  <a:lnTo>
                    <a:pt x="1" y="260"/>
                  </a:lnTo>
                  <a:lnTo>
                    <a:pt x="1" y="260"/>
                  </a:lnTo>
                  <a:lnTo>
                    <a:pt x="0" y="252"/>
                  </a:lnTo>
                  <a:lnTo>
                    <a:pt x="0" y="244"/>
                  </a:lnTo>
                  <a:lnTo>
                    <a:pt x="0" y="234"/>
                  </a:lnTo>
                  <a:lnTo>
                    <a:pt x="0" y="227"/>
                  </a:lnTo>
                  <a:lnTo>
                    <a:pt x="0" y="217"/>
                  </a:lnTo>
                  <a:lnTo>
                    <a:pt x="0" y="208"/>
                  </a:lnTo>
                  <a:lnTo>
                    <a:pt x="1" y="198"/>
                  </a:lnTo>
                  <a:lnTo>
                    <a:pt x="1" y="192"/>
                  </a:lnTo>
                  <a:lnTo>
                    <a:pt x="3" y="182"/>
                  </a:lnTo>
                  <a:lnTo>
                    <a:pt x="5" y="173"/>
                  </a:lnTo>
                  <a:lnTo>
                    <a:pt x="6" y="165"/>
                  </a:lnTo>
                  <a:lnTo>
                    <a:pt x="8" y="157"/>
                  </a:lnTo>
                  <a:lnTo>
                    <a:pt x="10" y="147"/>
                  </a:lnTo>
                  <a:lnTo>
                    <a:pt x="11" y="140"/>
                  </a:lnTo>
                  <a:lnTo>
                    <a:pt x="15" y="130"/>
                  </a:lnTo>
                  <a:lnTo>
                    <a:pt x="16" y="123"/>
                  </a:lnTo>
                  <a:lnTo>
                    <a:pt x="20" y="113"/>
                  </a:lnTo>
                  <a:lnTo>
                    <a:pt x="21" y="107"/>
                  </a:lnTo>
                  <a:lnTo>
                    <a:pt x="25" y="98"/>
                  </a:lnTo>
                  <a:lnTo>
                    <a:pt x="28" y="90"/>
                  </a:lnTo>
                  <a:lnTo>
                    <a:pt x="31" y="82"/>
                  </a:lnTo>
                  <a:lnTo>
                    <a:pt x="36" y="75"/>
                  </a:lnTo>
                  <a:lnTo>
                    <a:pt x="40" y="65"/>
                  </a:lnTo>
                  <a:lnTo>
                    <a:pt x="45" y="58"/>
                  </a:lnTo>
                  <a:lnTo>
                    <a:pt x="48" y="50"/>
                  </a:lnTo>
                  <a:lnTo>
                    <a:pt x="53" y="42"/>
                  </a:lnTo>
                  <a:lnTo>
                    <a:pt x="58" y="35"/>
                  </a:lnTo>
                  <a:lnTo>
                    <a:pt x="63" y="27"/>
                  </a:lnTo>
                  <a:lnTo>
                    <a:pt x="68" y="22"/>
                  </a:lnTo>
                  <a:lnTo>
                    <a:pt x="73" y="13"/>
                  </a:lnTo>
                  <a:lnTo>
                    <a:pt x="80" y="7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59" name="Freeform 55"/>
            <p:cNvSpPr>
              <a:spLocks/>
            </p:cNvSpPr>
            <p:nvPr/>
          </p:nvSpPr>
          <p:spPr bwMode="auto">
            <a:xfrm>
              <a:off x="3493" y="2341"/>
              <a:ext cx="63" cy="56"/>
            </a:xfrm>
            <a:custGeom>
              <a:avLst/>
              <a:gdLst/>
              <a:ahLst/>
              <a:cxnLst>
                <a:cxn ang="0">
                  <a:pos x="57" y="15"/>
                </a:cxn>
                <a:cxn ang="0">
                  <a:pos x="53" y="16"/>
                </a:cxn>
                <a:cxn ang="0">
                  <a:pos x="52" y="16"/>
                </a:cxn>
                <a:cxn ang="0">
                  <a:pos x="50" y="16"/>
                </a:cxn>
                <a:cxn ang="0">
                  <a:pos x="47" y="18"/>
                </a:cxn>
                <a:cxn ang="0">
                  <a:pos x="43" y="18"/>
                </a:cxn>
                <a:cxn ang="0">
                  <a:pos x="40" y="20"/>
                </a:cxn>
                <a:cxn ang="0">
                  <a:pos x="38" y="21"/>
                </a:cxn>
                <a:cxn ang="0">
                  <a:pos x="35" y="21"/>
                </a:cxn>
                <a:cxn ang="0">
                  <a:pos x="32" y="23"/>
                </a:cxn>
                <a:cxn ang="0">
                  <a:pos x="30" y="25"/>
                </a:cxn>
                <a:cxn ang="0">
                  <a:pos x="27" y="28"/>
                </a:cxn>
                <a:cxn ang="0">
                  <a:pos x="25" y="31"/>
                </a:cxn>
                <a:cxn ang="0">
                  <a:pos x="22" y="33"/>
                </a:cxn>
                <a:cxn ang="0">
                  <a:pos x="20" y="35"/>
                </a:cxn>
                <a:cxn ang="0">
                  <a:pos x="18" y="36"/>
                </a:cxn>
                <a:cxn ang="0">
                  <a:pos x="15" y="40"/>
                </a:cxn>
                <a:cxn ang="0">
                  <a:pos x="13" y="43"/>
                </a:cxn>
                <a:cxn ang="0">
                  <a:pos x="10" y="46"/>
                </a:cxn>
                <a:cxn ang="0">
                  <a:pos x="8" y="50"/>
                </a:cxn>
                <a:cxn ang="0">
                  <a:pos x="5" y="51"/>
                </a:cxn>
                <a:cxn ang="0">
                  <a:pos x="3" y="53"/>
                </a:cxn>
                <a:cxn ang="0">
                  <a:pos x="2" y="55"/>
                </a:cxn>
                <a:cxn ang="0">
                  <a:pos x="0" y="56"/>
                </a:cxn>
                <a:cxn ang="0">
                  <a:pos x="2" y="55"/>
                </a:cxn>
                <a:cxn ang="0">
                  <a:pos x="3" y="53"/>
                </a:cxn>
                <a:cxn ang="0">
                  <a:pos x="5" y="51"/>
                </a:cxn>
                <a:cxn ang="0">
                  <a:pos x="7" y="50"/>
                </a:cxn>
                <a:cxn ang="0">
                  <a:pos x="8" y="46"/>
                </a:cxn>
                <a:cxn ang="0">
                  <a:pos x="10" y="43"/>
                </a:cxn>
                <a:cxn ang="0">
                  <a:pos x="12" y="40"/>
                </a:cxn>
                <a:cxn ang="0">
                  <a:pos x="15" y="36"/>
                </a:cxn>
                <a:cxn ang="0">
                  <a:pos x="17" y="35"/>
                </a:cxn>
                <a:cxn ang="0">
                  <a:pos x="18" y="31"/>
                </a:cxn>
                <a:cxn ang="0">
                  <a:pos x="20" y="28"/>
                </a:cxn>
                <a:cxn ang="0">
                  <a:pos x="23" y="25"/>
                </a:cxn>
                <a:cxn ang="0">
                  <a:pos x="25" y="21"/>
                </a:cxn>
                <a:cxn ang="0">
                  <a:pos x="28" y="20"/>
                </a:cxn>
                <a:cxn ang="0">
                  <a:pos x="30" y="18"/>
                </a:cxn>
                <a:cxn ang="0">
                  <a:pos x="33" y="16"/>
                </a:cxn>
                <a:cxn ang="0">
                  <a:pos x="37" y="16"/>
                </a:cxn>
                <a:cxn ang="0">
                  <a:pos x="40" y="16"/>
                </a:cxn>
                <a:cxn ang="0">
                  <a:pos x="42" y="15"/>
                </a:cxn>
                <a:cxn ang="0">
                  <a:pos x="45" y="13"/>
                </a:cxn>
                <a:cxn ang="0">
                  <a:pos x="48" y="11"/>
                </a:cxn>
                <a:cxn ang="0">
                  <a:pos x="52" y="11"/>
                </a:cxn>
                <a:cxn ang="0">
                  <a:pos x="53" y="10"/>
                </a:cxn>
                <a:cxn ang="0">
                  <a:pos x="63" y="0"/>
                </a:cxn>
              </a:cxnLst>
              <a:rect l="0" t="0" r="r" b="b"/>
              <a:pathLst>
                <a:path w="63" h="56">
                  <a:moveTo>
                    <a:pt x="63" y="0"/>
                  </a:moveTo>
                  <a:lnTo>
                    <a:pt x="57" y="15"/>
                  </a:lnTo>
                  <a:lnTo>
                    <a:pt x="55" y="16"/>
                  </a:lnTo>
                  <a:lnTo>
                    <a:pt x="53" y="16"/>
                  </a:lnTo>
                  <a:lnTo>
                    <a:pt x="53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0" y="16"/>
                  </a:lnTo>
                  <a:lnTo>
                    <a:pt x="48" y="16"/>
                  </a:lnTo>
                  <a:lnTo>
                    <a:pt x="47" y="18"/>
                  </a:lnTo>
                  <a:lnTo>
                    <a:pt x="45" y="18"/>
                  </a:lnTo>
                  <a:lnTo>
                    <a:pt x="43" y="18"/>
                  </a:lnTo>
                  <a:lnTo>
                    <a:pt x="42" y="20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8" y="21"/>
                  </a:lnTo>
                  <a:lnTo>
                    <a:pt x="37" y="21"/>
                  </a:lnTo>
                  <a:lnTo>
                    <a:pt x="35" y="21"/>
                  </a:lnTo>
                  <a:lnTo>
                    <a:pt x="33" y="23"/>
                  </a:lnTo>
                  <a:lnTo>
                    <a:pt x="32" y="23"/>
                  </a:lnTo>
                  <a:lnTo>
                    <a:pt x="32" y="25"/>
                  </a:lnTo>
                  <a:lnTo>
                    <a:pt x="30" y="25"/>
                  </a:lnTo>
                  <a:lnTo>
                    <a:pt x="28" y="26"/>
                  </a:lnTo>
                  <a:lnTo>
                    <a:pt x="27" y="28"/>
                  </a:lnTo>
                  <a:lnTo>
                    <a:pt x="25" y="30"/>
                  </a:lnTo>
                  <a:lnTo>
                    <a:pt x="25" y="31"/>
                  </a:lnTo>
                  <a:lnTo>
                    <a:pt x="23" y="31"/>
                  </a:lnTo>
                  <a:lnTo>
                    <a:pt x="22" y="33"/>
                  </a:lnTo>
                  <a:lnTo>
                    <a:pt x="22" y="35"/>
                  </a:lnTo>
                  <a:lnTo>
                    <a:pt x="20" y="35"/>
                  </a:lnTo>
                  <a:lnTo>
                    <a:pt x="18" y="35"/>
                  </a:lnTo>
                  <a:lnTo>
                    <a:pt x="18" y="36"/>
                  </a:lnTo>
                  <a:lnTo>
                    <a:pt x="17" y="38"/>
                  </a:lnTo>
                  <a:lnTo>
                    <a:pt x="15" y="40"/>
                  </a:lnTo>
                  <a:lnTo>
                    <a:pt x="15" y="41"/>
                  </a:lnTo>
                  <a:lnTo>
                    <a:pt x="13" y="43"/>
                  </a:lnTo>
                  <a:lnTo>
                    <a:pt x="12" y="45"/>
                  </a:lnTo>
                  <a:lnTo>
                    <a:pt x="10" y="46"/>
                  </a:lnTo>
                  <a:lnTo>
                    <a:pt x="8" y="48"/>
                  </a:lnTo>
                  <a:lnTo>
                    <a:pt x="8" y="50"/>
                  </a:lnTo>
                  <a:lnTo>
                    <a:pt x="7" y="51"/>
                  </a:lnTo>
                  <a:lnTo>
                    <a:pt x="5" y="51"/>
                  </a:lnTo>
                  <a:lnTo>
                    <a:pt x="5" y="51"/>
                  </a:lnTo>
                  <a:lnTo>
                    <a:pt x="3" y="53"/>
                  </a:lnTo>
                  <a:lnTo>
                    <a:pt x="3" y="55"/>
                  </a:lnTo>
                  <a:lnTo>
                    <a:pt x="2" y="55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2" y="55"/>
                  </a:lnTo>
                  <a:lnTo>
                    <a:pt x="2" y="53"/>
                  </a:lnTo>
                  <a:lnTo>
                    <a:pt x="3" y="53"/>
                  </a:lnTo>
                  <a:lnTo>
                    <a:pt x="3" y="51"/>
                  </a:lnTo>
                  <a:lnTo>
                    <a:pt x="5" y="51"/>
                  </a:lnTo>
                  <a:lnTo>
                    <a:pt x="5" y="50"/>
                  </a:lnTo>
                  <a:lnTo>
                    <a:pt x="7" y="50"/>
                  </a:lnTo>
                  <a:lnTo>
                    <a:pt x="7" y="48"/>
                  </a:lnTo>
                  <a:lnTo>
                    <a:pt x="8" y="46"/>
                  </a:lnTo>
                  <a:lnTo>
                    <a:pt x="8" y="45"/>
                  </a:lnTo>
                  <a:lnTo>
                    <a:pt x="10" y="43"/>
                  </a:lnTo>
                  <a:lnTo>
                    <a:pt x="12" y="41"/>
                  </a:lnTo>
                  <a:lnTo>
                    <a:pt x="12" y="40"/>
                  </a:lnTo>
                  <a:lnTo>
                    <a:pt x="13" y="38"/>
                  </a:lnTo>
                  <a:lnTo>
                    <a:pt x="15" y="36"/>
                  </a:lnTo>
                  <a:lnTo>
                    <a:pt x="15" y="35"/>
                  </a:lnTo>
                  <a:lnTo>
                    <a:pt x="17" y="35"/>
                  </a:lnTo>
                  <a:lnTo>
                    <a:pt x="18" y="33"/>
                  </a:lnTo>
                  <a:lnTo>
                    <a:pt x="18" y="31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8" y="20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3" y="16"/>
                  </a:lnTo>
                  <a:lnTo>
                    <a:pt x="35" y="16"/>
                  </a:lnTo>
                  <a:lnTo>
                    <a:pt x="37" y="16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0" y="15"/>
                  </a:lnTo>
                  <a:lnTo>
                    <a:pt x="42" y="15"/>
                  </a:lnTo>
                  <a:lnTo>
                    <a:pt x="43" y="15"/>
                  </a:lnTo>
                  <a:lnTo>
                    <a:pt x="45" y="13"/>
                  </a:lnTo>
                  <a:lnTo>
                    <a:pt x="47" y="13"/>
                  </a:lnTo>
                  <a:lnTo>
                    <a:pt x="48" y="11"/>
                  </a:lnTo>
                  <a:lnTo>
                    <a:pt x="50" y="11"/>
                  </a:lnTo>
                  <a:lnTo>
                    <a:pt x="52" y="11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5" y="1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60" name="Freeform 56"/>
            <p:cNvSpPr>
              <a:spLocks/>
            </p:cNvSpPr>
            <p:nvPr/>
          </p:nvSpPr>
          <p:spPr bwMode="auto">
            <a:xfrm>
              <a:off x="3530" y="2571"/>
              <a:ext cx="15" cy="16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20"/>
                </a:cxn>
                <a:cxn ang="0">
                  <a:pos x="3" y="28"/>
                </a:cxn>
                <a:cxn ang="0">
                  <a:pos x="5" y="38"/>
                </a:cxn>
                <a:cxn ang="0">
                  <a:pos x="6" y="50"/>
                </a:cxn>
                <a:cxn ang="0">
                  <a:pos x="6" y="58"/>
                </a:cxn>
                <a:cxn ang="0">
                  <a:pos x="8" y="70"/>
                </a:cxn>
                <a:cxn ang="0">
                  <a:pos x="8" y="80"/>
                </a:cxn>
                <a:cxn ang="0">
                  <a:pos x="10" y="90"/>
                </a:cxn>
                <a:cxn ang="0">
                  <a:pos x="10" y="100"/>
                </a:cxn>
                <a:cxn ang="0">
                  <a:pos x="10" y="110"/>
                </a:cxn>
                <a:cxn ang="0">
                  <a:pos x="10" y="120"/>
                </a:cxn>
                <a:cxn ang="0">
                  <a:pos x="10" y="130"/>
                </a:cxn>
                <a:cxn ang="0">
                  <a:pos x="10" y="140"/>
                </a:cxn>
                <a:cxn ang="0">
                  <a:pos x="10" y="150"/>
                </a:cxn>
                <a:cxn ang="0">
                  <a:pos x="10" y="160"/>
                </a:cxn>
                <a:cxn ang="0">
                  <a:pos x="10" y="163"/>
                </a:cxn>
                <a:cxn ang="0">
                  <a:pos x="11" y="162"/>
                </a:cxn>
                <a:cxn ang="0">
                  <a:pos x="11" y="158"/>
                </a:cxn>
                <a:cxn ang="0">
                  <a:pos x="13" y="148"/>
                </a:cxn>
                <a:cxn ang="0">
                  <a:pos x="13" y="140"/>
                </a:cxn>
                <a:cxn ang="0">
                  <a:pos x="13" y="128"/>
                </a:cxn>
                <a:cxn ang="0">
                  <a:pos x="15" y="118"/>
                </a:cxn>
                <a:cxn ang="0">
                  <a:pos x="15" y="108"/>
                </a:cxn>
                <a:cxn ang="0">
                  <a:pos x="15" y="98"/>
                </a:cxn>
                <a:cxn ang="0">
                  <a:pos x="13" y="90"/>
                </a:cxn>
                <a:cxn ang="0">
                  <a:pos x="13" y="78"/>
                </a:cxn>
                <a:cxn ang="0">
                  <a:pos x="13" y="70"/>
                </a:cxn>
                <a:cxn ang="0">
                  <a:pos x="11" y="60"/>
                </a:cxn>
                <a:cxn ang="0">
                  <a:pos x="11" y="50"/>
                </a:cxn>
                <a:cxn ang="0">
                  <a:pos x="10" y="40"/>
                </a:cxn>
                <a:cxn ang="0">
                  <a:pos x="10" y="30"/>
                </a:cxn>
                <a:cxn ang="0">
                  <a:pos x="8" y="22"/>
                </a:cxn>
                <a:cxn ang="0">
                  <a:pos x="6" y="1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1" y="3"/>
                </a:cxn>
              </a:cxnLst>
              <a:rect l="0" t="0" r="r" b="b"/>
              <a:pathLst>
                <a:path w="15" h="165">
                  <a:moveTo>
                    <a:pt x="0" y="3"/>
                  </a:moveTo>
                  <a:lnTo>
                    <a:pt x="0" y="8"/>
                  </a:lnTo>
                  <a:lnTo>
                    <a:pt x="1" y="13"/>
                  </a:lnTo>
                  <a:lnTo>
                    <a:pt x="1" y="20"/>
                  </a:lnTo>
                  <a:lnTo>
                    <a:pt x="3" y="23"/>
                  </a:lnTo>
                  <a:lnTo>
                    <a:pt x="3" y="28"/>
                  </a:lnTo>
                  <a:lnTo>
                    <a:pt x="5" y="35"/>
                  </a:lnTo>
                  <a:lnTo>
                    <a:pt x="5" y="38"/>
                  </a:lnTo>
                  <a:lnTo>
                    <a:pt x="6" y="43"/>
                  </a:lnTo>
                  <a:lnTo>
                    <a:pt x="6" y="50"/>
                  </a:lnTo>
                  <a:lnTo>
                    <a:pt x="6" y="55"/>
                  </a:lnTo>
                  <a:lnTo>
                    <a:pt x="6" y="58"/>
                  </a:lnTo>
                  <a:lnTo>
                    <a:pt x="8" y="65"/>
                  </a:lnTo>
                  <a:lnTo>
                    <a:pt x="8" y="70"/>
                  </a:lnTo>
                  <a:lnTo>
                    <a:pt x="8" y="73"/>
                  </a:lnTo>
                  <a:lnTo>
                    <a:pt x="8" y="80"/>
                  </a:lnTo>
                  <a:lnTo>
                    <a:pt x="8" y="85"/>
                  </a:lnTo>
                  <a:lnTo>
                    <a:pt x="10" y="90"/>
                  </a:lnTo>
                  <a:lnTo>
                    <a:pt x="10" y="95"/>
                  </a:lnTo>
                  <a:lnTo>
                    <a:pt x="10" y="100"/>
                  </a:lnTo>
                  <a:lnTo>
                    <a:pt x="10" y="105"/>
                  </a:lnTo>
                  <a:lnTo>
                    <a:pt x="10" y="110"/>
                  </a:lnTo>
                  <a:lnTo>
                    <a:pt x="10" y="115"/>
                  </a:lnTo>
                  <a:lnTo>
                    <a:pt x="10" y="120"/>
                  </a:lnTo>
                  <a:lnTo>
                    <a:pt x="10" y="125"/>
                  </a:lnTo>
                  <a:lnTo>
                    <a:pt x="10" y="130"/>
                  </a:lnTo>
                  <a:lnTo>
                    <a:pt x="10" y="135"/>
                  </a:lnTo>
                  <a:lnTo>
                    <a:pt x="10" y="140"/>
                  </a:lnTo>
                  <a:lnTo>
                    <a:pt x="10" y="145"/>
                  </a:lnTo>
                  <a:lnTo>
                    <a:pt x="10" y="150"/>
                  </a:lnTo>
                  <a:lnTo>
                    <a:pt x="10" y="157"/>
                  </a:lnTo>
                  <a:lnTo>
                    <a:pt x="10" y="160"/>
                  </a:lnTo>
                  <a:lnTo>
                    <a:pt x="10" y="165"/>
                  </a:lnTo>
                  <a:lnTo>
                    <a:pt x="10" y="163"/>
                  </a:lnTo>
                  <a:lnTo>
                    <a:pt x="11" y="163"/>
                  </a:lnTo>
                  <a:lnTo>
                    <a:pt x="11" y="162"/>
                  </a:lnTo>
                  <a:lnTo>
                    <a:pt x="11" y="160"/>
                  </a:lnTo>
                  <a:lnTo>
                    <a:pt x="11" y="158"/>
                  </a:lnTo>
                  <a:lnTo>
                    <a:pt x="13" y="155"/>
                  </a:lnTo>
                  <a:lnTo>
                    <a:pt x="13" y="148"/>
                  </a:lnTo>
                  <a:lnTo>
                    <a:pt x="13" y="143"/>
                  </a:lnTo>
                  <a:lnTo>
                    <a:pt x="13" y="140"/>
                  </a:lnTo>
                  <a:lnTo>
                    <a:pt x="13" y="133"/>
                  </a:lnTo>
                  <a:lnTo>
                    <a:pt x="13" y="128"/>
                  </a:lnTo>
                  <a:lnTo>
                    <a:pt x="13" y="123"/>
                  </a:lnTo>
                  <a:lnTo>
                    <a:pt x="15" y="118"/>
                  </a:lnTo>
                  <a:lnTo>
                    <a:pt x="15" y="113"/>
                  </a:lnTo>
                  <a:lnTo>
                    <a:pt x="15" y="108"/>
                  </a:lnTo>
                  <a:lnTo>
                    <a:pt x="15" y="103"/>
                  </a:lnTo>
                  <a:lnTo>
                    <a:pt x="15" y="98"/>
                  </a:lnTo>
                  <a:lnTo>
                    <a:pt x="13" y="93"/>
                  </a:lnTo>
                  <a:lnTo>
                    <a:pt x="13" y="90"/>
                  </a:lnTo>
                  <a:lnTo>
                    <a:pt x="13" y="85"/>
                  </a:lnTo>
                  <a:lnTo>
                    <a:pt x="13" y="78"/>
                  </a:lnTo>
                  <a:lnTo>
                    <a:pt x="13" y="73"/>
                  </a:lnTo>
                  <a:lnTo>
                    <a:pt x="13" y="70"/>
                  </a:lnTo>
                  <a:lnTo>
                    <a:pt x="13" y="65"/>
                  </a:lnTo>
                  <a:lnTo>
                    <a:pt x="11" y="60"/>
                  </a:lnTo>
                  <a:lnTo>
                    <a:pt x="11" y="55"/>
                  </a:lnTo>
                  <a:lnTo>
                    <a:pt x="11" y="50"/>
                  </a:lnTo>
                  <a:lnTo>
                    <a:pt x="11" y="45"/>
                  </a:lnTo>
                  <a:lnTo>
                    <a:pt x="10" y="40"/>
                  </a:lnTo>
                  <a:lnTo>
                    <a:pt x="10" y="37"/>
                  </a:lnTo>
                  <a:lnTo>
                    <a:pt x="10" y="30"/>
                  </a:lnTo>
                  <a:lnTo>
                    <a:pt x="8" y="25"/>
                  </a:lnTo>
                  <a:lnTo>
                    <a:pt x="8" y="22"/>
                  </a:lnTo>
                  <a:lnTo>
                    <a:pt x="6" y="15"/>
                  </a:lnTo>
                  <a:lnTo>
                    <a:pt x="6" y="10"/>
                  </a:lnTo>
                  <a:lnTo>
                    <a:pt x="5" y="5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61" name="Freeform 57"/>
            <p:cNvSpPr>
              <a:spLocks/>
            </p:cNvSpPr>
            <p:nvPr/>
          </p:nvSpPr>
          <p:spPr bwMode="auto">
            <a:xfrm>
              <a:off x="2695" y="1727"/>
              <a:ext cx="381" cy="717"/>
            </a:xfrm>
            <a:custGeom>
              <a:avLst/>
              <a:gdLst/>
              <a:ahLst/>
              <a:cxnLst>
                <a:cxn ang="0">
                  <a:pos x="306" y="6"/>
                </a:cxn>
                <a:cxn ang="0">
                  <a:pos x="299" y="18"/>
                </a:cxn>
                <a:cxn ang="0">
                  <a:pos x="291" y="38"/>
                </a:cxn>
                <a:cxn ang="0">
                  <a:pos x="284" y="61"/>
                </a:cxn>
                <a:cxn ang="0">
                  <a:pos x="279" y="95"/>
                </a:cxn>
                <a:cxn ang="0">
                  <a:pos x="273" y="175"/>
                </a:cxn>
                <a:cxn ang="0">
                  <a:pos x="276" y="240"/>
                </a:cxn>
                <a:cxn ang="0">
                  <a:pos x="291" y="295"/>
                </a:cxn>
                <a:cxn ang="0">
                  <a:pos x="321" y="345"/>
                </a:cxn>
                <a:cxn ang="0">
                  <a:pos x="364" y="395"/>
                </a:cxn>
                <a:cxn ang="0">
                  <a:pos x="374" y="410"/>
                </a:cxn>
                <a:cxn ang="0">
                  <a:pos x="364" y="410"/>
                </a:cxn>
                <a:cxn ang="0">
                  <a:pos x="354" y="412"/>
                </a:cxn>
                <a:cxn ang="0">
                  <a:pos x="344" y="417"/>
                </a:cxn>
                <a:cxn ang="0">
                  <a:pos x="338" y="427"/>
                </a:cxn>
                <a:cxn ang="0">
                  <a:pos x="333" y="437"/>
                </a:cxn>
                <a:cxn ang="0">
                  <a:pos x="324" y="447"/>
                </a:cxn>
                <a:cxn ang="0">
                  <a:pos x="313" y="462"/>
                </a:cxn>
                <a:cxn ang="0">
                  <a:pos x="296" y="479"/>
                </a:cxn>
                <a:cxn ang="0">
                  <a:pos x="271" y="500"/>
                </a:cxn>
                <a:cxn ang="0">
                  <a:pos x="238" y="529"/>
                </a:cxn>
                <a:cxn ang="0">
                  <a:pos x="198" y="560"/>
                </a:cxn>
                <a:cxn ang="0">
                  <a:pos x="156" y="592"/>
                </a:cxn>
                <a:cxn ang="0">
                  <a:pos x="118" y="620"/>
                </a:cxn>
                <a:cxn ang="0">
                  <a:pos x="85" y="642"/>
                </a:cxn>
                <a:cxn ang="0">
                  <a:pos x="60" y="655"/>
                </a:cxn>
                <a:cxn ang="0">
                  <a:pos x="40" y="672"/>
                </a:cxn>
                <a:cxn ang="0">
                  <a:pos x="23" y="689"/>
                </a:cxn>
                <a:cxn ang="0">
                  <a:pos x="10" y="704"/>
                </a:cxn>
                <a:cxn ang="0">
                  <a:pos x="2" y="715"/>
                </a:cxn>
                <a:cxn ang="0">
                  <a:pos x="2" y="712"/>
                </a:cxn>
                <a:cxn ang="0">
                  <a:pos x="9" y="697"/>
                </a:cxn>
                <a:cxn ang="0">
                  <a:pos x="19" y="675"/>
                </a:cxn>
                <a:cxn ang="0">
                  <a:pos x="32" y="655"/>
                </a:cxn>
                <a:cxn ang="0">
                  <a:pos x="48" y="640"/>
                </a:cxn>
                <a:cxn ang="0">
                  <a:pos x="85" y="624"/>
                </a:cxn>
                <a:cxn ang="0">
                  <a:pos x="123" y="597"/>
                </a:cxn>
                <a:cxn ang="0">
                  <a:pos x="158" y="569"/>
                </a:cxn>
                <a:cxn ang="0">
                  <a:pos x="195" y="540"/>
                </a:cxn>
                <a:cxn ang="0">
                  <a:pos x="230" y="512"/>
                </a:cxn>
                <a:cxn ang="0">
                  <a:pos x="261" y="490"/>
                </a:cxn>
                <a:cxn ang="0">
                  <a:pos x="281" y="474"/>
                </a:cxn>
                <a:cxn ang="0">
                  <a:pos x="298" y="453"/>
                </a:cxn>
                <a:cxn ang="0">
                  <a:pos x="314" y="432"/>
                </a:cxn>
                <a:cxn ang="0">
                  <a:pos x="326" y="413"/>
                </a:cxn>
                <a:cxn ang="0">
                  <a:pos x="331" y="400"/>
                </a:cxn>
                <a:cxn ang="0">
                  <a:pos x="331" y="388"/>
                </a:cxn>
                <a:cxn ang="0">
                  <a:pos x="324" y="375"/>
                </a:cxn>
                <a:cxn ang="0">
                  <a:pos x="316" y="362"/>
                </a:cxn>
                <a:cxn ang="0">
                  <a:pos x="309" y="350"/>
                </a:cxn>
                <a:cxn ang="0">
                  <a:pos x="299" y="335"/>
                </a:cxn>
                <a:cxn ang="0">
                  <a:pos x="284" y="308"/>
                </a:cxn>
                <a:cxn ang="0">
                  <a:pos x="275" y="280"/>
                </a:cxn>
                <a:cxn ang="0">
                  <a:pos x="265" y="255"/>
                </a:cxn>
                <a:cxn ang="0">
                  <a:pos x="258" y="228"/>
                </a:cxn>
                <a:cxn ang="0">
                  <a:pos x="251" y="197"/>
                </a:cxn>
                <a:cxn ang="0">
                  <a:pos x="241" y="198"/>
                </a:cxn>
                <a:cxn ang="0">
                  <a:pos x="233" y="200"/>
                </a:cxn>
                <a:cxn ang="0">
                  <a:pos x="236" y="168"/>
                </a:cxn>
                <a:cxn ang="0">
                  <a:pos x="243" y="128"/>
                </a:cxn>
                <a:cxn ang="0">
                  <a:pos x="255" y="86"/>
                </a:cxn>
                <a:cxn ang="0">
                  <a:pos x="271" y="48"/>
                </a:cxn>
                <a:cxn ang="0">
                  <a:pos x="293" y="15"/>
                </a:cxn>
              </a:cxnLst>
              <a:rect l="0" t="0" r="r" b="b"/>
              <a:pathLst>
                <a:path w="381" h="717">
                  <a:moveTo>
                    <a:pt x="309" y="0"/>
                  </a:moveTo>
                  <a:lnTo>
                    <a:pt x="309" y="1"/>
                  </a:lnTo>
                  <a:lnTo>
                    <a:pt x="308" y="1"/>
                  </a:lnTo>
                  <a:lnTo>
                    <a:pt x="308" y="3"/>
                  </a:lnTo>
                  <a:lnTo>
                    <a:pt x="306" y="5"/>
                  </a:lnTo>
                  <a:lnTo>
                    <a:pt x="306" y="6"/>
                  </a:lnTo>
                  <a:lnTo>
                    <a:pt x="304" y="8"/>
                  </a:lnTo>
                  <a:lnTo>
                    <a:pt x="303" y="10"/>
                  </a:lnTo>
                  <a:lnTo>
                    <a:pt x="303" y="11"/>
                  </a:lnTo>
                  <a:lnTo>
                    <a:pt x="301" y="13"/>
                  </a:lnTo>
                  <a:lnTo>
                    <a:pt x="301" y="16"/>
                  </a:lnTo>
                  <a:lnTo>
                    <a:pt x="299" y="18"/>
                  </a:lnTo>
                  <a:lnTo>
                    <a:pt x="298" y="21"/>
                  </a:lnTo>
                  <a:lnTo>
                    <a:pt x="296" y="25"/>
                  </a:lnTo>
                  <a:lnTo>
                    <a:pt x="296" y="26"/>
                  </a:lnTo>
                  <a:lnTo>
                    <a:pt x="294" y="30"/>
                  </a:lnTo>
                  <a:lnTo>
                    <a:pt x="293" y="33"/>
                  </a:lnTo>
                  <a:lnTo>
                    <a:pt x="291" y="38"/>
                  </a:lnTo>
                  <a:lnTo>
                    <a:pt x="291" y="41"/>
                  </a:lnTo>
                  <a:lnTo>
                    <a:pt x="289" y="45"/>
                  </a:lnTo>
                  <a:lnTo>
                    <a:pt x="288" y="48"/>
                  </a:lnTo>
                  <a:lnTo>
                    <a:pt x="286" y="53"/>
                  </a:lnTo>
                  <a:lnTo>
                    <a:pt x="286" y="58"/>
                  </a:lnTo>
                  <a:lnTo>
                    <a:pt x="284" y="61"/>
                  </a:lnTo>
                  <a:lnTo>
                    <a:pt x="284" y="68"/>
                  </a:lnTo>
                  <a:lnTo>
                    <a:pt x="283" y="73"/>
                  </a:lnTo>
                  <a:lnTo>
                    <a:pt x="283" y="78"/>
                  </a:lnTo>
                  <a:lnTo>
                    <a:pt x="281" y="83"/>
                  </a:lnTo>
                  <a:lnTo>
                    <a:pt x="281" y="90"/>
                  </a:lnTo>
                  <a:lnTo>
                    <a:pt x="279" y="95"/>
                  </a:lnTo>
                  <a:lnTo>
                    <a:pt x="278" y="110"/>
                  </a:lnTo>
                  <a:lnTo>
                    <a:pt x="276" y="123"/>
                  </a:lnTo>
                  <a:lnTo>
                    <a:pt x="275" y="137"/>
                  </a:lnTo>
                  <a:lnTo>
                    <a:pt x="273" y="150"/>
                  </a:lnTo>
                  <a:lnTo>
                    <a:pt x="273" y="162"/>
                  </a:lnTo>
                  <a:lnTo>
                    <a:pt x="273" y="175"/>
                  </a:lnTo>
                  <a:lnTo>
                    <a:pt x="271" y="187"/>
                  </a:lnTo>
                  <a:lnTo>
                    <a:pt x="271" y="197"/>
                  </a:lnTo>
                  <a:lnTo>
                    <a:pt x="273" y="210"/>
                  </a:lnTo>
                  <a:lnTo>
                    <a:pt x="273" y="220"/>
                  </a:lnTo>
                  <a:lnTo>
                    <a:pt x="275" y="230"/>
                  </a:lnTo>
                  <a:lnTo>
                    <a:pt x="276" y="240"/>
                  </a:lnTo>
                  <a:lnTo>
                    <a:pt x="278" y="250"/>
                  </a:lnTo>
                  <a:lnTo>
                    <a:pt x="279" y="260"/>
                  </a:lnTo>
                  <a:lnTo>
                    <a:pt x="283" y="270"/>
                  </a:lnTo>
                  <a:lnTo>
                    <a:pt x="284" y="278"/>
                  </a:lnTo>
                  <a:lnTo>
                    <a:pt x="288" y="288"/>
                  </a:lnTo>
                  <a:lnTo>
                    <a:pt x="291" y="295"/>
                  </a:lnTo>
                  <a:lnTo>
                    <a:pt x="294" y="305"/>
                  </a:lnTo>
                  <a:lnTo>
                    <a:pt x="299" y="313"/>
                  </a:lnTo>
                  <a:lnTo>
                    <a:pt x="304" y="322"/>
                  </a:lnTo>
                  <a:lnTo>
                    <a:pt x="309" y="330"/>
                  </a:lnTo>
                  <a:lnTo>
                    <a:pt x="314" y="338"/>
                  </a:lnTo>
                  <a:lnTo>
                    <a:pt x="321" y="345"/>
                  </a:lnTo>
                  <a:lnTo>
                    <a:pt x="328" y="355"/>
                  </a:lnTo>
                  <a:lnTo>
                    <a:pt x="334" y="363"/>
                  </a:lnTo>
                  <a:lnTo>
                    <a:pt x="341" y="370"/>
                  </a:lnTo>
                  <a:lnTo>
                    <a:pt x="348" y="378"/>
                  </a:lnTo>
                  <a:lnTo>
                    <a:pt x="356" y="385"/>
                  </a:lnTo>
                  <a:lnTo>
                    <a:pt x="364" y="395"/>
                  </a:lnTo>
                  <a:lnTo>
                    <a:pt x="373" y="402"/>
                  </a:lnTo>
                  <a:lnTo>
                    <a:pt x="381" y="410"/>
                  </a:lnTo>
                  <a:lnTo>
                    <a:pt x="379" y="410"/>
                  </a:lnTo>
                  <a:lnTo>
                    <a:pt x="378" y="410"/>
                  </a:lnTo>
                  <a:lnTo>
                    <a:pt x="376" y="410"/>
                  </a:lnTo>
                  <a:lnTo>
                    <a:pt x="374" y="410"/>
                  </a:lnTo>
                  <a:lnTo>
                    <a:pt x="373" y="410"/>
                  </a:lnTo>
                  <a:lnTo>
                    <a:pt x="371" y="410"/>
                  </a:lnTo>
                  <a:lnTo>
                    <a:pt x="369" y="410"/>
                  </a:lnTo>
                  <a:lnTo>
                    <a:pt x="368" y="410"/>
                  </a:lnTo>
                  <a:lnTo>
                    <a:pt x="366" y="410"/>
                  </a:lnTo>
                  <a:lnTo>
                    <a:pt x="364" y="410"/>
                  </a:lnTo>
                  <a:lnTo>
                    <a:pt x="364" y="410"/>
                  </a:lnTo>
                  <a:lnTo>
                    <a:pt x="363" y="410"/>
                  </a:lnTo>
                  <a:lnTo>
                    <a:pt x="361" y="412"/>
                  </a:lnTo>
                  <a:lnTo>
                    <a:pt x="359" y="412"/>
                  </a:lnTo>
                  <a:lnTo>
                    <a:pt x="358" y="412"/>
                  </a:lnTo>
                  <a:lnTo>
                    <a:pt x="354" y="412"/>
                  </a:lnTo>
                  <a:lnTo>
                    <a:pt x="353" y="413"/>
                  </a:lnTo>
                  <a:lnTo>
                    <a:pt x="351" y="413"/>
                  </a:lnTo>
                  <a:lnTo>
                    <a:pt x="349" y="413"/>
                  </a:lnTo>
                  <a:lnTo>
                    <a:pt x="348" y="413"/>
                  </a:lnTo>
                  <a:lnTo>
                    <a:pt x="346" y="415"/>
                  </a:lnTo>
                  <a:lnTo>
                    <a:pt x="344" y="417"/>
                  </a:lnTo>
                  <a:lnTo>
                    <a:pt x="343" y="418"/>
                  </a:lnTo>
                  <a:lnTo>
                    <a:pt x="343" y="420"/>
                  </a:lnTo>
                  <a:lnTo>
                    <a:pt x="341" y="422"/>
                  </a:lnTo>
                  <a:lnTo>
                    <a:pt x="339" y="423"/>
                  </a:lnTo>
                  <a:lnTo>
                    <a:pt x="339" y="425"/>
                  </a:lnTo>
                  <a:lnTo>
                    <a:pt x="338" y="427"/>
                  </a:lnTo>
                  <a:lnTo>
                    <a:pt x="338" y="428"/>
                  </a:lnTo>
                  <a:lnTo>
                    <a:pt x="336" y="430"/>
                  </a:lnTo>
                  <a:lnTo>
                    <a:pt x="336" y="430"/>
                  </a:lnTo>
                  <a:lnTo>
                    <a:pt x="334" y="432"/>
                  </a:lnTo>
                  <a:lnTo>
                    <a:pt x="333" y="435"/>
                  </a:lnTo>
                  <a:lnTo>
                    <a:pt x="333" y="437"/>
                  </a:lnTo>
                  <a:lnTo>
                    <a:pt x="331" y="438"/>
                  </a:lnTo>
                  <a:lnTo>
                    <a:pt x="329" y="440"/>
                  </a:lnTo>
                  <a:lnTo>
                    <a:pt x="329" y="442"/>
                  </a:lnTo>
                  <a:lnTo>
                    <a:pt x="328" y="443"/>
                  </a:lnTo>
                  <a:lnTo>
                    <a:pt x="326" y="447"/>
                  </a:lnTo>
                  <a:lnTo>
                    <a:pt x="324" y="447"/>
                  </a:lnTo>
                  <a:lnTo>
                    <a:pt x="323" y="448"/>
                  </a:lnTo>
                  <a:lnTo>
                    <a:pt x="321" y="452"/>
                  </a:lnTo>
                  <a:lnTo>
                    <a:pt x="319" y="453"/>
                  </a:lnTo>
                  <a:lnTo>
                    <a:pt x="318" y="457"/>
                  </a:lnTo>
                  <a:lnTo>
                    <a:pt x="316" y="458"/>
                  </a:lnTo>
                  <a:lnTo>
                    <a:pt x="313" y="462"/>
                  </a:lnTo>
                  <a:lnTo>
                    <a:pt x="311" y="463"/>
                  </a:lnTo>
                  <a:lnTo>
                    <a:pt x="308" y="465"/>
                  </a:lnTo>
                  <a:lnTo>
                    <a:pt x="306" y="469"/>
                  </a:lnTo>
                  <a:lnTo>
                    <a:pt x="303" y="472"/>
                  </a:lnTo>
                  <a:lnTo>
                    <a:pt x="299" y="475"/>
                  </a:lnTo>
                  <a:lnTo>
                    <a:pt x="296" y="479"/>
                  </a:lnTo>
                  <a:lnTo>
                    <a:pt x="293" y="480"/>
                  </a:lnTo>
                  <a:lnTo>
                    <a:pt x="288" y="485"/>
                  </a:lnTo>
                  <a:lnTo>
                    <a:pt x="284" y="489"/>
                  </a:lnTo>
                  <a:lnTo>
                    <a:pt x="281" y="492"/>
                  </a:lnTo>
                  <a:lnTo>
                    <a:pt x="276" y="497"/>
                  </a:lnTo>
                  <a:lnTo>
                    <a:pt x="271" y="500"/>
                  </a:lnTo>
                  <a:lnTo>
                    <a:pt x="266" y="505"/>
                  </a:lnTo>
                  <a:lnTo>
                    <a:pt x="261" y="510"/>
                  </a:lnTo>
                  <a:lnTo>
                    <a:pt x="256" y="514"/>
                  </a:lnTo>
                  <a:lnTo>
                    <a:pt x="250" y="519"/>
                  </a:lnTo>
                  <a:lnTo>
                    <a:pt x="243" y="524"/>
                  </a:lnTo>
                  <a:lnTo>
                    <a:pt x="238" y="529"/>
                  </a:lnTo>
                  <a:lnTo>
                    <a:pt x="231" y="534"/>
                  </a:lnTo>
                  <a:lnTo>
                    <a:pt x="225" y="539"/>
                  </a:lnTo>
                  <a:lnTo>
                    <a:pt x="218" y="544"/>
                  </a:lnTo>
                  <a:lnTo>
                    <a:pt x="211" y="549"/>
                  </a:lnTo>
                  <a:lnTo>
                    <a:pt x="205" y="554"/>
                  </a:lnTo>
                  <a:lnTo>
                    <a:pt x="198" y="560"/>
                  </a:lnTo>
                  <a:lnTo>
                    <a:pt x="191" y="564"/>
                  </a:lnTo>
                  <a:lnTo>
                    <a:pt x="185" y="570"/>
                  </a:lnTo>
                  <a:lnTo>
                    <a:pt x="178" y="575"/>
                  </a:lnTo>
                  <a:lnTo>
                    <a:pt x="170" y="580"/>
                  </a:lnTo>
                  <a:lnTo>
                    <a:pt x="163" y="585"/>
                  </a:lnTo>
                  <a:lnTo>
                    <a:pt x="156" y="592"/>
                  </a:lnTo>
                  <a:lnTo>
                    <a:pt x="150" y="597"/>
                  </a:lnTo>
                  <a:lnTo>
                    <a:pt x="143" y="600"/>
                  </a:lnTo>
                  <a:lnTo>
                    <a:pt x="137" y="607"/>
                  </a:lnTo>
                  <a:lnTo>
                    <a:pt x="130" y="612"/>
                  </a:lnTo>
                  <a:lnTo>
                    <a:pt x="123" y="615"/>
                  </a:lnTo>
                  <a:lnTo>
                    <a:pt x="118" y="620"/>
                  </a:lnTo>
                  <a:lnTo>
                    <a:pt x="112" y="624"/>
                  </a:lnTo>
                  <a:lnTo>
                    <a:pt x="107" y="629"/>
                  </a:lnTo>
                  <a:lnTo>
                    <a:pt x="100" y="630"/>
                  </a:lnTo>
                  <a:lnTo>
                    <a:pt x="95" y="635"/>
                  </a:lnTo>
                  <a:lnTo>
                    <a:pt x="90" y="639"/>
                  </a:lnTo>
                  <a:lnTo>
                    <a:pt x="85" y="642"/>
                  </a:lnTo>
                  <a:lnTo>
                    <a:pt x="80" y="645"/>
                  </a:lnTo>
                  <a:lnTo>
                    <a:pt x="75" y="649"/>
                  </a:lnTo>
                  <a:lnTo>
                    <a:pt x="72" y="649"/>
                  </a:lnTo>
                  <a:lnTo>
                    <a:pt x="67" y="650"/>
                  </a:lnTo>
                  <a:lnTo>
                    <a:pt x="63" y="654"/>
                  </a:lnTo>
                  <a:lnTo>
                    <a:pt x="60" y="655"/>
                  </a:lnTo>
                  <a:lnTo>
                    <a:pt x="57" y="659"/>
                  </a:lnTo>
                  <a:lnTo>
                    <a:pt x="52" y="662"/>
                  </a:lnTo>
                  <a:lnTo>
                    <a:pt x="48" y="664"/>
                  </a:lnTo>
                  <a:lnTo>
                    <a:pt x="45" y="665"/>
                  </a:lnTo>
                  <a:lnTo>
                    <a:pt x="42" y="669"/>
                  </a:lnTo>
                  <a:lnTo>
                    <a:pt x="40" y="672"/>
                  </a:lnTo>
                  <a:lnTo>
                    <a:pt x="37" y="675"/>
                  </a:lnTo>
                  <a:lnTo>
                    <a:pt x="33" y="679"/>
                  </a:lnTo>
                  <a:lnTo>
                    <a:pt x="32" y="682"/>
                  </a:lnTo>
                  <a:lnTo>
                    <a:pt x="28" y="682"/>
                  </a:lnTo>
                  <a:lnTo>
                    <a:pt x="25" y="685"/>
                  </a:lnTo>
                  <a:lnTo>
                    <a:pt x="23" y="689"/>
                  </a:lnTo>
                  <a:lnTo>
                    <a:pt x="20" y="692"/>
                  </a:lnTo>
                  <a:lnTo>
                    <a:pt x="19" y="695"/>
                  </a:lnTo>
                  <a:lnTo>
                    <a:pt x="15" y="697"/>
                  </a:lnTo>
                  <a:lnTo>
                    <a:pt x="14" y="699"/>
                  </a:lnTo>
                  <a:lnTo>
                    <a:pt x="12" y="702"/>
                  </a:lnTo>
                  <a:lnTo>
                    <a:pt x="10" y="704"/>
                  </a:lnTo>
                  <a:lnTo>
                    <a:pt x="9" y="707"/>
                  </a:lnTo>
                  <a:lnTo>
                    <a:pt x="7" y="709"/>
                  </a:lnTo>
                  <a:lnTo>
                    <a:pt x="5" y="710"/>
                  </a:lnTo>
                  <a:lnTo>
                    <a:pt x="4" y="712"/>
                  </a:lnTo>
                  <a:lnTo>
                    <a:pt x="4" y="714"/>
                  </a:lnTo>
                  <a:lnTo>
                    <a:pt x="2" y="715"/>
                  </a:lnTo>
                  <a:lnTo>
                    <a:pt x="2" y="715"/>
                  </a:lnTo>
                  <a:lnTo>
                    <a:pt x="0" y="717"/>
                  </a:lnTo>
                  <a:lnTo>
                    <a:pt x="0" y="715"/>
                  </a:lnTo>
                  <a:lnTo>
                    <a:pt x="2" y="715"/>
                  </a:lnTo>
                  <a:lnTo>
                    <a:pt x="2" y="714"/>
                  </a:lnTo>
                  <a:lnTo>
                    <a:pt x="2" y="712"/>
                  </a:lnTo>
                  <a:lnTo>
                    <a:pt x="4" y="710"/>
                  </a:lnTo>
                  <a:lnTo>
                    <a:pt x="4" y="707"/>
                  </a:lnTo>
                  <a:lnTo>
                    <a:pt x="5" y="705"/>
                  </a:lnTo>
                  <a:lnTo>
                    <a:pt x="7" y="702"/>
                  </a:lnTo>
                  <a:lnTo>
                    <a:pt x="7" y="699"/>
                  </a:lnTo>
                  <a:lnTo>
                    <a:pt x="9" y="697"/>
                  </a:lnTo>
                  <a:lnTo>
                    <a:pt x="10" y="694"/>
                  </a:lnTo>
                  <a:lnTo>
                    <a:pt x="12" y="689"/>
                  </a:lnTo>
                  <a:lnTo>
                    <a:pt x="14" y="685"/>
                  </a:lnTo>
                  <a:lnTo>
                    <a:pt x="15" y="682"/>
                  </a:lnTo>
                  <a:lnTo>
                    <a:pt x="17" y="680"/>
                  </a:lnTo>
                  <a:lnTo>
                    <a:pt x="19" y="675"/>
                  </a:lnTo>
                  <a:lnTo>
                    <a:pt x="20" y="672"/>
                  </a:lnTo>
                  <a:lnTo>
                    <a:pt x="23" y="669"/>
                  </a:lnTo>
                  <a:lnTo>
                    <a:pt x="25" y="665"/>
                  </a:lnTo>
                  <a:lnTo>
                    <a:pt x="27" y="662"/>
                  </a:lnTo>
                  <a:lnTo>
                    <a:pt x="30" y="659"/>
                  </a:lnTo>
                  <a:lnTo>
                    <a:pt x="32" y="655"/>
                  </a:lnTo>
                  <a:lnTo>
                    <a:pt x="35" y="652"/>
                  </a:lnTo>
                  <a:lnTo>
                    <a:pt x="38" y="649"/>
                  </a:lnTo>
                  <a:lnTo>
                    <a:pt x="40" y="647"/>
                  </a:lnTo>
                  <a:lnTo>
                    <a:pt x="42" y="645"/>
                  </a:lnTo>
                  <a:lnTo>
                    <a:pt x="45" y="642"/>
                  </a:lnTo>
                  <a:lnTo>
                    <a:pt x="48" y="640"/>
                  </a:lnTo>
                  <a:lnTo>
                    <a:pt x="52" y="639"/>
                  </a:lnTo>
                  <a:lnTo>
                    <a:pt x="55" y="637"/>
                  </a:lnTo>
                  <a:lnTo>
                    <a:pt x="62" y="634"/>
                  </a:lnTo>
                  <a:lnTo>
                    <a:pt x="70" y="630"/>
                  </a:lnTo>
                  <a:lnTo>
                    <a:pt x="77" y="627"/>
                  </a:lnTo>
                  <a:lnTo>
                    <a:pt x="85" y="624"/>
                  </a:lnTo>
                  <a:lnTo>
                    <a:pt x="92" y="619"/>
                  </a:lnTo>
                  <a:lnTo>
                    <a:pt x="98" y="614"/>
                  </a:lnTo>
                  <a:lnTo>
                    <a:pt x="105" y="612"/>
                  </a:lnTo>
                  <a:lnTo>
                    <a:pt x="112" y="607"/>
                  </a:lnTo>
                  <a:lnTo>
                    <a:pt x="118" y="602"/>
                  </a:lnTo>
                  <a:lnTo>
                    <a:pt x="123" y="597"/>
                  </a:lnTo>
                  <a:lnTo>
                    <a:pt x="128" y="594"/>
                  </a:lnTo>
                  <a:lnTo>
                    <a:pt x="135" y="589"/>
                  </a:lnTo>
                  <a:lnTo>
                    <a:pt x="142" y="584"/>
                  </a:lnTo>
                  <a:lnTo>
                    <a:pt x="147" y="580"/>
                  </a:lnTo>
                  <a:lnTo>
                    <a:pt x="153" y="574"/>
                  </a:lnTo>
                  <a:lnTo>
                    <a:pt x="158" y="569"/>
                  </a:lnTo>
                  <a:lnTo>
                    <a:pt x="165" y="564"/>
                  </a:lnTo>
                  <a:lnTo>
                    <a:pt x="170" y="560"/>
                  </a:lnTo>
                  <a:lnTo>
                    <a:pt x="176" y="554"/>
                  </a:lnTo>
                  <a:lnTo>
                    <a:pt x="181" y="549"/>
                  </a:lnTo>
                  <a:lnTo>
                    <a:pt x="188" y="545"/>
                  </a:lnTo>
                  <a:lnTo>
                    <a:pt x="195" y="540"/>
                  </a:lnTo>
                  <a:lnTo>
                    <a:pt x="200" y="534"/>
                  </a:lnTo>
                  <a:lnTo>
                    <a:pt x="205" y="530"/>
                  </a:lnTo>
                  <a:lnTo>
                    <a:pt x="210" y="525"/>
                  </a:lnTo>
                  <a:lnTo>
                    <a:pt x="216" y="520"/>
                  </a:lnTo>
                  <a:lnTo>
                    <a:pt x="223" y="515"/>
                  </a:lnTo>
                  <a:lnTo>
                    <a:pt x="230" y="512"/>
                  </a:lnTo>
                  <a:lnTo>
                    <a:pt x="236" y="507"/>
                  </a:lnTo>
                  <a:lnTo>
                    <a:pt x="241" y="502"/>
                  </a:lnTo>
                  <a:lnTo>
                    <a:pt x="250" y="497"/>
                  </a:lnTo>
                  <a:lnTo>
                    <a:pt x="256" y="495"/>
                  </a:lnTo>
                  <a:lnTo>
                    <a:pt x="260" y="492"/>
                  </a:lnTo>
                  <a:lnTo>
                    <a:pt x="261" y="490"/>
                  </a:lnTo>
                  <a:lnTo>
                    <a:pt x="265" y="489"/>
                  </a:lnTo>
                  <a:lnTo>
                    <a:pt x="268" y="485"/>
                  </a:lnTo>
                  <a:lnTo>
                    <a:pt x="271" y="482"/>
                  </a:lnTo>
                  <a:lnTo>
                    <a:pt x="275" y="480"/>
                  </a:lnTo>
                  <a:lnTo>
                    <a:pt x="278" y="477"/>
                  </a:lnTo>
                  <a:lnTo>
                    <a:pt x="281" y="474"/>
                  </a:lnTo>
                  <a:lnTo>
                    <a:pt x="284" y="470"/>
                  </a:lnTo>
                  <a:lnTo>
                    <a:pt x="286" y="467"/>
                  </a:lnTo>
                  <a:lnTo>
                    <a:pt x="289" y="463"/>
                  </a:lnTo>
                  <a:lnTo>
                    <a:pt x="293" y="462"/>
                  </a:lnTo>
                  <a:lnTo>
                    <a:pt x="294" y="458"/>
                  </a:lnTo>
                  <a:lnTo>
                    <a:pt x="298" y="453"/>
                  </a:lnTo>
                  <a:lnTo>
                    <a:pt x="301" y="450"/>
                  </a:lnTo>
                  <a:lnTo>
                    <a:pt x="304" y="447"/>
                  </a:lnTo>
                  <a:lnTo>
                    <a:pt x="306" y="443"/>
                  </a:lnTo>
                  <a:lnTo>
                    <a:pt x="309" y="440"/>
                  </a:lnTo>
                  <a:lnTo>
                    <a:pt x="311" y="437"/>
                  </a:lnTo>
                  <a:lnTo>
                    <a:pt x="314" y="432"/>
                  </a:lnTo>
                  <a:lnTo>
                    <a:pt x="316" y="430"/>
                  </a:lnTo>
                  <a:lnTo>
                    <a:pt x="319" y="427"/>
                  </a:lnTo>
                  <a:lnTo>
                    <a:pt x="321" y="423"/>
                  </a:lnTo>
                  <a:lnTo>
                    <a:pt x="323" y="420"/>
                  </a:lnTo>
                  <a:lnTo>
                    <a:pt x="324" y="417"/>
                  </a:lnTo>
                  <a:lnTo>
                    <a:pt x="326" y="413"/>
                  </a:lnTo>
                  <a:lnTo>
                    <a:pt x="328" y="412"/>
                  </a:lnTo>
                  <a:lnTo>
                    <a:pt x="329" y="408"/>
                  </a:lnTo>
                  <a:lnTo>
                    <a:pt x="329" y="407"/>
                  </a:lnTo>
                  <a:lnTo>
                    <a:pt x="331" y="403"/>
                  </a:lnTo>
                  <a:lnTo>
                    <a:pt x="331" y="402"/>
                  </a:lnTo>
                  <a:lnTo>
                    <a:pt x="331" y="400"/>
                  </a:lnTo>
                  <a:lnTo>
                    <a:pt x="333" y="397"/>
                  </a:lnTo>
                  <a:lnTo>
                    <a:pt x="333" y="397"/>
                  </a:lnTo>
                  <a:lnTo>
                    <a:pt x="333" y="395"/>
                  </a:lnTo>
                  <a:lnTo>
                    <a:pt x="331" y="392"/>
                  </a:lnTo>
                  <a:lnTo>
                    <a:pt x="331" y="390"/>
                  </a:lnTo>
                  <a:lnTo>
                    <a:pt x="331" y="388"/>
                  </a:lnTo>
                  <a:lnTo>
                    <a:pt x="329" y="385"/>
                  </a:lnTo>
                  <a:lnTo>
                    <a:pt x="329" y="383"/>
                  </a:lnTo>
                  <a:lnTo>
                    <a:pt x="328" y="380"/>
                  </a:lnTo>
                  <a:lnTo>
                    <a:pt x="328" y="380"/>
                  </a:lnTo>
                  <a:lnTo>
                    <a:pt x="326" y="377"/>
                  </a:lnTo>
                  <a:lnTo>
                    <a:pt x="324" y="375"/>
                  </a:lnTo>
                  <a:lnTo>
                    <a:pt x="324" y="372"/>
                  </a:lnTo>
                  <a:lnTo>
                    <a:pt x="323" y="370"/>
                  </a:lnTo>
                  <a:lnTo>
                    <a:pt x="321" y="367"/>
                  </a:lnTo>
                  <a:lnTo>
                    <a:pt x="319" y="365"/>
                  </a:lnTo>
                  <a:lnTo>
                    <a:pt x="318" y="363"/>
                  </a:lnTo>
                  <a:lnTo>
                    <a:pt x="316" y="362"/>
                  </a:lnTo>
                  <a:lnTo>
                    <a:pt x="316" y="360"/>
                  </a:lnTo>
                  <a:lnTo>
                    <a:pt x="314" y="358"/>
                  </a:lnTo>
                  <a:lnTo>
                    <a:pt x="313" y="357"/>
                  </a:lnTo>
                  <a:lnTo>
                    <a:pt x="311" y="353"/>
                  </a:lnTo>
                  <a:lnTo>
                    <a:pt x="311" y="352"/>
                  </a:lnTo>
                  <a:lnTo>
                    <a:pt x="309" y="350"/>
                  </a:lnTo>
                  <a:lnTo>
                    <a:pt x="308" y="350"/>
                  </a:lnTo>
                  <a:lnTo>
                    <a:pt x="308" y="348"/>
                  </a:lnTo>
                  <a:lnTo>
                    <a:pt x="306" y="347"/>
                  </a:lnTo>
                  <a:lnTo>
                    <a:pt x="304" y="345"/>
                  </a:lnTo>
                  <a:lnTo>
                    <a:pt x="301" y="340"/>
                  </a:lnTo>
                  <a:lnTo>
                    <a:pt x="299" y="335"/>
                  </a:lnTo>
                  <a:lnTo>
                    <a:pt x="296" y="330"/>
                  </a:lnTo>
                  <a:lnTo>
                    <a:pt x="294" y="327"/>
                  </a:lnTo>
                  <a:lnTo>
                    <a:pt x="291" y="322"/>
                  </a:lnTo>
                  <a:lnTo>
                    <a:pt x="289" y="317"/>
                  </a:lnTo>
                  <a:lnTo>
                    <a:pt x="288" y="312"/>
                  </a:lnTo>
                  <a:lnTo>
                    <a:pt x="284" y="308"/>
                  </a:lnTo>
                  <a:lnTo>
                    <a:pt x="284" y="303"/>
                  </a:lnTo>
                  <a:lnTo>
                    <a:pt x="283" y="298"/>
                  </a:lnTo>
                  <a:lnTo>
                    <a:pt x="281" y="295"/>
                  </a:lnTo>
                  <a:lnTo>
                    <a:pt x="279" y="290"/>
                  </a:lnTo>
                  <a:lnTo>
                    <a:pt x="276" y="285"/>
                  </a:lnTo>
                  <a:lnTo>
                    <a:pt x="275" y="280"/>
                  </a:lnTo>
                  <a:lnTo>
                    <a:pt x="273" y="278"/>
                  </a:lnTo>
                  <a:lnTo>
                    <a:pt x="271" y="273"/>
                  </a:lnTo>
                  <a:lnTo>
                    <a:pt x="270" y="268"/>
                  </a:lnTo>
                  <a:lnTo>
                    <a:pt x="268" y="263"/>
                  </a:lnTo>
                  <a:lnTo>
                    <a:pt x="266" y="260"/>
                  </a:lnTo>
                  <a:lnTo>
                    <a:pt x="265" y="255"/>
                  </a:lnTo>
                  <a:lnTo>
                    <a:pt x="263" y="250"/>
                  </a:lnTo>
                  <a:lnTo>
                    <a:pt x="263" y="245"/>
                  </a:lnTo>
                  <a:lnTo>
                    <a:pt x="261" y="242"/>
                  </a:lnTo>
                  <a:lnTo>
                    <a:pt x="260" y="237"/>
                  </a:lnTo>
                  <a:lnTo>
                    <a:pt x="258" y="232"/>
                  </a:lnTo>
                  <a:lnTo>
                    <a:pt x="258" y="228"/>
                  </a:lnTo>
                  <a:lnTo>
                    <a:pt x="256" y="223"/>
                  </a:lnTo>
                  <a:lnTo>
                    <a:pt x="255" y="218"/>
                  </a:lnTo>
                  <a:lnTo>
                    <a:pt x="255" y="212"/>
                  </a:lnTo>
                  <a:lnTo>
                    <a:pt x="253" y="208"/>
                  </a:lnTo>
                  <a:lnTo>
                    <a:pt x="251" y="202"/>
                  </a:lnTo>
                  <a:lnTo>
                    <a:pt x="251" y="197"/>
                  </a:lnTo>
                  <a:lnTo>
                    <a:pt x="250" y="197"/>
                  </a:lnTo>
                  <a:lnTo>
                    <a:pt x="248" y="198"/>
                  </a:lnTo>
                  <a:lnTo>
                    <a:pt x="246" y="198"/>
                  </a:lnTo>
                  <a:lnTo>
                    <a:pt x="245" y="198"/>
                  </a:lnTo>
                  <a:lnTo>
                    <a:pt x="243" y="198"/>
                  </a:lnTo>
                  <a:lnTo>
                    <a:pt x="241" y="198"/>
                  </a:lnTo>
                  <a:lnTo>
                    <a:pt x="240" y="198"/>
                  </a:lnTo>
                  <a:lnTo>
                    <a:pt x="238" y="198"/>
                  </a:lnTo>
                  <a:lnTo>
                    <a:pt x="238" y="200"/>
                  </a:lnTo>
                  <a:lnTo>
                    <a:pt x="236" y="200"/>
                  </a:lnTo>
                  <a:lnTo>
                    <a:pt x="235" y="200"/>
                  </a:lnTo>
                  <a:lnTo>
                    <a:pt x="233" y="200"/>
                  </a:lnTo>
                  <a:lnTo>
                    <a:pt x="231" y="202"/>
                  </a:lnTo>
                  <a:lnTo>
                    <a:pt x="233" y="195"/>
                  </a:lnTo>
                  <a:lnTo>
                    <a:pt x="233" y="188"/>
                  </a:lnTo>
                  <a:lnTo>
                    <a:pt x="235" y="182"/>
                  </a:lnTo>
                  <a:lnTo>
                    <a:pt x="235" y="177"/>
                  </a:lnTo>
                  <a:lnTo>
                    <a:pt x="236" y="168"/>
                  </a:lnTo>
                  <a:lnTo>
                    <a:pt x="238" y="162"/>
                  </a:lnTo>
                  <a:lnTo>
                    <a:pt x="238" y="155"/>
                  </a:lnTo>
                  <a:lnTo>
                    <a:pt x="240" y="148"/>
                  </a:lnTo>
                  <a:lnTo>
                    <a:pt x="241" y="142"/>
                  </a:lnTo>
                  <a:lnTo>
                    <a:pt x="243" y="135"/>
                  </a:lnTo>
                  <a:lnTo>
                    <a:pt x="243" y="128"/>
                  </a:lnTo>
                  <a:lnTo>
                    <a:pt x="245" y="121"/>
                  </a:lnTo>
                  <a:lnTo>
                    <a:pt x="246" y="113"/>
                  </a:lnTo>
                  <a:lnTo>
                    <a:pt x="248" y="108"/>
                  </a:lnTo>
                  <a:lnTo>
                    <a:pt x="250" y="100"/>
                  </a:lnTo>
                  <a:lnTo>
                    <a:pt x="253" y="95"/>
                  </a:lnTo>
                  <a:lnTo>
                    <a:pt x="255" y="86"/>
                  </a:lnTo>
                  <a:lnTo>
                    <a:pt x="256" y="80"/>
                  </a:lnTo>
                  <a:lnTo>
                    <a:pt x="260" y="75"/>
                  </a:lnTo>
                  <a:lnTo>
                    <a:pt x="261" y="66"/>
                  </a:lnTo>
                  <a:lnTo>
                    <a:pt x="265" y="60"/>
                  </a:lnTo>
                  <a:lnTo>
                    <a:pt x="268" y="55"/>
                  </a:lnTo>
                  <a:lnTo>
                    <a:pt x="271" y="48"/>
                  </a:lnTo>
                  <a:lnTo>
                    <a:pt x="275" y="43"/>
                  </a:lnTo>
                  <a:lnTo>
                    <a:pt x="278" y="36"/>
                  </a:lnTo>
                  <a:lnTo>
                    <a:pt x="281" y="31"/>
                  </a:lnTo>
                  <a:lnTo>
                    <a:pt x="284" y="26"/>
                  </a:lnTo>
                  <a:lnTo>
                    <a:pt x="289" y="20"/>
                  </a:lnTo>
                  <a:lnTo>
                    <a:pt x="293" y="15"/>
                  </a:lnTo>
                  <a:lnTo>
                    <a:pt x="298" y="10"/>
                  </a:lnTo>
                  <a:lnTo>
                    <a:pt x="303" y="6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62" name="Freeform 58"/>
            <p:cNvSpPr>
              <a:spLocks/>
            </p:cNvSpPr>
            <p:nvPr/>
          </p:nvSpPr>
          <p:spPr bwMode="auto">
            <a:xfrm>
              <a:off x="2903" y="2261"/>
              <a:ext cx="101" cy="270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43" y="30"/>
                </a:cxn>
                <a:cxn ang="0">
                  <a:pos x="40" y="41"/>
                </a:cxn>
                <a:cxn ang="0">
                  <a:pos x="40" y="53"/>
                </a:cxn>
                <a:cxn ang="0">
                  <a:pos x="38" y="63"/>
                </a:cxn>
                <a:cxn ang="0">
                  <a:pos x="37" y="75"/>
                </a:cxn>
                <a:cxn ang="0">
                  <a:pos x="37" y="85"/>
                </a:cxn>
                <a:cxn ang="0">
                  <a:pos x="37" y="96"/>
                </a:cxn>
                <a:cxn ang="0">
                  <a:pos x="35" y="106"/>
                </a:cxn>
                <a:cxn ang="0">
                  <a:pos x="35" y="118"/>
                </a:cxn>
                <a:cxn ang="0">
                  <a:pos x="35" y="131"/>
                </a:cxn>
                <a:cxn ang="0">
                  <a:pos x="32" y="135"/>
                </a:cxn>
                <a:cxn ang="0">
                  <a:pos x="28" y="140"/>
                </a:cxn>
                <a:cxn ang="0">
                  <a:pos x="25" y="145"/>
                </a:cxn>
                <a:cxn ang="0">
                  <a:pos x="22" y="150"/>
                </a:cxn>
                <a:cxn ang="0">
                  <a:pos x="18" y="155"/>
                </a:cxn>
                <a:cxn ang="0">
                  <a:pos x="15" y="160"/>
                </a:cxn>
                <a:cxn ang="0">
                  <a:pos x="12" y="165"/>
                </a:cxn>
                <a:cxn ang="0">
                  <a:pos x="8" y="170"/>
                </a:cxn>
                <a:cxn ang="0">
                  <a:pos x="5" y="175"/>
                </a:cxn>
                <a:cxn ang="0">
                  <a:pos x="2" y="180"/>
                </a:cxn>
                <a:cxn ang="0">
                  <a:pos x="2" y="181"/>
                </a:cxn>
                <a:cxn ang="0">
                  <a:pos x="7" y="176"/>
                </a:cxn>
                <a:cxn ang="0">
                  <a:pos x="10" y="173"/>
                </a:cxn>
                <a:cxn ang="0">
                  <a:pos x="15" y="170"/>
                </a:cxn>
                <a:cxn ang="0">
                  <a:pos x="18" y="166"/>
                </a:cxn>
                <a:cxn ang="0">
                  <a:pos x="22" y="165"/>
                </a:cxn>
                <a:cxn ang="0">
                  <a:pos x="25" y="161"/>
                </a:cxn>
                <a:cxn ang="0">
                  <a:pos x="28" y="156"/>
                </a:cxn>
                <a:cxn ang="0">
                  <a:pos x="32" y="151"/>
                </a:cxn>
                <a:cxn ang="0">
                  <a:pos x="35" y="148"/>
                </a:cxn>
                <a:cxn ang="0">
                  <a:pos x="38" y="143"/>
                </a:cxn>
                <a:cxn ang="0">
                  <a:pos x="40" y="160"/>
                </a:cxn>
                <a:cxn ang="0">
                  <a:pos x="42" y="175"/>
                </a:cxn>
                <a:cxn ang="0">
                  <a:pos x="43" y="188"/>
                </a:cxn>
                <a:cxn ang="0">
                  <a:pos x="47" y="200"/>
                </a:cxn>
                <a:cxn ang="0">
                  <a:pos x="50" y="211"/>
                </a:cxn>
                <a:cxn ang="0">
                  <a:pos x="55" y="221"/>
                </a:cxn>
                <a:cxn ang="0">
                  <a:pos x="62" y="231"/>
                </a:cxn>
                <a:cxn ang="0">
                  <a:pos x="70" y="241"/>
                </a:cxn>
                <a:cxn ang="0">
                  <a:pos x="78" y="251"/>
                </a:cxn>
                <a:cxn ang="0">
                  <a:pos x="91" y="263"/>
                </a:cxn>
                <a:cxn ang="0">
                  <a:pos x="95" y="261"/>
                </a:cxn>
                <a:cxn ang="0">
                  <a:pos x="80" y="238"/>
                </a:cxn>
                <a:cxn ang="0">
                  <a:pos x="70" y="215"/>
                </a:cxn>
                <a:cxn ang="0">
                  <a:pos x="62" y="190"/>
                </a:cxn>
                <a:cxn ang="0">
                  <a:pos x="57" y="165"/>
                </a:cxn>
                <a:cxn ang="0">
                  <a:pos x="52" y="141"/>
                </a:cxn>
                <a:cxn ang="0">
                  <a:pos x="52" y="116"/>
                </a:cxn>
                <a:cxn ang="0">
                  <a:pos x="52" y="91"/>
                </a:cxn>
                <a:cxn ang="0">
                  <a:pos x="55" y="65"/>
                </a:cxn>
                <a:cxn ang="0">
                  <a:pos x="60" y="38"/>
                </a:cxn>
                <a:cxn ang="0">
                  <a:pos x="67" y="11"/>
                </a:cxn>
                <a:cxn ang="0">
                  <a:pos x="67" y="1"/>
                </a:cxn>
                <a:cxn ang="0">
                  <a:pos x="62" y="3"/>
                </a:cxn>
                <a:cxn ang="0">
                  <a:pos x="58" y="6"/>
                </a:cxn>
                <a:cxn ang="0">
                  <a:pos x="55" y="8"/>
                </a:cxn>
                <a:cxn ang="0">
                  <a:pos x="52" y="10"/>
                </a:cxn>
                <a:cxn ang="0">
                  <a:pos x="48" y="11"/>
                </a:cxn>
              </a:cxnLst>
              <a:rect l="0" t="0" r="r" b="b"/>
              <a:pathLst>
                <a:path w="101" h="270">
                  <a:moveTo>
                    <a:pt x="47" y="11"/>
                  </a:moveTo>
                  <a:lnTo>
                    <a:pt x="45" y="13"/>
                  </a:lnTo>
                  <a:lnTo>
                    <a:pt x="45" y="18"/>
                  </a:lnTo>
                  <a:lnTo>
                    <a:pt x="43" y="23"/>
                  </a:lnTo>
                  <a:lnTo>
                    <a:pt x="43" y="26"/>
                  </a:lnTo>
                  <a:lnTo>
                    <a:pt x="43" y="30"/>
                  </a:lnTo>
                  <a:lnTo>
                    <a:pt x="42" y="33"/>
                  </a:lnTo>
                  <a:lnTo>
                    <a:pt x="42" y="38"/>
                  </a:lnTo>
                  <a:lnTo>
                    <a:pt x="40" y="41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40" y="53"/>
                  </a:lnTo>
                  <a:lnTo>
                    <a:pt x="38" y="56"/>
                  </a:lnTo>
                  <a:lnTo>
                    <a:pt x="38" y="60"/>
                  </a:lnTo>
                  <a:lnTo>
                    <a:pt x="38" y="63"/>
                  </a:lnTo>
                  <a:lnTo>
                    <a:pt x="38" y="66"/>
                  </a:lnTo>
                  <a:lnTo>
                    <a:pt x="37" y="70"/>
                  </a:lnTo>
                  <a:lnTo>
                    <a:pt x="37" y="75"/>
                  </a:lnTo>
                  <a:lnTo>
                    <a:pt x="37" y="78"/>
                  </a:lnTo>
                  <a:lnTo>
                    <a:pt x="37" y="80"/>
                  </a:lnTo>
                  <a:lnTo>
                    <a:pt x="37" y="85"/>
                  </a:lnTo>
                  <a:lnTo>
                    <a:pt x="37" y="88"/>
                  </a:lnTo>
                  <a:lnTo>
                    <a:pt x="37" y="91"/>
                  </a:lnTo>
                  <a:lnTo>
                    <a:pt x="37" y="96"/>
                  </a:lnTo>
                  <a:lnTo>
                    <a:pt x="35" y="98"/>
                  </a:lnTo>
                  <a:lnTo>
                    <a:pt x="35" y="103"/>
                  </a:lnTo>
                  <a:lnTo>
                    <a:pt x="35" y="106"/>
                  </a:lnTo>
                  <a:lnTo>
                    <a:pt x="35" y="111"/>
                  </a:lnTo>
                  <a:lnTo>
                    <a:pt x="35" y="115"/>
                  </a:lnTo>
                  <a:lnTo>
                    <a:pt x="35" y="118"/>
                  </a:lnTo>
                  <a:lnTo>
                    <a:pt x="35" y="123"/>
                  </a:lnTo>
                  <a:lnTo>
                    <a:pt x="35" y="128"/>
                  </a:lnTo>
                  <a:lnTo>
                    <a:pt x="35" y="131"/>
                  </a:lnTo>
                  <a:lnTo>
                    <a:pt x="33" y="131"/>
                  </a:lnTo>
                  <a:lnTo>
                    <a:pt x="32" y="133"/>
                  </a:lnTo>
                  <a:lnTo>
                    <a:pt x="32" y="135"/>
                  </a:lnTo>
                  <a:lnTo>
                    <a:pt x="30" y="136"/>
                  </a:lnTo>
                  <a:lnTo>
                    <a:pt x="28" y="138"/>
                  </a:lnTo>
                  <a:lnTo>
                    <a:pt x="28" y="140"/>
                  </a:lnTo>
                  <a:lnTo>
                    <a:pt x="27" y="141"/>
                  </a:lnTo>
                  <a:lnTo>
                    <a:pt x="25" y="143"/>
                  </a:lnTo>
                  <a:lnTo>
                    <a:pt x="25" y="145"/>
                  </a:lnTo>
                  <a:lnTo>
                    <a:pt x="23" y="146"/>
                  </a:lnTo>
                  <a:lnTo>
                    <a:pt x="22" y="148"/>
                  </a:lnTo>
                  <a:lnTo>
                    <a:pt x="22" y="150"/>
                  </a:lnTo>
                  <a:lnTo>
                    <a:pt x="20" y="151"/>
                  </a:lnTo>
                  <a:lnTo>
                    <a:pt x="18" y="153"/>
                  </a:lnTo>
                  <a:lnTo>
                    <a:pt x="18" y="155"/>
                  </a:lnTo>
                  <a:lnTo>
                    <a:pt x="17" y="156"/>
                  </a:lnTo>
                  <a:lnTo>
                    <a:pt x="17" y="158"/>
                  </a:lnTo>
                  <a:lnTo>
                    <a:pt x="15" y="160"/>
                  </a:lnTo>
                  <a:lnTo>
                    <a:pt x="13" y="163"/>
                  </a:lnTo>
                  <a:lnTo>
                    <a:pt x="13" y="165"/>
                  </a:lnTo>
                  <a:lnTo>
                    <a:pt x="12" y="165"/>
                  </a:lnTo>
                  <a:lnTo>
                    <a:pt x="10" y="166"/>
                  </a:lnTo>
                  <a:lnTo>
                    <a:pt x="10" y="168"/>
                  </a:lnTo>
                  <a:lnTo>
                    <a:pt x="8" y="170"/>
                  </a:lnTo>
                  <a:lnTo>
                    <a:pt x="7" y="171"/>
                  </a:lnTo>
                  <a:lnTo>
                    <a:pt x="7" y="173"/>
                  </a:lnTo>
                  <a:lnTo>
                    <a:pt x="5" y="175"/>
                  </a:lnTo>
                  <a:lnTo>
                    <a:pt x="3" y="176"/>
                  </a:lnTo>
                  <a:lnTo>
                    <a:pt x="3" y="178"/>
                  </a:lnTo>
                  <a:lnTo>
                    <a:pt x="2" y="180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2" y="181"/>
                  </a:lnTo>
                  <a:lnTo>
                    <a:pt x="3" y="180"/>
                  </a:lnTo>
                  <a:lnTo>
                    <a:pt x="5" y="178"/>
                  </a:lnTo>
                  <a:lnTo>
                    <a:pt x="7" y="176"/>
                  </a:lnTo>
                  <a:lnTo>
                    <a:pt x="8" y="175"/>
                  </a:lnTo>
                  <a:lnTo>
                    <a:pt x="10" y="175"/>
                  </a:lnTo>
                  <a:lnTo>
                    <a:pt x="10" y="173"/>
                  </a:lnTo>
                  <a:lnTo>
                    <a:pt x="12" y="171"/>
                  </a:lnTo>
                  <a:lnTo>
                    <a:pt x="13" y="170"/>
                  </a:lnTo>
                  <a:lnTo>
                    <a:pt x="15" y="170"/>
                  </a:lnTo>
                  <a:lnTo>
                    <a:pt x="15" y="168"/>
                  </a:lnTo>
                  <a:lnTo>
                    <a:pt x="17" y="166"/>
                  </a:lnTo>
                  <a:lnTo>
                    <a:pt x="18" y="166"/>
                  </a:lnTo>
                  <a:lnTo>
                    <a:pt x="18" y="165"/>
                  </a:lnTo>
                  <a:lnTo>
                    <a:pt x="20" y="165"/>
                  </a:lnTo>
                  <a:lnTo>
                    <a:pt x="22" y="165"/>
                  </a:lnTo>
                  <a:lnTo>
                    <a:pt x="22" y="163"/>
                  </a:lnTo>
                  <a:lnTo>
                    <a:pt x="23" y="161"/>
                  </a:lnTo>
                  <a:lnTo>
                    <a:pt x="25" y="161"/>
                  </a:lnTo>
                  <a:lnTo>
                    <a:pt x="25" y="160"/>
                  </a:lnTo>
                  <a:lnTo>
                    <a:pt x="27" y="158"/>
                  </a:lnTo>
                  <a:lnTo>
                    <a:pt x="28" y="156"/>
                  </a:lnTo>
                  <a:lnTo>
                    <a:pt x="30" y="155"/>
                  </a:lnTo>
                  <a:lnTo>
                    <a:pt x="30" y="153"/>
                  </a:lnTo>
                  <a:lnTo>
                    <a:pt x="32" y="151"/>
                  </a:lnTo>
                  <a:lnTo>
                    <a:pt x="33" y="150"/>
                  </a:lnTo>
                  <a:lnTo>
                    <a:pt x="33" y="148"/>
                  </a:lnTo>
                  <a:lnTo>
                    <a:pt x="35" y="148"/>
                  </a:lnTo>
                  <a:lnTo>
                    <a:pt x="37" y="146"/>
                  </a:lnTo>
                  <a:lnTo>
                    <a:pt x="37" y="145"/>
                  </a:lnTo>
                  <a:lnTo>
                    <a:pt x="38" y="143"/>
                  </a:lnTo>
                  <a:lnTo>
                    <a:pt x="40" y="148"/>
                  </a:lnTo>
                  <a:lnTo>
                    <a:pt x="40" y="153"/>
                  </a:lnTo>
                  <a:lnTo>
                    <a:pt x="40" y="160"/>
                  </a:lnTo>
                  <a:lnTo>
                    <a:pt x="40" y="165"/>
                  </a:lnTo>
                  <a:lnTo>
                    <a:pt x="42" y="170"/>
                  </a:lnTo>
                  <a:lnTo>
                    <a:pt x="42" y="175"/>
                  </a:lnTo>
                  <a:lnTo>
                    <a:pt x="42" y="180"/>
                  </a:lnTo>
                  <a:lnTo>
                    <a:pt x="43" y="183"/>
                  </a:lnTo>
                  <a:lnTo>
                    <a:pt x="43" y="188"/>
                  </a:lnTo>
                  <a:lnTo>
                    <a:pt x="45" y="191"/>
                  </a:lnTo>
                  <a:lnTo>
                    <a:pt x="45" y="196"/>
                  </a:lnTo>
                  <a:lnTo>
                    <a:pt x="47" y="200"/>
                  </a:lnTo>
                  <a:lnTo>
                    <a:pt x="47" y="203"/>
                  </a:lnTo>
                  <a:lnTo>
                    <a:pt x="48" y="208"/>
                  </a:lnTo>
                  <a:lnTo>
                    <a:pt x="50" y="211"/>
                  </a:lnTo>
                  <a:lnTo>
                    <a:pt x="52" y="215"/>
                  </a:lnTo>
                  <a:lnTo>
                    <a:pt x="53" y="218"/>
                  </a:lnTo>
                  <a:lnTo>
                    <a:pt x="55" y="221"/>
                  </a:lnTo>
                  <a:lnTo>
                    <a:pt x="57" y="225"/>
                  </a:lnTo>
                  <a:lnTo>
                    <a:pt x="58" y="228"/>
                  </a:lnTo>
                  <a:lnTo>
                    <a:pt x="62" y="231"/>
                  </a:lnTo>
                  <a:lnTo>
                    <a:pt x="63" y="235"/>
                  </a:lnTo>
                  <a:lnTo>
                    <a:pt x="67" y="238"/>
                  </a:lnTo>
                  <a:lnTo>
                    <a:pt x="70" y="241"/>
                  </a:lnTo>
                  <a:lnTo>
                    <a:pt x="73" y="245"/>
                  </a:lnTo>
                  <a:lnTo>
                    <a:pt x="76" y="248"/>
                  </a:lnTo>
                  <a:lnTo>
                    <a:pt x="78" y="251"/>
                  </a:lnTo>
                  <a:lnTo>
                    <a:pt x="81" y="255"/>
                  </a:lnTo>
                  <a:lnTo>
                    <a:pt x="86" y="258"/>
                  </a:lnTo>
                  <a:lnTo>
                    <a:pt x="91" y="263"/>
                  </a:lnTo>
                  <a:lnTo>
                    <a:pt x="96" y="265"/>
                  </a:lnTo>
                  <a:lnTo>
                    <a:pt x="101" y="270"/>
                  </a:lnTo>
                  <a:lnTo>
                    <a:pt x="95" y="261"/>
                  </a:lnTo>
                  <a:lnTo>
                    <a:pt x="90" y="253"/>
                  </a:lnTo>
                  <a:lnTo>
                    <a:pt x="85" y="246"/>
                  </a:lnTo>
                  <a:lnTo>
                    <a:pt x="80" y="238"/>
                  </a:lnTo>
                  <a:lnTo>
                    <a:pt x="76" y="230"/>
                  </a:lnTo>
                  <a:lnTo>
                    <a:pt x="75" y="221"/>
                  </a:lnTo>
                  <a:lnTo>
                    <a:pt x="70" y="215"/>
                  </a:lnTo>
                  <a:lnTo>
                    <a:pt x="67" y="206"/>
                  </a:lnTo>
                  <a:lnTo>
                    <a:pt x="65" y="198"/>
                  </a:lnTo>
                  <a:lnTo>
                    <a:pt x="62" y="190"/>
                  </a:lnTo>
                  <a:lnTo>
                    <a:pt x="60" y="181"/>
                  </a:lnTo>
                  <a:lnTo>
                    <a:pt x="58" y="175"/>
                  </a:lnTo>
                  <a:lnTo>
                    <a:pt x="57" y="165"/>
                  </a:lnTo>
                  <a:lnTo>
                    <a:pt x="55" y="158"/>
                  </a:lnTo>
                  <a:lnTo>
                    <a:pt x="53" y="148"/>
                  </a:lnTo>
                  <a:lnTo>
                    <a:pt x="52" y="141"/>
                  </a:lnTo>
                  <a:lnTo>
                    <a:pt x="52" y="133"/>
                  </a:lnTo>
                  <a:lnTo>
                    <a:pt x="52" y="125"/>
                  </a:lnTo>
                  <a:lnTo>
                    <a:pt x="52" y="116"/>
                  </a:lnTo>
                  <a:lnTo>
                    <a:pt x="52" y="108"/>
                  </a:lnTo>
                  <a:lnTo>
                    <a:pt x="52" y="100"/>
                  </a:lnTo>
                  <a:lnTo>
                    <a:pt x="52" y="91"/>
                  </a:lnTo>
                  <a:lnTo>
                    <a:pt x="53" y="81"/>
                  </a:lnTo>
                  <a:lnTo>
                    <a:pt x="53" y="75"/>
                  </a:lnTo>
                  <a:lnTo>
                    <a:pt x="55" y="65"/>
                  </a:lnTo>
                  <a:lnTo>
                    <a:pt x="57" y="56"/>
                  </a:lnTo>
                  <a:lnTo>
                    <a:pt x="58" y="46"/>
                  </a:lnTo>
                  <a:lnTo>
                    <a:pt x="60" y="38"/>
                  </a:lnTo>
                  <a:lnTo>
                    <a:pt x="62" y="30"/>
                  </a:lnTo>
                  <a:lnTo>
                    <a:pt x="63" y="20"/>
                  </a:lnTo>
                  <a:lnTo>
                    <a:pt x="67" y="11"/>
                  </a:lnTo>
                  <a:lnTo>
                    <a:pt x="68" y="0"/>
                  </a:lnTo>
                  <a:lnTo>
                    <a:pt x="68" y="1"/>
                  </a:lnTo>
                  <a:lnTo>
                    <a:pt x="67" y="1"/>
                  </a:lnTo>
                  <a:lnTo>
                    <a:pt x="65" y="1"/>
                  </a:lnTo>
                  <a:lnTo>
                    <a:pt x="63" y="3"/>
                  </a:lnTo>
                  <a:lnTo>
                    <a:pt x="62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6"/>
                  </a:lnTo>
                  <a:lnTo>
                    <a:pt x="57" y="6"/>
                  </a:lnTo>
                  <a:lnTo>
                    <a:pt x="55" y="6"/>
                  </a:lnTo>
                  <a:lnTo>
                    <a:pt x="55" y="8"/>
                  </a:lnTo>
                  <a:lnTo>
                    <a:pt x="53" y="8"/>
                  </a:lnTo>
                  <a:lnTo>
                    <a:pt x="52" y="8"/>
                  </a:lnTo>
                  <a:lnTo>
                    <a:pt x="52" y="10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8" y="11"/>
                  </a:lnTo>
                  <a:lnTo>
                    <a:pt x="47" y="11"/>
                  </a:lnTo>
                  <a:close/>
                </a:path>
              </a:pathLst>
            </a:custGeom>
            <a:solidFill>
              <a:srgbClr val="009B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63" name="Freeform 59"/>
            <p:cNvSpPr>
              <a:spLocks/>
            </p:cNvSpPr>
            <p:nvPr/>
          </p:nvSpPr>
          <p:spPr bwMode="auto">
            <a:xfrm>
              <a:off x="2955" y="2426"/>
              <a:ext cx="69" cy="3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69" y="36"/>
                </a:cxn>
                <a:cxn ang="0">
                  <a:pos x="68" y="36"/>
                </a:cxn>
                <a:cxn ang="0">
                  <a:pos x="66" y="36"/>
                </a:cxn>
                <a:cxn ang="0">
                  <a:pos x="64" y="35"/>
                </a:cxn>
                <a:cxn ang="0">
                  <a:pos x="61" y="35"/>
                </a:cxn>
                <a:cxn ang="0">
                  <a:pos x="59" y="33"/>
                </a:cxn>
                <a:cxn ang="0">
                  <a:pos x="58" y="33"/>
                </a:cxn>
                <a:cxn ang="0">
                  <a:pos x="54" y="33"/>
                </a:cxn>
                <a:cxn ang="0">
                  <a:pos x="53" y="33"/>
                </a:cxn>
                <a:cxn ang="0">
                  <a:pos x="49" y="31"/>
                </a:cxn>
                <a:cxn ang="0">
                  <a:pos x="48" y="31"/>
                </a:cxn>
                <a:cxn ang="0">
                  <a:pos x="44" y="30"/>
                </a:cxn>
                <a:cxn ang="0">
                  <a:pos x="41" y="30"/>
                </a:cxn>
                <a:cxn ang="0">
                  <a:pos x="39" y="28"/>
                </a:cxn>
                <a:cxn ang="0">
                  <a:pos x="36" y="28"/>
                </a:cxn>
                <a:cxn ang="0">
                  <a:pos x="34" y="26"/>
                </a:cxn>
                <a:cxn ang="0">
                  <a:pos x="31" y="25"/>
                </a:cxn>
                <a:cxn ang="0">
                  <a:pos x="29" y="25"/>
                </a:cxn>
                <a:cxn ang="0">
                  <a:pos x="26" y="23"/>
                </a:cxn>
                <a:cxn ang="0">
                  <a:pos x="24" y="21"/>
                </a:cxn>
                <a:cxn ang="0">
                  <a:pos x="23" y="21"/>
                </a:cxn>
                <a:cxn ang="0">
                  <a:pos x="21" y="20"/>
                </a:cxn>
                <a:cxn ang="0">
                  <a:pos x="18" y="18"/>
                </a:cxn>
                <a:cxn ang="0">
                  <a:pos x="16" y="18"/>
                </a:cxn>
                <a:cxn ang="0">
                  <a:pos x="15" y="16"/>
                </a:cxn>
                <a:cxn ang="0">
                  <a:pos x="11" y="16"/>
                </a:cxn>
                <a:cxn ang="0">
                  <a:pos x="10" y="15"/>
                </a:cxn>
                <a:cxn ang="0">
                  <a:pos x="8" y="15"/>
                </a:cxn>
                <a:cxn ang="0">
                  <a:pos x="6" y="13"/>
                </a:cxn>
                <a:cxn ang="0">
                  <a:pos x="5" y="11"/>
                </a:cxn>
                <a:cxn ang="0">
                  <a:pos x="3" y="10"/>
                </a:cxn>
                <a:cxn ang="0">
                  <a:pos x="1" y="10"/>
                </a:cxn>
                <a:cxn ang="0">
                  <a:pos x="0" y="8"/>
                </a:cxn>
                <a:cxn ang="0">
                  <a:pos x="1" y="0"/>
                </a:cxn>
              </a:cxnLst>
              <a:rect l="0" t="0" r="r" b="b"/>
              <a:pathLst>
                <a:path w="69" h="36">
                  <a:moveTo>
                    <a:pt x="1" y="0"/>
                  </a:moveTo>
                  <a:lnTo>
                    <a:pt x="69" y="36"/>
                  </a:lnTo>
                  <a:lnTo>
                    <a:pt x="68" y="36"/>
                  </a:lnTo>
                  <a:lnTo>
                    <a:pt x="66" y="36"/>
                  </a:lnTo>
                  <a:lnTo>
                    <a:pt x="64" y="35"/>
                  </a:lnTo>
                  <a:lnTo>
                    <a:pt x="61" y="35"/>
                  </a:lnTo>
                  <a:lnTo>
                    <a:pt x="59" y="33"/>
                  </a:lnTo>
                  <a:lnTo>
                    <a:pt x="58" y="33"/>
                  </a:lnTo>
                  <a:lnTo>
                    <a:pt x="54" y="33"/>
                  </a:lnTo>
                  <a:lnTo>
                    <a:pt x="53" y="33"/>
                  </a:lnTo>
                  <a:lnTo>
                    <a:pt x="49" y="31"/>
                  </a:lnTo>
                  <a:lnTo>
                    <a:pt x="48" y="31"/>
                  </a:lnTo>
                  <a:lnTo>
                    <a:pt x="44" y="30"/>
                  </a:lnTo>
                  <a:lnTo>
                    <a:pt x="41" y="30"/>
                  </a:lnTo>
                  <a:lnTo>
                    <a:pt x="39" y="28"/>
                  </a:lnTo>
                  <a:lnTo>
                    <a:pt x="36" y="28"/>
                  </a:lnTo>
                  <a:lnTo>
                    <a:pt x="34" y="26"/>
                  </a:lnTo>
                  <a:lnTo>
                    <a:pt x="31" y="25"/>
                  </a:lnTo>
                  <a:lnTo>
                    <a:pt x="29" y="25"/>
                  </a:lnTo>
                  <a:lnTo>
                    <a:pt x="26" y="23"/>
                  </a:lnTo>
                  <a:lnTo>
                    <a:pt x="24" y="21"/>
                  </a:lnTo>
                  <a:lnTo>
                    <a:pt x="23" y="21"/>
                  </a:lnTo>
                  <a:lnTo>
                    <a:pt x="21" y="20"/>
                  </a:lnTo>
                  <a:lnTo>
                    <a:pt x="18" y="18"/>
                  </a:lnTo>
                  <a:lnTo>
                    <a:pt x="16" y="18"/>
                  </a:lnTo>
                  <a:lnTo>
                    <a:pt x="15" y="16"/>
                  </a:lnTo>
                  <a:lnTo>
                    <a:pt x="11" y="16"/>
                  </a:lnTo>
                  <a:lnTo>
                    <a:pt x="10" y="15"/>
                  </a:lnTo>
                  <a:lnTo>
                    <a:pt x="8" y="15"/>
                  </a:lnTo>
                  <a:lnTo>
                    <a:pt x="6" y="13"/>
                  </a:lnTo>
                  <a:lnTo>
                    <a:pt x="5" y="11"/>
                  </a:lnTo>
                  <a:lnTo>
                    <a:pt x="3" y="10"/>
                  </a:lnTo>
                  <a:lnTo>
                    <a:pt x="1" y="10"/>
                  </a:lnTo>
                  <a:lnTo>
                    <a:pt x="0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9B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64" name="Freeform 60"/>
            <p:cNvSpPr>
              <a:spLocks/>
            </p:cNvSpPr>
            <p:nvPr/>
          </p:nvSpPr>
          <p:spPr bwMode="auto">
            <a:xfrm>
              <a:off x="3423" y="2803"/>
              <a:ext cx="192" cy="145"/>
            </a:xfrm>
            <a:custGeom>
              <a:avLst/>
              <a:gdLst/>
              <a:ahLst/>
              <a:cxnLst>
                <a:cxn ang="0">
                  <a:pos x="120" y="10"/>
                </a:cxn>
                <a:cxn ang="0">
                  <a:pos x="128" y="23"/>
                </a:cxn>
                <a:cxn ang="0">
                  <a:pos x="138" y="35"/>
                </a:cxn>
                <a:cxn ang="0">
                  <a:pos x="150" y="46"/>
                </a:cxn>
                <a:cxn ang="0">
                  <a:pos x="160" y="58"/>
                </a:cxn>
                <a:cxn ang="0">
                  <a:pos x="172" y="73"/>
                </a:cxn>
                <a:cxn ang="0">
                  <a:pos x="182" y="88"/>
                </a:cxn>
                <a:cxn ang="0">
                  <a:pos x="190" y="103"/>
                </a:cxn>
                <a:cxn ang="0">
                  <a:pos x="185" y="100"/>
                </a:cxn>
                <a:cxn ang="0">
                  <a:pos x="175" y="90"/>
                </a:cxn>
                <a:cxn ang="0">
                  <a:pos x="165" y="75"/>
                </a:cxn>
                <a:cxn ang="0">
                  <a:pos x="155" y="63"/>
                </a:cxn>
                <a:cxn ang="0">
                  <a:pos x="143" y="51"/>
                </a:cxn>
                <a:cxn ang="0">
                  <a:pos x="132" y="40"/>
                </a:cxn>
                <a:cxn ang="0">
                  <a:pos x="123" y="28"/>
                </a:cxn>
                <a:cxn ang="0">
                  <a:pos x="110" y="20"/>
                </a:cxn>
                <a:cxn ang="0">
                  <a:pos x="103" y="26"/>
                </a:cxn>
                <a:cxn ang="0">
                  <a:pos x="95" y="40"/>
                </a:cxn>
                <a:cxn ang="0">
                  <a:pos x="85" y="48"/>
                </a:cxn>
                <a:cxn ang="0">
                  <a:pos x="75" y="58"/>
                </a:cxn>
                <a:cxn ang="0">
                  <a:pos x="64" y="65"/>
                </a:cxn>
                <a:cxn ang="0">
                  <a:pos x="52" y="75"/>
                </a:cxn>
                <a:cxn ang="0">
                  <a:pos x="42" y="83"/>
                </a:cxn>
                <a:cxn ang="0">
                  <a:pos x="34" y="93"/>
                </a:cxn>
                <a:cxn ang="0">
                  <a:pos x="27" y="103"/>
                </a:cxn>
                <a:cxn ang="0">
                  <a:pos x="22" y="110"/>
                </a:cxn>
                <a:cxn ang="0">
                  <a:pos x="17" y="120"/>
                </a:cxn>
                <a:cxn ang="0">
                  <a:pos x="12" y="127"/>
                </a:cxn>
                <a:cxn ang="0">
                  <a:pos x="9" y="133"/>
                </a:cxn>
                <a:cxn ang="0">
                  <a:pos x="5" y="140"/>
                </a:cxn>
                <a:cxn ang="0">
                  <a:pos x="2" y="143"/>
                </a:cxn>
                <a:cxn ang="0">
                  <a:pos x="2" y="143"/>
                </a:cxn>
                <a:cxn ang="0">
                  <a:pos x="4" y="138"/>
                </a:cxn>
                <a:cxn ang="0">
                  <a:pos x="7" y="132"/>
                </a:cxn>
                <a:cxn ang="0">
                  <a:pos x="9" y="123"/>
                </a:cxn>
                <a:cxn ang="0">
                  <a:pos x="14" y="115"/>
                </a:cxn>
                <a:cxn ang="0">
                  <a:pos x="17" y="107"/>
                </a:cxn>
                <a:cxn ang="0">
                  <a:pos x="20" y="97"/>
                </a:cxn>
                <a:cxn ang="0">
                  <a:pos x="24" y="90"/>
                </a:cxn>
                <a:cxn ang="0">
                  <a:pos x="29" y="83"/>
                </a:cxn>
                <a:cxn ang="0">
                  <a:pos x="35" y="75"/>
                </a:cxn>
                <a:cxn ang="0">
                  <a:pos x="42" y="70"/>
                </a:cxn>
                <a:cxn ang="0">
                  <a:pos x="50" y="63"/>
                </a:cxn>
                <a:cxn ang="0">
                  <a:pos x="59" y="58"/>
                </a:cxn>
                <a:cxn ang="0">
                  <a:pos x="67" y="51"/>
                </a:cxn>
                <a:cxn ang="0">
                  <a:pos x="73" y="45"/>
                </a:cxn>
                <a:cxn ang="0">
                  <a:pos x="78" y="41"/>
                </a:cxn>
                <a:cxn ang="0">
                  <a:pos x="82" y="35"/>
                </a:cxn>
                <a:cxn ang="0">
                  <a:pos x="85" y="28"/>
                </a:cxn>
                <a:cxn ang="0">
                  <a:pos x="90" y="23"/>
                </a:cxn>
                <a:cxn ang="0">
                  <a:pos x="93" y="16"/>
                </a:cxn>
                <a:cxn ang="0">
                  <a:pos x="97" y="10"/>
                </a:cxn>
                <a:cxn ang="0">
                  <a:pos x="102" y="6"/>
                </a:cxn>
                <a:cxn ang="0">
                  <a:pos x="108" y="1"/>
                </a:cxn>
              </a:cxnLst>
              <a:rect l="0" t="0" r="r" b="b"/>
              <a:pathLst>
                <a:path w="192" h="145">
                  <a:moveTo>
                    <a:pt x="113" y="0"/>
                  </a:moveTo>
                  <a:lnTo>
                    <a:pt x="115" y="5"/>
                  </a:lnTo>
                  <a:lnTo>
                    <a:pt x="117" y="8"/>
                  </a:lnTo>
                  <a:lnTo>
                    <a:pt x="120" y="10"/>
                  </a:lnTo>
                  <a:lnTo>
                    <a:pt x="122" y="13"/>
                  </a:lnTo>
                  <a:lnTo>
                    <a:pt x="123" y="16"/>
                  </a:lnTo>
                  <a:lnTo>
                    <a:pt x="127" y="20"/>
                  </a:lnTo>
                  <a:lnTo>
                    <a:pt x="128" y="23"/>
                  </a:lnTo>
                  <a:lnTo>
                    <a:pt x="132" y="25"/>
                  </a:lnTo>
                  <a:lnTo>
                    <a:pt x="133" y="28"/>
                  </a:lnTo>
                  <a:lnTo>
                    <a:pt x="137" y="31"/>
                  </a:lnTo>
                  <a:lnTo>
                    <a:pt x="138" y="35"/>
                  </a:lnTo>
                  <a:lnTo>
                    <a:pt x="142" y="38"/>
                  </a:lnTo>
                  <a:lnTo>
                    <a:pt x="145" y="41"/>
                  </a:lnTo>
                  <a:lnTo>
                    <a:pt x="147" y="43"/>
                  </a:lnTo>
                  <a:lnTo>
                    <a:pt x="150" y="46"/>
                  </a:lnTo>
                  <a:lnTo>
                    <a:pt x="153" y="50"/>
                  </a:lnTo>
                  <a:lnTo>
                    <a:pt x="155" y="53"/>
                  </a:lnTo>
                  <a:lnTo>
                    <a:pt x="158" y="56"/>
                  </a:lnTo>
                  <a:lnTo>
                    <a:pt x="160" y="58"/>
                  </a:lnTo>
                  <a:lnTo>
                    <a:pt x="163" y="61"/>
                  </a:lnTo>
                  <a:lnTo>
                    <a:pt x="167" y="67"/>
                  </a:lnTo>
                  <a:lnTo>
                    <a:pt x="168" y="70"/>
                  </a:lnTo>
                  <a:lnTo>
                    <a:pt x="172" y="73"/>
                  </a:lnTo>
                  <a:lnTo>
                    <a:pt x="173" y="75"/>
                  </a:lnTo>
                  <a:lnTo>
                    <a:pt x="177" y="80"/>
                  </a:lnTo>
                  <a:lnTo>
                    <a:pt x="178" y="83"/>
                  </a:lnTo>
                  <a:lnTo>
                    <a:pt x="182" y="88"/>
                  </a:lnTo>
                  <a:lnTo>
                    <a:pt x="183" y="92"/>
                  </a:lnTo>
                  <a:lnTo>
                    <a:pt x="185" y="95"/>
                  </a:lnTo>
                  <a:lnTo>
                    <a:pt x="188" y="98"/>
                  </a:lnTo>
                  <a:lnTo>
                    <a:pt x="190" y="103"/>
                  </a:lnTo>
                  <a:lnTo>
                    <a:pt x="192" y="108"/>
                  </a:lnTo>
                  <a:lnTo>
                    <a:pt x="190" y="107"/>
                  </a:lnTo>
                  <a:lnTo>
                    <a:pt x="188" y="103"/>
                  </a:lnTo>
                  <a:lnTo>
                    <a:pt x="185" y="100"/>
                  </a:lnTo>
                  <a:lnTo>
                    <a:pt x="183" y="97"/>
                  </a:lnTo>
                  <a:lnTo>
                    <a:pt x="180" y="93"/>
                  </a:lnTo>
                  <a:lnTo>
                    <a:pt x="178" y="92"/>
                  </a:lnTo>
                  <a:lnTo>
                    <a:pt x="175" y="90"/>
                  </a:lnTo>
                  <a:lnTo>
                    <a:pt x="173" y="87"/>
                  </a:lnTo>
                  <a:lnTo>
                    <a:pt x="170" y="83"/>
                  </a:lnTo>
                  <a:lnTo>
                    <a:pt x="168" y="78"/>
                  </a:lnTo>
                  <a:lnTo>
                    <a:pt x="165" y="75"/>
                  </a:lnTo>
                  <a:lnTo>
                    <a:pt x="162" y="73"/>
                  </a:lnTo>
                  <a:lnTo>
                    <a:pt x="160" y="70"/>
                  </a:lnTo>
                  <a:lnTo>
                    <a:pt x="157" y="67"/>
                  </a:lnTo>
                  <a:lnTo>
                    <a:pt x="155" y="63"/>
                  </a:lnTo>
                  <a:lnTo>
                    <a:pt x="152" y="60"/>
                  </a:lnTo>
                  <a:lnTo>
                    <a:pt x="148" y="58"/>
                  </a:lnTo>
                  <a:lnTo>
                    <a:pt x="147" y="55"/>
                  </a:lnTo>
                  <a:lnTo>
                    <a:pt x="143" y="51"/>
                  </a:lnTo>
                  <a:lnTo>
                    <a:pt x="140" y="48"/>
                  </a:lnTo>
                  <a:lnTo>
                    <a:pt x="138" y="45"/>
                  </a:lnTo>
                  <a:lnTo>
                    <a:pt x="135" y="41"/>
                  </a:lnTo>
                  <a:lnTo>
                    <a:pt x="132" y="40"/>
                  </a:lnTo>
                  <a:lnTo>
                    <a:pt x="130" y="36"/>
                  </a:lnTo>
                  <a:lnTo>
                    <a:pt x="127" y="33"/>
                  </a:lnTo>
                  <a:lnTo>
                    <a:pt x="123" y="31"/>
                  </a:lnTo>
                  <a:lnTo>
                    <a:pt x="123" y="28"/>
                  </a:lnTo>
                  <a:lnTo>
                    <a:pt x="120" y="25"/>
                  </a:lnTo>
                  <a:lnTo>
                    <a:pt x="117" y="25"/>
                  </a:lnTo>
                  <a:lnTo>
                    <a:pt x="113" y="21"/>
                  </a:lnTo>
                  <a:lnTo>
                    <a:pt x="110" y="20"/>
                  </a:lnTo>
                  <a:lnTo>
                    <a:pt x="108" y="18"/>
                  </a:lnTo>
                  <a:lnTo>
                    <a:pt x="107" y="21"/>
                  </a:lnTo>
                  <a:lnTo>
                    <a:pt x="105" y="25"/>
                  </a:lnTo>
                  <a:lnTo>
                    <a:pt x="103" y="26"/>
                  </a:lnTo>
                  <a:lnTo>
                    <a:pt x="102" y="31"/>
                  </a:lnTo>
                  <a:lnTo>
                    <a:pt x="100" y="33"/>
                  </a:lnTo>
                  <a:lnTo>
                    <a:pt x="98" y="36"/>
                  </a:lnTo>
                  <a:lnTo>
                    <a:pt x="95" y="40"/>
                  </a:lnTo>
                  <a:lnTo>
                    <a:pt x="93" y="41"/>
                  </a:lnTo>
                  <a:lnTo>
                    <a:pt x="90" y="43"/>
                  </a:lnTo>
                  <a:lnTo>
                    <a:pt x="88" y="46"/>
                  </a:lnTo>
                  <a:lnTo>
                    <a:pt x="85" y="48"/>
                  </a:lnTo>
                  <a:lnTo>
                    <a:pt x="83" y="51"/>
                  </a:lnTo>
                  <a:lnTo>
                    <a:pt x="80" y="53"/>
                  </a:lnTo>
                  <a:lnTo>
                    <a:pt x="77" y="55"/>
                  </a:lnTo>
                  <a:lnTo>
                    <a:pt x="75" y="58"/>
                  </a:lnTo>
                  <a:lnTo>
                    <a:pt x="72" y="58"/>
                  </a:lnTo>
                  <a:lnTo>
                    <a:pt x="68" y="60"/>
                  </a:lnTo>
                  <a:lnTo>
                    <a:pt x="65" y="63"/>
                  </a:lnTo>
                  <a:lnTo>
                    <a:pt x="64" y="65"/>
                  </a:lnTo>
                  <a:lnTo>
                    <a:pt x="60" y="67"/>
                  </a:lnTo>
                  <a:lnTo>
                    <a:pt x="57" y="70"/>
                  </a:lnTo>
                  <a:lnTo>
                    <a:pt x="54" y="72"/>
                  </a:lnTo>
                  <a:lnTo>
                    <a:pt x="52" y="75"/>
                  </a:lnTo>
                  <a:lnTo>
                    <a:pt x="49" y="75"/>
                  </a:lnTo>
                  <a:lnTo>
                    <a:pt x="45" y="77"/>
                  </a:lnTo>
                  <a:lnTo>
                    <a:pt x="44" y="80"/>
                  </a:lnTo>
                  <a:lnTo>
                    <a:pt x="42" y="83"/>
                  </a:lnTo>
                  <a:lnTo>
                    <a:pt x="40" y="85"/>
                  </a:lnTo>
                  <a:lnTo>
                    <a:pt x="37" y="88"/>
                  </a:lnTo>
                  <a:lnTo>
                    <a:pt x="35" y="92"/>
                  </a:lnTo>
                  <a:lnTo>
                    <a:pt x="34" y="93"/>
                  </a:lnTo>
                  <a:lnTo>
                    <a:pt x="30" y="97"/>
                  </a:lnTo>
                  <a:lnTo>
                    <a:pt x="30" y="98"/>
                  </a:lnTo>
                  <a:lnTo>
                    <a:pt x="29" y="102"/>
                  </a:lnTo>
                  <a:lnTo>
                    <a:pt x="27" y="103"/>
                  </a:lnTo>
                  <a:lnTo>
                    <a:pt x="27" y="105"/>
                  </a:lnTo>
                  <a:lnTo>
                    <a:pt x="25" y="108"/>
                  </a:lnTo>
                  <a:lnTo>
                    <a:pt x="24" y="108"/>
                  </a:lnTo>
                  <a:lnTo>
                    <a:pt x="22" y="110"/>
                  </a:lnTo>
                  <a:lnTo>
                    <a:pt x="22" y="113"/>
                  </a:lnTo>
                  <a:lnTo>
                    <a:pt x="20" y="115"/>
                  </a:lnTo>
                  <a:lnTo>
                    <a:pt x="19" y="117"/>
                  </a:lnTo>
                  <a:lnTo>
                    <a:pt x="17" y="120"/>
                  </a:lnTo>
                  <a:lnTo>
                    <a:pt x="17" y="122"/>
                  </a:lnTo>
                  <a:lnTo>
                    <a:pt x="15" y="123"/>
                  </a:lnTo>
                  <a:lnTo>
                    <a:pt x="14" y="127"/>
                  </a:lnTo>
                  <a:lnTo>
                    <a:pt x="12" y="127"/>
                  </a:lnTo>
                  <a:lnTo>
                    <a:pt x="12" y="128"/>
                  </a:lnTo>
                  <a:lnTo>
                    <a:pt x="10" y="130"/>
                  </a:lnTo>
                  <a:lnTo>
                    <a:pt x="9" y="132"/>
                  </a:lnTo>
                  <a:lnTo>
                    <a:pt x="9" y="133"/>
                  </a:lnTo>
                  <a:lnTo>
                    <a:pt x="7" y="135"/>
                  </a:lnTo>
                  <a:lnTo>
                    <a:pt x="7" y="137"/>
                  </a:lnTo>
                  <a:lnTo>
                    <a:pt x="5" y="138"/>
                  </a:lnTo>
                  <a:lnTo>
                    <a:pt x="5" y="140"/>
                  </a:lnTo>
                  <a:lnTo>
                    <a:pt x="4" y="142"/>
                  </a:lnTo>
                  <a:lnTo>
                    <a:pt x="4" y="143"/>
                  </a:lnTo>
                  <a:lnTo>
                    <a:pt x="2" y="143"/>
                  </a:lnTo>
                  <a:lnTo>
                    <a:pt x="2" y="143"/>
                  </a:lnTo>
                  <a:lnTo>
                    <a:pt x="2" y="145"/>
                  </a:lnTo>
                  <a:lnTo>
                    <a:pt x="0" y="145"/>
                  </a:lnTo>
                  <a:lnTo>
                    <a:pt x="2" y="145"/>
                  </a:lnTo>
                  <a:lnTo>
                    <a:pt x="2" y="143"/>
                  </a:lnTo>
                  <a:lnTo>
                    <a:pt x="2" y="143"/>
                  </a:lnTo>
                  <a:lnTo>
                    <a:pt x="2" y="142"/>
                  </a:lnTo>
                  <a:lnTo>
                    <a:pt x="4" y="140"/>
                  </a:lnTo>
                  <a:lnTo>
                    <a:pt x="4" y="138"/>
                  </a:lnTo>
                  <a:lnTo>
                    <a:pt x="4" y="137"/>
                  </a:lnTo>
                  <a:lnTo>
                    <a:pt x="5" y="135"/>
                  </a:lnTo>
                  <a:lnTo>
                    <a:pt x="5" y="133"/>
                  </a:lnTo>
                  <a:lnTo>
                    <a:pt x="7" y="132"/>
                  </a:lnTo>
                  <a:lnTo>
                    <a:pt x="7" y="130"/>
                  </a:lnTo>
                  <a:lnTo>
                    <a:pt x="7" y="127"/>
                  </a:lnTo>
                  <a:lnTo>
                    <a:pt x="9" y="127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0" y="118"/>
                  </a:lnTo>
                  <a:lnTo>
                    <a:pt x="12" y="117"/>
                  </a:lnTo>
                  <a:lnTo>
                    <a:pt x="14" y="115"/>
                  </a:lnTo>
                  <a:lnTo>
                    <a:pt x="14" y="112"/>
                  </a:lnTo>
                  <a:lnTo>
                    <a:pt x="15" y="110"/>
                  </a:lnTo>
                  <a:lnTo>
                    <a:pt x="15" y="108"/>
                  </a:lnTo>
                  <a:lnTo>
                    <a:pt x="17" y="107"/>
                  </a:lnTo>
                  <a:lnTo>
                    <a:pt x="17" y="103"/>
                  </a:lnTo>
                  <a:lnTo>
                    <a:pt x="19" y="102"/>
                  </a:lnTo>
                  <a:lnTo>
                    <a:pt x="19" y="98"/>
                  </a:lnTo>
                  <a:lnTo>
                    <a:pt x="20" y="97"/>
                  </a:lnTo>
                  <a:lnTo>
                    <a:pt x="20" y="95"/>
                  </a:lnTo>
                  <a:lnTo>
                    <a:pt x="22" y="92"/>
                  </a:lnTo>
                  <a:lnTo>
                    <a:pt x="22" y="92"/>
                  </a:lnTo>
                  <a:lnTo>
                    <a:pt x="24" y="90"/>
                  </a:lnTo>
                  <a:lnTo>
                    <a:pt x="24" y="88"/>
                  </a:lnTo>
                  <a:lnTo>
                    <a:pt x="25" y="87"/>
                  </a:lnTo>
                  <a:lnTo>
                    <a:pt x="27" y="85"/>
                  </a:lnTo>
                  <a:lnTo>
                    <a:pt x="29" y="83"/>
                  </a:lnTo>
                  <a:lnTo>
                    <a:pt x="30" y="80"/>
                  </a:lnTo>
                  <a:lnTo>
                    <a:pt x="32" y="78"/>
                  </a:lnTo>
                  <a:lnTo>
                    <a:pt x="34" y="77"/>
                  </a:lnTo>
                  <a:lnTo>
                    <a:pt x="35" y="75"/>
                  </a:lnTo>
                  <a:lnTo>
                    <a:pt x="37" y="75"/>
                  </a:lnTo>
                  <a:lnTo>
                    <a:pt x="39" y="73"/>
                  </a:lnTo>
                  <a:lnTo>
                    <a:pt x="40" y="72"/>
                  </a:lnTo>
                  <a:lnTo>
                    <a:pt x="42" y="70"/>
                  </a:lnTo>
                  <a:lnTo>
                    <a:pt x="44" y="68"/>
                  </a:lnTo>
                  <a:lnTo>
                    <a:pt x="45" y="67"/>
                  </a:lnTo>
                  <a:lnTo>
                    <a:pt x="49" y="65"/>
                  </a:lnTo>
                  <a:lnTo>
                    <a:pt x="50" y="63"/>
                  </a:lnTo>
                  <a:lnTo>
                    <a:pt x="52" y="61"/>
                  </a:lnTo>
                  <a:lnTo>
                    <a:pt x="55" y="60"/>
                  </a:lnTo>
                  <a:lnTo>
                    <a:pt x="57" y="58"/>
                  </a:lnTo>
                  <a:lnTo>
                    <a:pt x="59" y="58"/>
                  </a:lnTo>
                  <a:lnTo>
                    <a:pt x="62" y="56"/>
                  </a:lnTo>
                  <a:lnTo>
                    <a:pt x="64" y="55"/>
                  </a:lnTo>
                  <a:lnTo>
                    <a:pt x="65" y="53"/>
                  </a:lnTo>
                  <a:lnTo>
                    <a:pt x="67" y="51"/>
                  </a:lnTo>
                  <a:lnTo>
                    <a:pt x="68" y="50"/>
                  </a:lnTo>
                  <a:lnTo>
                    <a:pt x="70" y="48"/>
                  </a:lnTo>
                  <a:lnTo>
                    <a:pt x="72" y="46"/>
                  </a:lnTo>
                  <a:lnTo>
                    <a:pt x="73" y="45"/>
                  </a:lnTo>
                  <a:lnTo>
                    <a:pt x="75" y="45"/>
                  </a:lnTo>
                  <a:lnTo>
                    <a:pt x="77" y="43"/>
                  </a:lnTo>
                  <a:lnTo>
                    <a:pt x="77" y="41"/>
                  </a:lnTo>
                  <a:lnTo>
                    <a:pt x="78" y="41"/>
                  </a:lnTo>
                  <a:lnTo>
                    <a:pt x="78" y="40"/>
                  </a:lnTo>
                  <a:lnTo>
                    <a:pt x="80" y="38"/>
                  </a:lnTo>
                  <a:lnTo>
                    <a:pt x="82" y="36"/>
                  </a:lnTo>
                  <a:lnTo>
                    <a:pt x="82" y="35"/>
                  </a:lnTo>
                  <a:lnTo>
                    <a:pt x="83" y="33"/>
                  </a:lnTo>
                  <a:lnTo>
                    <a:pt x="83" y="31"/>
                  </a:lnTo>
                  <a:lnTo>
                    <a:pt x="85" y="30"/>
                  </a:lnTo>
                  <a:lnTo>
                    <a:pt x="85" y="28"/>
                  </a:lnTo>
                  <a:lnTo>
                    <a:pt x="87" y="26"/>
                  </a:lnTo>
                  <a:lnTo>
                    <a:pt x="87" y="25"/>
                  </a:lnTo>
                  <a:lnTo>
                    <a:pt x="88" y="25"/>
                  </a:lnTo>
                  <a:lnTo>
                    <a:pt x="90" y="23"/>
                  </a:lnTo>
                  <a:lnTo>
                    <a:pt x="90" y="21"/>
                  </a:lnTo>
                  <a:lnTo>
                    <a:pt x="92" y="20"/>
                  </a:lnTo>
                  <a:lnTo>
                    <a:pt x="92" y="18"/>
                  </a:lnTo>
                  <a:lnTo>
                    <a:pt x="93" y="16"/>
                  </a:lnTo>
                  <a:lnTo>
                    <a:pt x="95" y="15"/>
                  </a:lnTo>
                  <a:lnTo>
                    <a:pt x="95" y="13"/>
                  </a:lnTo>
                  <a:lnTo>
                    <a:pt x="97" y="11"/>
                  </a:lnTo>
                  <a:lnTo>
                    <a:pt x="97" y="10"/>
                  </a:lnTo>
                  <a:lnTo>
                    <a:pt x="98" y="8"/>
                  </a:lnTo>
                  <a:lnTo>
                    <a:pt x="100" y="8"/>
                  </a:lnTo>
                  <a:lnTo>
                    <a:pt x="102" y="8"/>
                  </a:lnTo>
                  <a:lnTo>
                    <a:pt x="102" y="6"/>
                  </a:lnTo>
                  <a:lnTo>
                    <a:pt x="103" y="5"/>
                  </a:lnTo>
                  <a:lnTo>
                    <a:pt x="105" y="5"/>
                  </a:lnTo>
                  <a:lnTo>
                    <a:pt x="107" y="3"/>
                  </a:lnTo>
                  <a:lnTo>
                    <a:pt x="108" y="1"/>
                  </a:lnTo>
                  <a:lnTo>
                    <a:pt x="110" y="1"/>
                  </a:lnTo>
                  <a:lnTo>
                    <a:pt x="112" y="1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9B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65" name="Freeform 61"/>
            <p:cNvSpPr>
              <a:spLocks/>
            </p:cNvSpPr>
            <p:nvPr/>
          </p:nvSpPr>
          <p:spPr bwMode="auto">
            <a:xfrm>
              <a:off x="3026" y="1401"/>
              <a:ext cx="113" cy="5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2" y="50"/>
                </a:cxn>
                <a:cxn ang="0">
                  <a:pos x="3" y="49"/>
                </a:cxn>
                <a:cxn ang="0">
                  <a:pos x="5" y="47"/>
                </a:cxn>
                <a:cxn ang="0">
                  <a:pos x="8" y="44"/>
                </a:cxn>
                <a:cxn ang="0">
                  <a:pos x="10" y="42"/>
                </a:cxn>
                <a:cxn ang="0">
                  <a:pos x="13" y="39"/>
                </a:cxn>
                <a:cxn ang="0">
                  <a:pos x="17" y="35"/>
                </a:cxn>
                <a:cxn ang="0">
                  <a:pos x="20" y="32"/>
                </a:cxn>
                <a:cxn ang="0">
                  <a:pos x="25" y="29"/>
                </a:cxn>
                <a:cxn ang="0">
                  <a:pos x="30" y="25"/>
                </a:cxn>
                <a:cxn ang="0">
                  <a:pos x="33" y="22"/>
                </a:cxn>
                <a:cxn ang="0">
                  <a:pos x="40" y="19"/>
                </a:cxn>
                <a:cxn ang="0">
                  <a:pos x="47" y="17"/>
                </a:cxn>
                <a:cxn ang="0">
                  <a:pos x="53" y="14"/>
                </a:cxn>
                <a:cxn ang="0">
                  <a:pos x="58" y="10"/>
                </a:cxn>
                <a:cxn ang="0">
                  <a:pos x="63" y="9"/>
                </a:cxn>
                <a:cxn ang="0">
                  <a:pos x="68" y="5"/>
                </a:cxn>
                <a:cxn ang="0">
                  <a:pos x="72" y="4"/>
                </a:cxn>
                <a:cxn ang="0">
                  <a:pos x="75" y="4"/>
                </a:cxn>
                <a:cxn ang="0">
                  <a:pos x="78" y="2"/>
                </a:cxn>
                <a:cxn ang="0">
                  <a:pos x="81" y="0"/>
                </a:cxn>
                <a:cxn ang="0">
                  <a:pos x="85" y="0"/>
                </a:cxn>
                <a:cxn ang="0">
                  <a:pos x="88" y="0"/>
                </a:cxn>
                <a:cxn ang="0">
                  <a:pos x="90" y="0"/>
                </a:cxn>
                <a:cxn ang="0">
                  <a:pos x="93" y="0"/>
                </a:cxn>
                <a:cxn ang="0">
                  <a:pos x="96" y="0"/>
                </a:cxn>
                <a:cxn ang="0">
                  <a:pos x="100" y="0"/>
                </a:cxn>
                <a:cxn ang="0">
                  <a:pos x="103" y="0"/>
                </a:cxn>
                <a:cxn ang="0">
                  <a:pos x="108" y="0"/>
                </a:cxn>
                <a:cxn ang="0">
                  <a:pos x="111" y="0"/>
                </a:cxn>
                <a:cxn ang="0">
                  <a:pos x="113" y="2"/>
                </a:cxn>
                <a:cxn ang="0">
                  <a:pos x="111" y="5"/>
                </a:cxn>
                <a:cxn ang="0">
                  <a:pos x="108" y="9"/>
                </a:cxn>
                <a:cxn ang="0">
                  <a:pos x="105" y="12"/>
                </a:cxn>
                <a:cxn ang="0">
                  <a:pos x="100" y="14"/>
                </a:cxn>
                <a:cxn ang="0">
                  <a:pos x="95" y="17"/>
                </a:cxn>
                <a:cxn ang="0">
                  <a:pos x="90" y="19"/>
                </a:cxn>
                <a:cxn ang="0">
                  <a:pos x="85" y="22"/>
                </a:cxn>
                <a:cxn ang="0">
                  <a:pos x="78" y="25"/>
                </a:cxn>
                <a:cxn ang="0">
                  <a:pos x="70" y="29"/>
                </a:cxn>
                <a:cxn ang="0">
                  <a:pos x="63" y="34"/>
                </a:cxn>
                <a:cxn ang="0">
                  <a:pos x="57" y="34"/>
                </a:cxn>
                <a:cxn ang="0">
                  <a:pos x="50" y="37"/>
                </a:cxn>
                <a:cxn ang="0">
                  <a:pos x="43" y="40"/>
                </a:cxn>
                <a:cxn ang="0">
                  <a:pos x="37" y="42"/>
                </a:cxn>
                <a:cxn ang="0">
                  <a:pos x="32" y="45"/>
                </a:cxn>
                <a:cxn ang="0">
                  <a:pos x="27" y="47"/>
                </a:cxn>
                <a:cxn ang="0">
                  <a:pos x="22" y="49"/>
                </a:cxn>
                <a:cxn ang="0">
                  <a:pos x="17" y="50"/>
                </a:cxn>
                <a:cxn ang="0">
                  <a:pos x="12" y="50"/>
                </a:cxn>
                <a:cxn ang="0">
                  <a:pos x="8" y="52"/>
                </a:cxn>
                <a:cxn ang="0">
                  <a:pos x="5" y="52"/>
                </a:cxn>
                <a:cxn ang="0">
                  <a:pos x="3" y="54"/>
                </a:cxn>
                <a:cxn ang="0">
                  <a:pos x="0" y="54"/>
                </a:cxn>
              </a:cxnLst>
              <a:rect l="0" t="0" r="r" b="b"/>
              <a:pathLst>
                <a:path w="113" h="54">
                  <a:moveTo>
                    <a:pt x="0" y="54"/>
                  </a:moveTo>
                  <a:lnTo>
                    <a:pt x="0" y="52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3" y="50"/>
                  </a:lnTo>
                  <a:lnTo>
                    <a:pt x="3" y="49"/>
                  </a:lnTo>
                  <a:lnTo>
                    <a:pt x="5" y="49"/>
                  </a:lnTo>
                  <a:lnTo>
                    <a:pt x="5" y="47"/>
                  </a:lnTo>
                  <a:lnTo>
                    <a:pt x="7" y="45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0"/>
                  </a:lnTo>
                  <a:lnTo>
                    <a:pt x="13" y="39"/>
                  </a:lnTo>
                  <a:lnTo>
                    <a:pt x="15" y="37"/>
                  </a:lnTo>
                  <a:lnTo>
                    <a:pt x="17" y="35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lnTo>
                    <a:pt x="30" y="25"/>
                  </a:lnTo>
                  <a:lnTo>
                    <a:pt x="32" y="24"/>
                  </a:lnTo>
                  <a:lnTo>
                    <a:pt x="33" y="22"/>
                  </a:lnTo>
                  <a:lnTo>
                    <a:pt x="37" y="20"/>
                  </a:lnTo>
                  <a:lnTo>
                    <a:pt x="40" y="19"/>
                  </a:lnTo>
                  <a:lnTo>
                    <a:pt x="43" y="17"/>
                  </a:lnTo>
                  <a:lnTo>
                    <a:pt x="47" y="17"/>
                  </a:lnTo>
                  <a:lnTo>
                    <a:pt x="50" y="15"/>
                  </a:lnTo>
                  <a:lnTo>
                    <a:pt x="53" y="14"/>
                  </a:lnTo>
                  <a:lnTo>
                    <a:pt x="55" y="12"/>
                  </a:lnTo>
                  <a:lnTo>
                    <a:pt x="58" y="10"/>
                  </a:lnTo>
                  <a:lnTo>
                    <a:pt x="62" y="9"/>
                  </a:lnTo>
                  <a:lnTo>
                    <a:pt x="63" y="9"/>
                  </a:lnTo>
                  <a:lnTo>
                    <a:pt x="65" y="7"/>
                  </a:lnTo>
                  <a:lnTo>
                    <a:pt x="68" y="5"/>
                  </a:lnTo>
                  <a:lnTo>
                    <a:pt x="70" y="5"/>
                  </a:lnTo>
                  <a:lnTo>
                    <a:pt x="72" y="4"/>
                  </a:lnTo>
                  <a:lnTo>
                    <a:pt x="73" y="4"/>
                  </a:lnTo>
                  <a:lnTo>
                    <a:pt x="75" y="4"/>
                  </a:lnTo>
                  <a:lnTo>
                    <a:pt x="76" y="2"/>
                  </a:lnTo>
                  <a:lnTo>
                    <a:pt x="78" y="2"/>
                  </a:lnTo>
                  <a:lnTo>
                    <a:pt x="80" y="2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1" y="0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96" y="0"/>
                  </a:lnTo>
                  <a:lnTo>
                    <a:pt x="98" y="0"/>
                  </a:lnTo>
                  <a:lnTo>
                    <a:pt x="100" y="0"/>
                  </a:lnTo>
                  <a:lnTo>
                    <a:pt x="101" y="0"/>
                  </a:lnTo>
                  <a:lnTo>
                    <a:pt x="103" y="0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110" y="0"/>
                  </a:lnTo>
                  <a:lnTo>
                    <a:pt x="111" y="0"/>
                  </a:lnTo>
                  <a:lnTo>
                    <a:pt x="113" y="0"/>
                  </a:lnTo>
                  <a:lnTo>
                    <a:pt x="113" y="2"/>
                  </a:lnTo>
                  <a:lnTo>
                    <a:pt x="113" y="4"/>
                  </a:lnTo>
                  <a:lnTo>
                    <a:pt x="111" y="5"/>
                  </a:lnTo>
                  <a:lnTo>
                    <a:pt x="110" y="7"/>
                  </a:lnTo>
                  <a:lnTo>
                    <a:pt x="108" y="9"/>
                  </a:lnTo>
                  <a:lnTo>
                    <a:pt x="106" y="10"/>
                  </a:lnTo>
                  <a:lnTo>
                    <a:pt x="105" y="12"/>
                  </a:lnTo>
                  <a:lnTo>
                    <a:pt x="101" y="14"/>
                  </a:lnTo>
                  <a:lnTo>
                    <a:pt x="100" y="14"/>
                  </a:lnTo>
                  <a:lnTo>
                    <a:pt x="98" y="15"/>
                  </a:lnTo>
                  <a:lnTo>
                    <a:pt x="95" y="17"/>
                  </a:lnTo>
                  <a:lnTo>
                    <a:pt x="93" y="17"/>
                  </a:lnTo>
                  <a:lnTo>
                    <a:pt x="90" y="19"/>
                  </a:lnTo>
                  <a:lnTo>
                    <a:pt x="86" y="20"/>
                  </a:lnTo>
                  <a:lnTo>
                    <a:pt x="85" y="22"/>
                  </a:lnTo>
                  <a:lnTo>
                    <a:pt x="81" y="24"/>
                  </a:lnTo>
                  <a:lnTo>
                    <a:pt x="78" y="25"/>
                  </a:lnTo>
                  <a:lnTo>
                    <a:pt x="73" y="27"/>
                  </a:lnTo>
                  <a:lnTo>
                    <a:pt x="70" y="29"/>
                  </a:lnTo>
                  <a:lnTo>
                    <a:pt x="67" y="32"/>
                  </a:lnTo>
                  <a:lnTo>
                    <a:pt x="63" y="34"/>
                  </a:lnTo>
                  <a:lnTo>
                    <a:pt x="60" y="34"/>
                  </a:lnTo>
                  <a:lnTo>
                    <a:pt x="57" y="34"/>
                  </a:lnTo>
                  <a:lnTo>
                    <a:pt x="53" y="35"/>
                  </a:lnTo>
                  <a:lnTo>
                    <a:pt x="50" y="37"/>
                  </a:lnTo>
                  <a:lnTo>
                    <a:pt x="47" y="39"/>
                  </a:lnTo>
                  <a:lnTo>
                    <a:pt x="43" y="40"/>
                  </a:lnTo>
                  <a:lnTo>
                    <a:pt x="40" y="42"/>
                  </a:lnTo>
                  <a:lnTo>
                    <a:pt x="37" y="42"/>
                  </a:lnTo>
                  <a:lnTo>
                    <a:pt x="33" y="44"/>
                  </a:lnTo>
                  <a:lnTo>
                    <a:pt x="32" y="45"/>
                  </a:lnTo>
                  <a:lnTo>
                    <a:pt x="30" y="45"/>
                  </a:lnTo>
                  <a:lnTo>
                    <a:pt x="27" y="47"/>
                  </a:lnTo>
                  <a:lnTo>
                    <a:pt x="23" y="49"/>
                  </a:lnTo>
                  <a:lnTo>
                    <a:pt x="22" y="49"/>
                  </a:lnTo>
                  <a:lnTo>
                    <a:pt x="18" y="50"/>
                  </a:lnTo>
                  <a:lnTo>
                    <a:pt x="17" y="50"/>
                  </a:lnTo>
                  <a:lnTo>
                    <a:pt x="13" y="50"/>
                  </a:lnTo>
                  <a:lnTo>
                    <a:pt x="12" y="50"/>
                  </a:lnTo>
                  <a:lnTo>
                    <a:pt x="10" y="50"/>
                  </a:lnTo>
                  <a:lnTo>
                    <a:pt x="8" y="52"/>
                  </a:lnTo>
                  <a:lnTo>
                    <a:pt x="7" y="52"/>
                  </a:lnTo>
                  <a:lnTo>
                    <a:pt x="5" y="52"/>
                  </a:lnTo>
                  <a:lnTo>
                    <a:pt x="3" y="52"/>
                  </a:lnTo>
                  <a:lnTo>
                    <a:pt x="3" y="54"/>
                  </a:lnTo>
                  <a:lnTo>
                    <a:pt x="2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66" name="Freeform 62"/>
            <p:cNvSpPr>
              <a:spLocks/>
            </p:cNvSpPr>
            <p:nvPr/>
          </p:nvSpPr>
          <p:spPr bwMode="auto">
            <a:xfrm>
              <a:off x="3322" y="1408"/>
              <a:ext cx="68" cy="2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3" y="5"/>
                </a:cxn>
                <a:cxn ang="0">
                  <a:pos x="40" y="5"/>
                </a:cxn>
                <a:cxn ang="0">
                  <a:pos x="35" y="3"/>
                </a:cxn>
                <a:cxn ang="0">
                  <a:pos x="32" y="3"/>
                </a:cxn>
                <a:cxn ang="0">
                  <a:pos x="27" y="2"/>
                </a:cxn>
                <a:cxn ang="0">
                  <a:pos x="23" y="2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7" y="2"/>
                </a:cxn>
                <a:cxn ang="0">
                  <a:pos x="3" y="2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3" y="12"/>
                </a:cxn>
                <a:cxn ang="0">
                  <a:pos x="5" y="13"/>
                </a:cxn>
                <a:cxn ang="0">
                  <a:pos x="8" y="15"/>
                </a:cxn>
                <a:cxn ang="0">
                  <a:pos x="12" y="17"/>
                </a:cxn>
                <a:cxn ang="0">
                  <a:pos x="15" y="18"/>
                </a:cxn>
                <a:cxn ang="0">
                  <a:pos x="18" y="18"/>
                </a:cxn>
                <a:cxn ang="0">
                  <a:pos x="20" y="20"/>
                </a:cxn>
                <a:cxn ang="0">
                  <a:pos x="23" y="20"/>
                </a:cxn>
                <a:cxn ang="0">
                  <a:pos x="27" y="22"/>
                </a:cxn>
                <a:cxn ang="0">
                  <a:pos x="30" y="22"/>
                </a:cxn>
                <a:cxn ang="0">
                  <a:pos x="33" y="22"/>
                </a:cxn>
                <a:cxn ang="0">
                  <a:pos x="37" y="23"/>
                </a:cxn>
                <a:cxn ang="0">
                  <a:pos x="40" y="23"/>
                </a:cxn>
                <a:cxn ang="0">
                  <a:pos x="43" y="25"/>
                </a:cxn>
                <a:cxn ang="0">
                  <a:pos x="46" y="25"/>
                </a:cxn>
                <a:cxn ang="0">
                  <a:pos x="50" y="25"/>
                </a:cxn>
                <a:cxn ang="0">
                  <a:pos x="53" y="25"/>
                </a:cxn>
                <a:cxn ang="0">
                  <a:pos x="56" y="27"/>
                </a:cxn>
                <a:cxn ang="0">
                  <a:pos x="60" y="27"/>
                </a:cxn>
                <a:cxn ang="0">
                  <a:pos x="61" y="27"/>
                </a:cxn>
                <a:cxn ang="0">
                  <a:pos x="65" y="25"/>
                </a:cxn>
                <a:cxn ang="0">
                  <a:pos x="68" y="23"/>
                </a:cxn>
                <a:cxn ang="0">
                  <a:pos x="66" y="20"/>
                </a:cxn>
                <a:cxn ang="0">
                  <a:pos x="65" y="17"/>
                </a:cxn>
                <a:cxn ang="0">
                  <a:pos x="61" y="15"/>
                </a:cxn>
                <a:cxn ang="0">
                  <a:pos x="61" y="13"/>
                </a:cxn>
                <a:cxn ang="0">
                  <a:pos x="60" y="12"/>
                </a:cxn>
                <a:cxn ang="0">
                  <a:pos x="56" y="10"/>
                </a:cxn>
                <a:cxn ang="0">
                  <a:pos x="55" y="10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7"/>
                </a:cxn>
              </a:cxnLst>
              <a:rect l="0" t="0" r="r" b="b"/>
              <a:pathLst>
                <a:path w="68" h="27">
                  <a:moveTo>
                    <a:pt x="48" y="7"/>
                  </a:moveTo>
                  <a:lnTo>
                    <a:pt x="46" y="7"/>
                  </a:lnTo>
                  <a:lnTo>
                    <a:pt x="45" y="7"/>
                  </a:lnTo>
                  <a:lnTo>
                    <a:pt x="43" y="5"/>
                  </a:lnTo>
                  <a:lnTo>
                    <a:pt x="41" y="5"/>
                  </a:lnTo>
                  <a:lnTo>
                    <a:pt x="40" y="5"/>
                  </a:lnTo>
                  <a:lnTo>
                    <a:pt x="38" y="5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0" y="3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8" y="15"/>
                  </a:lnTo>
                  <a:lnTo>
                    <a:pt x="10" y="15"/>
                  </a:lnTo>
                  <a:lnTo>
                    <a:pt x="12" y="17"/>
                  </a:lnTo>
                  <a:lnTo>
                    <a:pt x="13" y="17"/>
                  </a:lnTo>
                  <a:lnTo>
                    <a:pt x="15" y="18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20" y="18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3" y="20"/>
                  </a:lnTo>
                  <a:lnTo>
                    <a:pt x="25" y="22"/>
                  </a:lnTo>
                  <a:lnTo>
                    <a:pt x="27" y="22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32" y="22"/>
                  </a:lnTo>
                  <a:lnTo>
                    <a:pt x="33" y="22"/>
                  </a:lnTo>
                  <a:lnTo>
                    <a:pt x="35" y="23"/>
                  </a:lnTo>
                  <a:lnTo>
                    <a:pt x="37" y="23"/>
                  </a:lnTo>
                  <a:lnTo>
                    <a:pt x="38" y="23"/>
                  </a:lnTo>
                  <a:lnTo>
                    <a:pt x="40" y="23"/>
                  </a:lnTo>
                  <a:lnTo>
                    <a:pt x="41" y="23"/>
                  </a:lnTo>
                  <a:lnTo>
                    <a:pt x="43" y="25"/>
                  </a:lnTo>
                  <a:lnTo>
                    <a:pt x="45" y="25"/>
                  </a:lnTo>
                  <a:lnTo>
                    <a:pt x="46" y="25"/>
                  </a:lnTo>
                  <a:lnTo>
                    <a:pt x="48" y="25"/>
                  </a:lnTo>
                  <a:lnTo>
                    <a:pt x="50" y="25"/>
                  </a:lnTo>
                  <a:lnTo>
                    <a:pt x="51" y="25"/>
                  </a:lnTo>
                  <a:lnTo>
                    <a:pt x="53" y="25"/>
                  </a:lnTo>
                  <a:lnTo>
                    <a:pt x="55" y="25"/>
                  </a:lnTo>
                  <a:lnTo>
                    <a:pt x="56" y="27"/>
                  </a:lnTo>
                  <a:lnTo>
                    <a:pt x="58" y="27"/>
                  </a:lnTo>
                  <a:lnTo>
                    <a:pt x="60" y="27"/>
                  </a:lnTo>
                  <a:lnTo>
                    <a:pt x="61" y="27"/>
                  </a:lnTo>
                  <a:lnTo>
                    <a:pt x="61" y="27"/>
                  </a:lnTo>
                  <a:lnTo>
                    <a:pt x="63" y="25"/>
                  </a:lnTo>
                  <a:lnTo>
                    <a:pt x="65" y="25"/>
                  </a:lnTo>
                  <a:lnTo>
                    <a:pt x="66" y="25"/>
                  </a:lnTo>
                  <a:lnTo>
                    <a:pt x="68" y="23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6" y="18"/>
                  </a:lnTo>
                  <a:lnTo>
                    <a:pt x="65" y="17"/>
                  </a:lnTo>
                  <a:lnTo>
                    <a:pt x="63" y="15"/>
                  </a:lnTo>
                  <a:lnTo>
                    <a:pt x="61" y="15"/>
                  </a:lnTo>
                  <a:lnTo>
                    <a:pt x="61" y="13"/>
                  </a:lnTo>
                  <a:lnTo>
                    <a:pt x="61" y="13"/>
                  </a:lnTo>
                  <a:lnTo>
                    <a:pt x="61" y="12"/>
                  </a:lnTo>
                  <a:lnTo>
                    <a:pt x="60" y="12"/>
                  </a:lnTo>
                  <a:lnTo>
                    <a:pt x="58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5" y="10"/>
                  </a:lnTo>
                  <a:lnTo>
                    <a:pt x="53" y="10"/>
                  </a:lnTo>
                  <a:lnTo>
                    <a:pt x="53" y="8"/>
                  </a:lnTo>
                  <a:lnTo>
                    <a:pt x="51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67" name="Freeform 63"/>
            <p:cNvSpPr>
              <a:spLocks/>
            </p:cNvSpPr>
            <p:nvPr/>
          </p:nvSpPr>
          <p:spPr bwMode="auto">
            <a:xfrm>
              <a:off x="2858" y="1645"/>
              <a:ext cx="150" cy="7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5"/>
                </a:cxn>
                <a:cxn ang="0">
                  <a:pos x="2" y="8"/>
                </a:cxn>
                <a:cxn ang="0">
                  <a:pos x="2" y="10"/>
                </a:cxn>
                <a:cxn ang="0">
                  <a:pos x="3" y="13"/>
                </a:cxn>
                <a:cxn ang="0">
                  <a:pos x="5" y="15"/>
                </a:cxn>
                <a:cxn ang="0">
                  <a:pos x="7" y="18"/>
                </a:cxn>
                <a:cxn ang="0">
                  <a:pos x="8" y="20"/>
                </a:cxn>
                <a:cxn ang="0">
                  <a:pos x="12" y="23"/>
                </a:cxn>
                <a:cxn ang="0">
                  <a:pos x="13" y="25"/>
                </a:cxn>
                <a:cxn ang="0">
                  <a:pos x="15" y="27"/>
                </a:cxn>
                <a:cxn ang="0">
                  <a:pos x="18" y="30"/>
                </a:cxn>
                <a:cxn ang="0">
                  <a:pos x="22" y="33"/>
                </a:cxn>
                <a:cxn ang="0">
                  <a:pos x="25" y="35"/>
                </a:cxn>
                <a:cxn ang="0">
                  <a:pos x="28" y="38"/>
                </a:cxn>
                <a:cxn ang="0">
                  <a:pos x="33" y="40"/>
                </a:cxn>
                <a:cxn ang="0">
                  <a:pos x="37" y="42"/>
                </a:cxn>
                <a:cxn ang="0">
                  <a:pos x="40" y="42"/>
                </a:cxn>
                <a:cxn ang="0">
                  <a:pos x="47" y="45"/>
                </a:cxn>
                <a:cxn ang="0">
                  <a:pos x="53" y="47"/>
                </a:cxn>
                <a:cxn ang="0">
                  <a:pos x="60" y="50"/>
                </a:cxn>
                <a:cxn ang="0">
                  <a:pos x="68" y="52"/>
                </a:cxn>
                <a:cxn ang="0">
                  <a:pos x="78" y="55"/>
                </a:cxn>
                <a:cxn ang="0">
                  <a:pos x="87" y="58"/>
                </a:cxn>
                <a:cxn ang="0">
                  <a:pos x="97" y="60"/>
                </a:cxn>
                <a:cxn ang="0">
                  <a:pos x="105" y="63"/>
                </a:cxn>
                <a:cxn ang="0">
                  <a:pos x="113" y="67"/>
                </a:cxn>
                <a:cxn ang="0">
                  <a:pos x="121" y="70"/>
                </a:cxn>
                <a:cxn ang="0">
                  <a:pos x="128" y="73"/>
                </a:cxn>
                <a:cxn ang="0">
                  <a:pos x="135" y="75"/>
                </a:cxn>
                <a:cxn ang="0">
                  <a:pos x="140" y="75"/>
                </a:cxn>
                <a:cxn ang="0">
                  <a:pos x="145" y="77"/>
                </a:cxn>
                <a:cxn ang="0">
                  <a:pos x="146" y="78"/>
                </a:cxn>
                <a:cxn ang="0">
                  <a:pos x="150" y="75"/>
                </a:cxn>
                <a:cxn ang="0">
                  <a:pos x="146" y="75"/>
                </a:cxn>
                <a:cxn ang="0">
                  <a:pos x="143" y="73"/>
                </a:cxn>
                <a:cxn ang="0">
                  <a:pos x="136" y="72"/>
                </a:cxn>
                <a:cxn ang="0">
                  <a:pos x="130" y="68"/>
                </a:cxn>
                <a:cxn ang="0">
                  <a:pos x="121" y="65"/>
                </a:cxn>
                <a:cxn ang="0">
                  <a:pos x="115" y="60"/>
                </a:cxn>
                <a:cxn ang="0">
                  <a:pos x="105" y="58"/>
                </a:cxn>
                <a:cxn ang="0">
                  <a:pos x="95" y="53"/>
                </a:cxn>
                <a:cxn ang="0">
                  <a:pos x="87" y="50"/>
                </a:cxn>
                <a:cxn ang="0">
                  <a:pos x="77" y="45"/>
                </a:cxn>
                <a:cxn ang="0">
                  <a:pos x="67" y="42"/>
                </a:cxn>
                <a:cxn ang="0">
                  <a:pos x="60" y="40"/>
                </a:cxn>
                <a:cxn ang="0">
                  <a:pos x="52" y="37"/>
                </a:cxn>
                <a:cxn ang="0">
                  <a:pos x="47" y="33"/>
                </a:cxn>
                <a:cxn ang="0">
                  <a:pos x="43" y="32"/>
                </a:cxn>
                <a:cxn ang="0">
                  <a:pos x="40" y="32"/>
                </a:cxn>
                <a:cxn ang="0">
                  <a:pos x="38" y="28"/>
                </a:cxn>
                <a:cxn ang="0">
                  <a:pos x="35" y="27"/>
                </a:cxn>
                <a:cxn ang="0">
                  <a:pos x="32" y="25"/>
                </a:cxn>
                <a:cxn ang="0">
                  <a:pos x="28" y="23"/>
                </a:cxn>
                <a:cxn ang="0">
                  <a:pos x="25" y="20"/>
                </a:cxn>
                <a:cxn ang="0">
                  <a:pos x="22" y="17"/>
                </a:cxn>
                <a:cxn ang="0">
                  <a:pos x="17" y="13"/>
                </a:cxn>
                <a:cxn ang="0">
                  <a:pos x="13" y="12"/>
                </a:cxn>
                <a:cxn ang="0">
                  <a:pos x="12" y="8"/>
                </a:cxn>
                <a:cxn ang="0">
                  <a:pos x="8" y="7"/>
                </a:cxn>
                <a:cxn ang="0">
                  <a:pos x="5" y="5"/>
                </a:cxn>
                <a:cxn ang="0">
                  <a:pos x="3" y="3"/>
                </a:cxn>
                <a:cxn ang="0">
                  <a:pos x="0" y="0"/>
                </a:cxn>
              </a:cxnLst>
              <a:rect l="0" t="0" r="r" b="b"/>
              <a:pathLst>
                <a:path w="150" h="78">
                  <a:moveTo>
                    <a:pt x="0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8" y="18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2" y="23"/>
                  </a:lnTo>
                  <a:lnTo>
                    <a:pt x="12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5" y="27"/>
                  </a:lnTo>
                  <a:lnTo>
                    <a:pt x="17" y="28"/>
                  </a:lnTo>
                  <a:lnTo>
                    <a:pt x="18" y="30"/>
                  </a:lnTo>
                  <a:lnTo>
                    <a:pt x="20" y="32"/>
                  </a:lnTo>
                  <a:lnTo>
                    <a:pt x="22" y="33"/>
                  </a:lnTo>
                  <a:lnTo>
                    <a:pt x="23" y="35"/>
                  </a:lnTo>
                  <a:lnTo>
                    <a:pt x="25" y="35"/>
                  </a:lnTo>
                  <a:lnTo>
                    <a:pt x="27" y="37"/>
                  </a:lnTo>
                  <a:lnTo>
                    <a:pt x="28" y="38"/>
                  </a:lnTo>
                  <a:lnTo>
                    <a:pt x="32" y="40"/>
                  </a:lnTo>
                  <a:lnTo>
                    <a:pt x="33" y="40"/>
                  </a:lnTo>
                  <a:lnTo>
                    <a:pt x="35" y="42"/>
                  </a:lnTo>
                  <a:lnTo>
                    <a:pt x="37" y="42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43" y="43"/>
                  </a:lnTo>
                  <a:lnTo>
                    <a:pt x="47" y="45"/>
                  </a:lnTo>
                  <a:lnTo>
                    <a:pt x="50" y="45"/>
                  </a:lnTo>
                  <a:lnTo>
                    <a:pt x="53" y="47"/>
                  </a:lnTo>
                  <a:lnTo>
                    <a:pt x="57" y="48"/>
                  </a:lnTo>
                  <a:lnTo>
                    <a:pt x="60" y="50"/>
                  </a:lnTo>
                  <a:lnTo>
                    <a:pt x="65" y="52"/>
                  </a:lnTo>
                  <a:lnTo>
                    <a:pt x="68" y="52"/>
                  </a:lnTo>
                  <a:lnTo>
                    <a:pt x="73" y="53"/>
                  </a:lnTo>
                  <a:lnTo>
                    <a:pt x="78" y="55"/>
                  </a:lnTo>
                  <a:lnTo>
                    <a:pt x="82" y="57"/>
                  </a:lnTo>
                  <a:lnTo>
                    <a:pt x="87" y="58"/>
                  </a:lnTo>
                  <a:lnTo>
                    <a:pt x="92" y="58"/>
                  </a:lnTo>
                  <a:lnTo>
                    <a:pt x="97" y="60"/>
                  </a:lnTo>
                  <a:lnTo>
                    <a:pt x="100" y="62"/>
                  </a:lnTo>
                  <a:lnTo>
                    <a:pt x="105" y="63"/>
                  </a:lnTo>
                  <a:lnTo>
                    <a:pt x="110" y="65"/>
                  </a:lnTo>
                  <a:lnTo>
                    <a:pt x="113" y="67"/>
                  </a:lnTo>
                  <a:lnTo>
                    <a:pt x="118" y="68"/>
                  </a:lnTo>
                  <a:lnTo>
                    <a:pt x="121" y="70"/>
                  </a:lnTo>
                  <a:lnTo>
                    <a:pt x="125" y="72"/>
                  </a:lnTo>
                  <a:lnTo>
                    <a:pt x="128" y="73"/>
                  </a:lnTo>
                  <a:lnTo>
                    <a:pt x="131" y="73"/>
                  </a:lnTo>
                  <a:lnTo>
                    <a:pt x="135" y="75"/>
                  </a:lnTo>
                  <a:lnTo>
                    <a:pt x="138" y="75"/>
                  </a:lnTo>
                  <a:lnTo>
                    <a:pt x="140" y="75"/>
                  </a:lnTo>
                  <a:lnTo>
                    <a:pt x="143" y="77"/>
                  </a:lnTo>
                  <a:lnTo>
                    <a:pt x="145" y="77"/>
                  </a:lnTo>
                  <a:lnTo>
                    <a:pt x="146" y="77"/>
                  </a:lnTo>
                  <a:lnTo>
                    <a:pt x="146" y="78"/>
                  </a:lnTo>
                  <a:lnTo>
                    <a:pt x="148" y="78"/>
                  </a:lnTo>
                  <a:lnTo>
                    <a:pt x="150" y="75"/>
                  </a:lnTo>
                  <a:lnTo>
                    <a:pt x="148" y="75"/>
                  </a:lnTo>
                  <a:lnTo>
                    <a:pt x="146" y="75"/>
                  </a:lnTo>
                  <a:lnTo>
                    <a:pt x="145" y="75"/>
                  </a:lnTo>
                  <a:lnTo>
                    <a:pt x="143" y="73"/>
                  </a:lnTo>
                  <a:lnTo>
                    <a:pt x="140" y="72"/>
                  </a:lnTo>
                  <a:lnTo>
                    <a:pt x="136" y="72"/>
                  </a:lnTo>
                  <a:lnTo>
                    <a:pt x="133" y="70"/>
                  </a:lnTo>
                  <a:lnTo>
                    <a:pt x="130" y="68"/>
                  </a:lnTo>
                  <a:lnTo>
                    <a:pt x="126" y="67"/>
                  </a:lnTo>
                  <a:lnTo>
                    <a:pt x="121" y="65"/>
                  </a:lnTo>
                  <a:lnTo>
                    <a:pt x="120" y="62"/>
                  </a:lnTo>
                  <a:lnTo>
                    <a:pt x="115" y="60"/>
                  </a:lnTo>
                  <a:lnTo>
                    <a:pt x="110" y="58"/>
                  </a:lnTo>
                  <a:lnTo>
                    <a:pt x="105" y="58"/>
                  </a:lnTo>
                  <a:lnTo>
                    <a:pt x="100" y="57"/>
                  </a:lnTo>
                  <a:lnTo>
                    <a:pt x="95" y="53"/>
                  </a:lnTo>
                  <a:lnTo>
                    <a:pt x="90" y="52"/>
                  </a:lnTo>
                  <a:lnTo>
                    <a:pt x="87" y="50"/>
                  </a:lnTo>
                  <a:lnTo>
                    <a:pt x="82" y="47"/>
                  </a:lnTo>
                  <a:lnTo>
                    <a:pt x="77" y="45"/>
                  </a:lnTo>
                  <a:lnTo>
                    <a:pt x="72" y="43"/>
                  </a:lnTo>
                  <a:lnTo>
                    <a:pt x="67" y="42"/>
                  </a:lnTo>
                  <a:lnTo>
                    <a:pt x="63" y="42"/>
                  </a:lnTo>
                  <a:lnTo>
                    <a:pt x="60" y="40"/>
                  </a:lnTo>
                  <a:lnTo>
                    <a:pt x="55" y="38"/>
                  </a:lnTo>
                  <a:lnTo>
                    <a:pt x="52" y="37"/>
                  </a:lnTo>
                  <a:lnTo>
                    <a:pt x="50" y="35"/>
                  </a:lnTo>
                  <a:lnTo>
                    <a:pt x="47" y="33"/>
                  </a:lnTo>
                  <a:lnTo>
                    <a:pt x="45" y="33"/>
                  </a:lnTo>
                  <a:lnTo>
                    <a:pt x="43" y="32"/>
                  </a:lnTo>
                  <a:lnTo>
                    <a:pt x="42" y="32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38" y="28"/>
                  </a:lnTo>
                  <a:lnTo>
                    <a:pt x="37" y="27"/>
                  </a:lnTo>
                  <a:lnTo>
                    <a:pt x="35" y="27"/>
                  </a:lnTo>
                  <a:lnTo>
                    <a:pt x="33" y="25"/>
                  </a:lnTo>
                  <a:lnTo>
                    <a:pt x="32" y="25"/>
                  </a:lnTo>
                  <a:lnTo>
                    <a:pt x="30" y="23"/>
                  </a:lnTo>
                  <a:lnTo>
                    <a:pt x="28" y="23"/>
                  </a:lnTo>
                  <a:lnTo>
                    <a:pt x="27" y="22"/>
                  </a:lnTo>
                  <a:lnTo>
                    <a:pt x="25" y="20"/>
                  </a:lnTo>
                  <a:lnTo>
                    <a:pt x="23" y="18"/>
                  </a:lnTo>
                  <a:lnTo>
                    <a:pt x="22" y="17"/>
                  </a:lnTo>
                  <a:lnTo>
                    <a:pt x="20" y="15"/>
                  </a:lnTo>
                  <a:lnTo>
                    <a:pt x="17" y="13"/>
                  </a:lnTo>
                  <a:lnTo>
                    <a:pt x="15" y="12"/>
                  </a:lnTo>
                  <a:lnTo>
                    <a:pt x="13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8" y="7"/>
                  </a:lnTo>
                  <a:lnTo>
                    <a:pt x="7" y="7"/>
                  </a:lnTo>
                  <a:lnTo>
                    <a:pt x="5" y="5"/>
                  </a:lnTo>
                  <a:lnTo>
                    <a:pt x="5" y="3"/>
                  </a:lnTo>
                  <a:lnTo>
                    <a:pt x="3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CC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68" name="Freeform 64"/>
            <p:cNvSpPr>
              <a:spLocks/>
            </p:cNvSpPr>
            <p:nvPr/>
          </p:nvSpPr>
          <p:spPr bwMode="auto">
            <a:xfrm>
              <a:off x="2858" y="1623"/>
              <a:ext cx="175" cy="95"/>
            </a:xfrm>
            <a:custGeom>
              <a:avLst/>
              <a:gdLst/>
              <a:ahLst/>
              <a:cxnLst>
                <a:cxn ang="0">
                  <a:pos x="170" y="40"/>
                </a:cxn>
                <a:cxn ang="0">
                  <a:pos x="156" y="34"/>
                </a:cxn>
                <a:cxn ang="0">
                  <a:pos x="138" y="27"/>
                </a:cxn>
                <a:cxn ang="0">
                  <a:pos x="120" y="19"/>
                </a:cxn>
                <a:cxn ang="0">
                  <a:pos x="97" y="12"/>
                </a:cxn>
                <a:cxn ang="0">
                  <a:pos x="73" y="5"/>
                </a:cxn>
                <a:cxn ang="0">
                  <a:pos x="52" y="2"/>
                </a:cxn>
                <a:cxn ang="0">
                  <a:pos x="33" y="0"/>
                </a:cxn>
                <a:cxn ang="0">
                  <a:pos x="17" y="2"/>
                </a:cxn>
                <a:cxn ang="0">
                  <a:pos x="5" y="9"/>
                </a:cxn>
                <a:cxn ang="0">
                  <a:pos x="0" y="19"/>
                </a:cxn>
                <a:cxn ang="0">
                  <a:pos x="0" y="24"/>
                </a:cxn>
                <a:cxn ang="0">
                  <a:pos x="3" y="29"/>
                </a:cxn>
                <a:cxn ang="0">
                  <a:pos x="5" y="32"/>
                </a:cxn>
                <a:cxn ang="0">
                  <a:pos x="10" y="37"/>
                </a:cxn>
                <a:cxn ang="0">
                  <a:pos x="15" y="42"/>
                </a:cxn>
                <a:cxn ang="0">
                  <a:pos x="20" y="47"/>
                </a:cxn>
                <a:cxn ang="0">
                  <a:pos x="25" y="50"/>
                </a:cxn>
                <a:cxn ang="0">
                  <a:pos x="32" y="55"/>
                </a:cxn>
                <a:cxn ang="0">
                  <a:pos x="38" y="59"/>
                </a:cxn>
                <a:cxn ang="0">
                  <a:pos x="42" y="62"/>
                </a:cxn>
                <a:cxn ang="0">
                  <a:pos x="47" y="64"/>
                </a:cxn>
                <a:cxn ang="0">
                  <a:pos x="55" y="64"/>
                </a:cxn>
                <a:cxn ang="0">
                  <a:pos x="65" y="67"/>
                </a:cxn>
                <a:cxn ang="0">
                  <a:pos x="77" y="72"/>
                </a:cxn>
                <a:cxn ang="0">
                  <a:pos x="90" y="77"/>
                </a:cxn>
                <a:cxn ang="0">
                  <a:pos x="103" y="80"/>
                </a:cxn>
                <a:cxn ang="0">
                  <a:pos x="115" y="84"/>
                </a:cxn>
                <a:cxn ang="0">
                  <a:pos x="125" y="89"/>
                </a:cxn>
                <a:cxn ang="0">
                  <a:pos x="135" y="92"/>
                </a:cxn>
                <a:cxn ang="0">
                  <a:pos x="141" y="95"/>
                </a:cxn>
                <a:cxn ang="0">
                  <a:pos x="143" y="95"/>
                </a:cxn>
                <a:cxn ang="0">
                  <a:pos x="135" y="90"/>
                </a:cxn>
                <a:cxn ang="0">
                  <a:pos x="128" y="87"/>
                </a:cxn>
                <a:cxn ang="0">
                  <a:pos x="121" y="82"/>
                </a:cxn>
                <a:cxn ang="0">
                  <a:pos x="116" y="80"/>
                </a:cxn>
                <a:cxn ang="0">
                  <a:pos x="108" y="75"/>
                </a:cxn>
                <a:cxn ang="0">
                  <a:pos x="102" y="70"/>
                </a:cxn>
                <a:cxn ang="0">
                  <a:pos x="95" y="67"/>
                </a:cxn>
                <a:cxn ang="0">
                  <a:pos x="88" y="64"/>
                </a:cxn>
                <a:cxn ang="0">
                  <a:pos x="80" y="60"/>
                </a:cxn>
                <a:cxn ang="0">
                  <a:pos x="73" y="55"/>
                </a:cxn>
                <a:cxn ang="0">
                  <a:pos x="77" y="50"/>
                </a:cxn>
                <a:cxn ang="0">
                  <a:pos x="87" y="47"/>
                </a:cxn>
                <a:cxn ang="0">
                  <a:pos x="98" y="47"/>
                </a:cxn>
                <a:cxn ang="0">
                  <a:pos x="108" y="45"/>
                </a:cxn>
                <a:cxn ang="0">
                  <a:pos x="120" y="45"/>
                </a:cxn>
                <a:cxn ang="0">
                  <a:pos x="128" y="47"/>
                </a:cxn>
                <a:cxn ang="0">
                  <a:pos x="140" y="47"/>
                </a:cxn>
                <a:cxn ang="0">
                  <a:pos x="150" y="47"/>
                </a:cxn>
                <a:cxn ang="0">
                  <a:pos x="160" y="47"/>
                </a:cxn>
                <a:cxn ang="0">
                  <a:pos x="168" y="45"/>
                </a:cxn>
                <a:cxn ang="0">
                  <a:pos x="175" y="42"/>
                </a:cxn>
              </a:cxnLst>
              <a:rect l="0" t="0" r="r" b="b"/>
              <a:pathLst>
                <a:path w="175" h="95">
                  <a:moveTo>
                    <a:pt x="175" y="42"/>
                  </a:moveTo>
                  <a:lnTo>
                    <a:pt x="173" y="42"/>
                  </a:lnTo>
                  <a:lnTo>
                    <a:pt x="170" y="40"/>
                  </a:lnTo>
                  <a:lnTo>
                    <a:pt x="166" y="37"/>
                  </a:lnTo>
                  <a:lnTo>
                    <a:pt x="161" y="35"/>
                  </a:lnTo>
                  <a:lnTo>
                    <a:pt x="156" y="34"/>
                  </a:lnTo>
                  <a:lnTo>
                    <a:pt x="151" y="30"/>
                  </a:lnTo>
                  <a:lnTo>
                    <a:pt x="145" y="30"/>
                  </a:lnTo>
                  <a:lnTo>
                    <a:pt x="138" y="27"/>
                  </a:lnTo>
                  <a:lnTo>
                    <a:pt x="131" y="25"/>
                  </a:lnTo>
                  <a:lnTo>
                    <a:pt x="125" y="22"/>
                  </a:lnTo>
                  <a:lnTo>
                    <a:pt x="120" y="19"/>
                  </a:lnTo>
                  <a:lnTo>
                    <a:pt x="112" y="17"/>
                  </a:lnTo>
                  <a:lnTo>
                    <a:pt x="105" y="14"/>
                  </a:lnTo>
                  <a:lnTo>
                    <a:pt x="97" y="12"/>
                  </a:lnTo>
                  <a:lnTo>
                    <a:pt x="90" y="10"/>
                  </a:lnTo>
                  <a:lnTo>
                    <a:pt x="82" y="9"/>
                  </a:lnTo>
                  <a:lnTo>
                    <a:pt x="73" y="5"/>
                  </a:lnTo>
                  <a:lnTo>
                    <a:pt x="67" y="4"/>
                  </a:lnTo>
                  <a:lnTo>
                    <a:pt x="58" y="2"/>
                  </a:lnTo>
                  <a:lnTo>
                    <a:pt x="52" y="2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7" y="2"/>
                  </a:lnTo>
                  <a:lnTo>
                    <a:pt x="12" y="4"/>
                  </a:lnTo>
                  <a:lnTo>
                    <a:pt x="8" y="5"/>
                  </a:lnTo>
                  <a:lnTo>
                    <a:pt x="5" y="9"/>
                  </a:lnTo>
                  <a:lnTo>
                    <a:pt x="3" y="12"/>
                  </a:lnTo>
                  <a:lnTo>
                    <a:pt x="2" y="14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2" y="25"/>
                  </a:lnTo>
                  <a:lnTo>
                    <a:pt x="2" y="27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5" y="30"/>
                  </a:lnTo>
                  <a:lnTo>
                    <a:pt x="5" y="32"/>
                  </a:lnTo>
                  <a:lnTo>
                    <a:pt x="7" y="34"/>
                  </a:lnTo>
                  <a:lnTo>
                    <a:pt x="8" y="35"/>
                  </a:lnTo>
                  <a:lnTo>
                    <a:pt x="10" y="37"/>
                  </a:lnTo>
                  <a:lnTo>
                    <a:pt x="12" y="39"/>
                  </a:lnTo>
                  <a:lnTo>
                    <a:pt x="13" y="40"/>
                  </a:lnTo>
                  <a:lnTo>
                    <a:pt x="15" y="42"/>
                  </a:lnTo>
                  <a:lnTo>
                    <a:pt x="17" y="44"/>
                  </a:lnTo>
                  <a:lnTo>
                    <a:pt x="18" y="45"/>
                  </a:lnTo>
                  <a:lnTo>
                    <a:pt x="20" y="47"/>
                  </a:lnTo>
                  <a:lnTo>
                    <a:pt x="22" y="47"/>
                  </a:lnTo>
                  <a:lnTo>
                    <a:pt x="23" y="49"/>
                  </a:lnTo>
                  <a:lnTo>
                    <a:pt x="25" y="50"/>
                  </a:lnTo>
                  <a:lnTo>
                    <a:pt x="28" y="52"/>
                  </a:lnTo>
                  <a:lnTo>
                    <a:pt x="30" y="54"/>
                  </a:lnTo>
                  <a:lnTo>
                    <a:pt x="32" y="55"/>
                  </a:lnTo>
                  <a:lnTo>
                    <a:pt x="33" y="57"/>
                  </a:lnTo>
                  <a:lnTo>
                    <a:pt x="35" y="57"/>
                  </a:lnTo>
                  <a:lnTo>
                    <a:pt x="38" y="59"/>
                  </a:lnTo>
                  <a:lnTo>
                    <a:pt x="40" y="60"/>
                  </a:lnTo>
                  <a:lnTo>
                    <a:pt x="40" y="60"/>
                  </a:lnTo>
                  <a:lnTo>
                    <a:pt x="42" y="62"/>
                  </a:lnTo>
                  <a:lnTo>
                    <a:pt x="43" y="62"/>
                  </a:lnTo>
                  <a:lnTo>
                    <a:pt x="45" y="62"/>
                  </a:lnTo>
                  <a:lnTo>
                    <a:pt x="47" y="64"/>
                  </a:lnTo>
                  <a:lnTo>
                    <a:pt x="50" y="64"/>
                  </a:lnTo>
                  <a:lnTo>
                    <a:pt x="52" y="64"/>
                  </a:lnTo>
                  <a:lnTo>
                    <a:pt x="55" y="64"/>
                  </a:lnTo>
                  <a:lnTo>
                    <a:pt x="58" y="65"/>
                  </a:lnTo>
                  <a:lnTo>
                    <a:pt x="62" y="67"/>
                  </a:lnTo>
                  <a:lnTo>
                    <a:pt x="65" y="67"/>
                  </a:lnTo>
                  <a:lnTo>
                    <a:pt x="68" y="69"/>
                  </a:lnTo>
                  <a:lnTo>
                    <a:pt x="73" y="70"/>
                  </a:lnTo>
                  <a:lnTo>
                    <a:pt x="77" y="72"/>
                  </a:lnTo>
                  <a:lnTo>
                    <a:pt x="82" y="74"/>
                  </a:lnTo>
                  <a:lnTo>
                    <a:pt x="85" y="75"/>
                  </a:lnTo>
                  <a:lnTo>
                    <a:pt x="90" y="77"/>
                  </a:lnTo>
                  <a:lnTo>
                    <a:pt x="95" y="79"/>
                  </a:lnTo>
                  <a:lnTo>
                    <a:pt x="98" y="80"/>
                  </a:lnTo>
                  <a:lnTo>
                    <a:pt x="103" y="80"/>
                  </a:lnTo>
                  <a:lnTo>
                    <a:pt x="107" y="82"/>
                  </a:lnTo>
                  <a:lnTo>
                    <a:pt x="112" y="84"/>
                  </a:lnTo>
                  <a:lnTo>
                    <a:pt x="115" y="84"/>
                  </a:lnTo>
                  <a:lnTo>
                    <a:pt x="120" y="85"/>
                  </a:lnTo>
                  <a:lnTo>
                    <a:pt x="121" y="87"/>
                  </a:lnTo>
                  <a:lnTo>
                    <a:pt x="125" y="89"/>
                  </a:lnTo>
                  <a:lnTo>
                    <a:pt x="128" y="90"/>
                  </a:lnTo>
                  <a:lnTo>
                    <a:pt x="131" y="90"/>
                  </a:lnTo>
                  <a:lnTo>
                    <a:pt x="135" y="92"/>
                  </a:lnTo>
                  <a:lnTo>
                    <a:pt x="136" y="94"/>
                  </a:lnTo>
                  <a:lnTo>
                    <a:pt x="140" y="94"/>
                  </a:lnTo>
                  <a:lnTo>
                    <a:pt x="141" y="95"/>
                  </a:lnTo>
                  <a:lnTo>
                    <a:pt x="143" y="95"/>
                  </a:lnTo>
                  <a:lnTo>
                    <a:pt x="145" y="95"/>
                  </a:lnTo>
                  <a:lnTo>
                    <a:pt x="143" y="95"/>
                  </a:lnTo>
                  <a:lnTo>
                    <a:pt x="140" y="94"/>
                  </a:lnTo>
                  <a:lnTo>
                    <a:pt x="138" y="92"/>
                  </a:lnTo>
                  <a:lnTo>
                    <a:pt x="135" y="90"/>
                  </a:lnTo>
                  <a:lnTo>
                    <a:pt x="133" y="89"/>
                  </a:lnTo>
                  <a:lnTo>
                    <a:pt x="131" y="87"/>
                  </a:lnTo>
                  <a:lnTo>
                    <a:pt x="128" y="87"/>
                  </a:lnTo>
                  <a:lnTo>
                    <a:pt x="126" y="85"/>
                  </a:lnTo>
                  <a:lnTo>
                    <a:pt x="123" y="84"/>
                  </a:lnTo>
                  <a:lnTo>
                    <a:pt x="121" y="82"/>
                  </a:lnTo>
                  <a:lnTo>
                    <a:pt x="121" y="80"/>
                  </a:lnTo>
                  <a:lnTo>
                    <a:pt x="118" y="80"/>
                  </a:lnTo>
                  <a:lnTo>
                    <a:pt x="116" y="80"/>
                  </a:lnTo>
                  <a:lnTo>
                    <a:pt x="113" y="79"/>
                  </a:lnTo>
                  <a:lnTo>
                    <a:pt x="112" y="77"/>
                  </a:lnTo>
                  <a:lnTo>
                    <a:pt x="108" y="75"/>
                  </a:lnTo>
                  <a:lnTo>
                    <a:pt x="107" y="74"/>
                  </a:lnTo>
                  <a:lnTo>
                    <a:pt x="105" y="72"/>
                  </a:lnTo>
                  <a:lnTo>
                    <a:pt x="102" y="70"/>
                  </a:lnTo>
                  <a:lnTo>
                    <a:pt x="100" y="70"/>
                  </a:lnTo>
                  <a:lnTo>
                    <a:pt x="97" y="69"/>
                  </a:lnTo>
                  <a:lnTo>
                    <a:pt x="95" y="67"/>
                  </a:lnTo>
                  <a:lnTo>
                    <a:pt x="93" y="65"/>
                  </a:lnTo>
                  <a:lnTo>
                    <a:pt x="90" y="64"/>
                  </a:lnTo>
                  <a:lnTo>
                    <a:pt x="88" y="64"/>
                  </a:lnTo>
                  <a:lnTo>
                    <a:pt x="85" y="62"/>
                  </a:lnTo>
                  <a:lnTo>
                    <a:pt x="83" y="62"/>
                  </a:lnTo>
                  <a:lnTo>
                    <a:pt x="80" y="60"/>
                  </a:lnTo>
                  <a:lnTo>
                    <a:pt x="78" y="59"/>
                  </a:lnTo>
                  <a:lnTo>
                    <a:pt x="77" y="57"/>
                  </a:lnTo>
                  <a:lnTo>
                    <a:pt x="73" y="55"/>
                  </a:lnTo>
                  <a:lnTo>
                    <a:pt x="72" y="54"/>
                  </a:lnTo>
                  <a:lnTo>
                    <a:pt x="75" y="52"/>
                  </a:lnTo>
                  <a:lnTo>
                    <a:pt x="77" y="50"/>
                  </a:lnTo>
                  <a:lnTo>
                    <a:pt x="80" y="49"/>
                  </a:lnTo>
                  <a:lnTo>
                    <a:pt x="83" y="49"/>
                  </a:lnTo>
                  <a:lnTo>
                    <a:pt x="87" y="47"/>
                  </a:lnTo>
                  <a:lnTo>
                    <a:pt x="90" y="47"/>
                  </a:lnTo>
                  <a:lnTo>
                    <a:pt x="93" y="47"/>
                  </a:lnTo>
                  <a:lnTo>
                    <a:pt x="98" y="47"/>
                  </a:lnTo>
                  <a:lnTo>
                    <a:pt x="102" y="47"/>
                  </a:lnTo>
                  <a:lnTo>
                    <a:pt x="105" y="47"/>
                  </a:lnTo>
                  <a:lnTo>
                    <a:pt x="108" y="45"/>
                  </a:lnTo>
                  <a:lnTo>
                    <a:pt x="112" y="45"/>
                  </a:lnTo>
                  <a:lnTo>
                    <a:pt x="116" y="45"/>
                  </a:lnTo>
                  <a:lnTo>
                    <a:pt x="120" y="45"/>
                  </a:lnTo>
                  <a:lnTo>
                    <a:pt x="121" y="45"/>
                  </a:lnTo>
                  <a:lnTo>
                    <a:pt x="125" y="45"/>
                  </a:lnTo>
                  <a:lnTo>
                    <a:pt x="128" y="47"/>
                  </a:lnTo>
                  <a:lnTo>
                    <a:pt x="133" y="47"/>
                  </a:lnTo>
                  <a:lnTo>
                    <a:pt x="136" y="47"/>
                  </a:lnTo>
                  <a:lnTo>
                    <a:pt x="140" y="47"/>
                  </a:lnTo>
                  <a:lnTo>
                    <a:pt x="143" y="47"/>
                  </a:lnTo>
                  <a:lnTo>
                    <a:pt x="146" y="47"/>
                  </a:lnTo>
                  <a:lnTo>
                    <a:pt x="150" y="47"/>
                  </a:lnTo>
                  <a:lnTo>
                    <a:pt x="153" y="47"/>
                  </a:lnTo>
                  <a:lnTo>
                    <a:pt x="156" y="47"/>
                  </a:lnTo>
                  <a:lnTo>
                    <a:pt x="160" y="47"/>
                  </a:lnTo>
                  <a:lnTo>
                    <a:pt x="161" y="47"/>
                  </a:lnTo>
                  <a:lnTo>
                    <a:pt x="165" y="45"/>
                  </a:lnTo>
                  <a:lnTo>
                    <a:pt x="168" y="45"/>
                  </a:lnTo>
                  <a:lnTo>
                    <a:pt x="170" y="45"/>
                  </a:lnTo>
                  <a:lnTo>
                    <a:pt x="173" y="44"/>
                  </a:lnTo>
                  <a:lnTo>
                    <a:pt x="175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69" name="Freeform 65"/>
            <p:cNvSpPr>
              <a:spLocks/>
            </p:cNvSpPr>
            <p:nvPr/>
          </p:nvSpPr>
          <p:spPr bwMode="auto">
            <a:xfrm>
              <a:off x="3151" y="1678"/>
              <a:ext cx="583" cy="476"/>
            </a:xfrm>
            <a:custGeom>
              <a:avLst/>
              <a:gdLst/>
              <a:ahLst/>
              <a:cxnLst>
                <a:cxn ang="0">
                  <a:pos x="73" y="267"/>
                </a:cxn>
                <a:cxn ang="0">
                  <a:pos x="101" y="211"/>
                </a:cxn>
                <a:cxn ang="0">
                  <a:pos x="133" y="157"/>
                </a:cxn>
                <a:cxn ang="0">
                  <a:pos x="168" y="109"/>
                </a:cxn>
                <a:cxn ang="0">
                  <a:pos x="214" y="70"/>
                </a:cxn>
                <a:cxn ang="0">
                  <a:pos x="272" y="42"/>
                </a:cxn>
                <a:cxn ang="0">
                  <a:pos x="327" y="27"/>
                </a:cxn>
                <a:cxn ang="0">
                  <a:pos x="362" y="19"/>
                </a:cxn>
                <a:cxn ang="0">
                  <a:pos x="395" y="10"/>
                </a:cxn>
                <a:cxn ang="0">
                  <a:pos x="430" y="5"/>
                </a:cxn>
                <a:cxn ang="0">
                  <a:pos x="464" y="2"/>
                </a:cxn>
                <a:cxn ang="0">
                  <a:pos x="488" y="0"/>
                </a:cxn>
                <a:cxn ang="0">
                  <a:pos x="508" y="2"/>
                </a:cxn>
                <a:cxn ang="0">
                  <a:pos x="523" y="9"/>
                </a:cxn>
                <a:cxn ang="0">
                  <a:pos x="540" y="20"/>
                </a:cxn>
                <a:cxn ang="0">
                  <a:pos x="555" y="35"/>
                </a:cxn>
                <a:cxn ang="0">
                  <a:pos x="567" y="54"/>
                </a:cxn>
                <a:cxn ang="0">
                  <a:pos x="577" y="74"/>
                </a:cxn>
                <a:cxn ang="0">
                  <a:pos x="583" y="94"/>
                </a:cxn>
                <a:cxn ang="0">
                  <a:pos x="582" y="127"/>
                </a:cxn>
                <a:cxn ang="0">
                  <a:pos x="568" y="164"/>
                </a:cxn>
                <a:cxn ang="0">
                  <a:pos x="545" y="192"/>
                </a:cxn>
                <a:cxn ang="0">
                  <a:pos x="513" y="212"/>
                </a:cxn>
                <a:cxn ang="0">
                  <a:pos x="475" y="229"/>
                </a:cxn>
                <a:cxn ang="0">
                  <a:pos x="432" y="242"/>
                </a:cxn>
                <a:cxn ang="0">
                  <a:pos x="395" y="252"/>
                </a:cxn>
                <a:cxn ang="0">
                  <a:pos x="384" y="262"/>
                </a:cxn>
                <a:cxn ang="0">
                  <a:pos x="367" y="284"/>
                </a:cxn>
                <a:cxn ang="0">
                  <a:pos x="350" y="312"/>
                </a:cxn>
                <a:cxn ang="0">
                  <a:pos x="334" y="344"/>
                </a:cxn>
                <a:cxn ang="0">
                  <a:pos x="321" y="372"/>
                </a:cxn>
                <a:cxn ang="0">
                  <a:pos x="314" y="397"/>
                </a:cxn>
                <a:cxn ang="0">
                  <a:pos x="314" y="412"/>
                </a:cxn>
                <a:cxn ang="0">
                  <a:pos x="316" y="429"/>
                </a:cxn>
                <a:cxn ang="0">
                  <a:pos x="317" y="444"/>
                </a:cxn>
                <a:cxn ang="0">
                  <a:pos x="319" y="457"/>
                </a:cxn>
                <a:cxn ang="0">
                  <a:pos x="321" y="467"/>
                </a:cxn>
                <a:cxn ang="0">
                  <a:pos x="322" y="476"/>
                </a:cxn>
                <a:cxn ang="0">
                  <a:pos x="312" y="469"/>
                </a:cxn>
                <a:cxn ang="0">
                  <a:pos x="291" y="456"/>
                </a:cxn>
                <a:cxn ang="0">
                  <a:pos x="262" y="439"/>
                </a:cxn>
                <a:cxn ang="0">
                  <a:pos x="232" y="422"/>
                </a:cxn>
                <a:cxn ang="0">
                  <a:pos x="206" y="411"/>
                </a:cxn>
                <a:cxn ang="0">
                  <a:pos x="188" y="402"/>
                </a:cxn>
                <a:cxn ang="0">
                  <a:pos x="159" y="404"/>
                </a:cxn>
                <a:cxn ang="0">
                  <a:pos x="138" y="411"/>
                </a:cxn>
                <a:cxn ang="0">
                  <a:pos x="121" y="412"/>
                </a:cxn>
                <a:cxn ang="0">
                  <a:pos x="106" y="412"/>
                </a:cxn>
                <a:cxn ang="0">
                  <a:pos x="88" y="406"/>
                </a:cxn>
                <a:cxn ang="0">
                  <a:pos x="60" y="387"/>
                </a:cxn>
                <a:cxn ang="0">
                  <a:pos x="31" y="369"/>
                </a:cxn>
                <a:cxn ang="0">
                  <a:pos x="23" y="372"/>
                </a:cxn>
                <a:cxn ang="0">
                  <a:pos x="16" y="376"/>
                </a:cxn>
                <a:cxn ang="0">
                  <a:pos x="8" y="377"/>
                </a:cxn>
                <a:cxn ang="0">
                  <a:pos x="1" y="381"/>
                </a:cxn>
                <a:cxn ang="0">
                  <a:pos x="6" y="374"/>
                </a:cxn>
                <a:cxn ang="0">
                  <a:pos x="15" y="362"/>
                </a:cxn>
                <a:cxn ang="0">
                  <a:pos x="23" y="354"/>
                </a:cxn>
                <a:cxn ang="0">
                  <a:pos x="31" y="344"/>
                </a:cxn>
                <a:cxn ang="0">
                  <a:pos x="40" y="332"/>
                </a:cxn>
                <a:cxn ang="0">
                  <a:pos x="48" y="324"/>
                </a:cxn>
              </a:cxnLst>
              <a:rect l="0" t="0" r="r" b="b"/>
              <a:pathLst>
                <a:path w="583" h="476">
                  <a:moveTo>
                    <a:pt x="51" y="317"/>
                  </a:moveTo>
                  <a:lnTo>
                    <a:pt x="58" y="306"/>
                  </a:lnTo>
                  <a:lnTo>
                    <a:pt x="63" y="292"/>
                  </a:lnTo>
                  <a:lnTo>
                    <a:pt x="70" y="279"/>
                  </a:lnTo>
                  <a:lnTo>
                    <a:pt x="73" y="267"/>
                  </a:lnTo>
                  <a:lnTo>
                    <a:pt x="80" y="256"/>
                  </a:lnTo>
                  <a:lnTo>
                    <a:pt x="84" y="244"/>
                  </a:lnTo>
                  <a:lnTo>
                    <a:pt x="89" y="232"/>
                  </a:lnTo>
                  <a:lnTo>
                    <a:pt x="96" y="221"/>
                  </a:lnTo>
                  <a:lnTo>
                    <a:pt x="101" y="211"/>
                  </a:lnTo>
                  <a:lnTo>
                    <a:pt x="108" y="197"/>
                  </a:lnTo>
                  <a:lnTo>
                    <a:pt x="113" y="187"/>
                  </a:lnTo>
                  <a:lnTo>
                    <a:pt x="119" y="177"/>
                  </a:lnTo>
                  <a:lnTo>
                    <a:pt x="126" y="165"/>
                  </a:lnTo>
                  <a:lnTo>
                    <a:pt x="133" y="157"/>
                  </a:lnTo>
                  <a:lnTo>
                    <a:pt x="139" y="145"/>
                  </a:lnTo>
                  <a:lnTo>
                    <a:pt x="146" y="137"/>
                  </a:lnTo>
                  <a:lnTo>
                    <a:pt x="153" y="127"/>
                  </a:lnTo>
                  <a:lnTo>
                    <a:pt x="159" y="119"/>
                  </a:lnTo>
                  <a:lnTo>
                    <a:pt x="168" y="109"/>
                  </a:lnTo>
                  <a:lnTo>
                    <a:pt x="176" y="100"/>
                  </a:lnTo>
                  <a:lnTo>
                    <a:pt x="184" y="92"/>
                  </a:lnTo>
                  <a:lnTo>
                    <a:pt x="194" y="85"/>
                  </a:lnTo>
                  <a:lnTo>
                    <a:pt x="204" y="77"/>
                  </a:lnTo>
                  <a:lnTo>
                    <a:pt x="214" y="70"/>
                  </a:lnTo>
                  <a:lnTo>
                    <a:pt x="224" y="64"/>
                  </a:lnTo>
                  <a:lnTo>
                    <a:pt x="234" y="59"/>
                  </a:lnTo>
                  <a:lnTo>
                    <a:pt x="246" y="52"/>
                  </a:lnTo>
                  <a:lnTo>
                    <a:pt x="259" y="47"/>
                  </a:lnTo>
                  <a:lnTo>
                    <a:pt x="272" y="42"/>
                  </a:lnTo>
                  <a:lnTo>
                    <a:pt x="286" y="39"/>
                  </a:lnTo>
                  <a:lnTo>
                    <a:pt x="301" y="34"/>
                  </a:lnTo>
                  <a:lnTo>
                    <a:pt x="314" y="30"/>
                  </a:lnTo>
                  <a:lnTo>
                    <a:pt x="321" y="29"/>
                  </a:lnTo>
                  <a:lnTo>
                    <a:pt x="327" y="27"/>
                  </a:lnTo>
                  <a:lnTo>
                    <a:pt x="334" y="25"/>
                  </a:lnTo>
                  <a:lnTo>
                    <a:pt x="340" y="24"/>
                  </a:lnTo>
                  <a:lnTo>
                    <a:pt x="347" y="22"/>
                  </a:lnTo>
                  <a:lnTo>
                    <a:pt x="354" y="20"/>
                  </a:lnTo>
                  <a:lnTo>
                    <a:pt x="362" y="19"/>
                  </a:lnTo>
                  <a:lnTo>
                    <a:pt x="369" y="17"/>
                  </a:lnTo>
                  <a:lnTo>
                    <a:pt x="375" y="15"/>
                  </a:lnTo>
                  <a:lnTo>
                    <a:pt x="384" y="14"/>
                  </a:lnTo>
                  <a:lnTo>
                    <a:pt x="390" y="12"/>
                  </a:lnTo>
                  <a:lnTo>
                    <a:pt x="395" y="10"/>
                  </a:lnTo>
                  <a:lnTo>
                    <a:pt x="404" y="10"/>
                  </a:lnTo>
                  <a:lnTo>
                    <a:pt x="410" y="9"/>
                  </a:lnTo>
                  <a:lnTo>
                    <a:pt x="417" y="9"/>
                  </a:lnTo>
                  <a:lnTo>
                    <a:pt x="424" y="7"/>
                  </a:lnTo>
                  <a:lnTo>
                    <a:pt x="430" y="5"/>
                  </a:lnTo>
                  <a:lnTo>
                    <a:pt x="437" y="5"/>
                  </a:lnTo>
                  <a:lnTo>
                    <a:pt x="444" y="4"/>
                  </a:lnTo>
                  <a:lnTo>
                    <a:pt x="450" y="4"/>
                  </a:lnTo>
                  <a:lnTo>
                    <a:pt x="457" y="2"/>
                  </a:lnTo>
                  <a:lnTo>
                    <a:pt x="464" y="2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78" y="0"/>
                  </a:lnTo>
                  <a:lnTo>
                    <a:pt x="483" y="0"/>
                  </a:lnTo>
                  <a:lnTo>
                    <a:pt x="488" y="0"/>
                  </a:lnTo>
                  <a:lnTo>
                    <a:pt x="493" y="0"/>
                  </a:lnTo>
                  <a:lnTo>
                    <a:pt x="497" y="0"/>
                  </a:lnTo>
                  <a:lnTo>
                    <a:pt x="502" y="0"/>
                  </a:lnTo>
                  <a:lnTo>
                    <a:pt x="505" y="0"/>
                  </a:lnTo>
                  <a:lnTo>
                    <a:pt x="508" y="2"/>
                  </a:lnTo>
                  <a:lnTo>
                    <a:pt x="512" y="2"/>
                  </a:lnTo>
                  <a:lnTo>
                    <a:pt x="513" y="4"/>
                  </a:lnTo>
                  <a:lnTo>
                    <a:pt x="517" y="5"/>
                  </a:lnTo>
                  <a:lnTo>
                    <a:pt x="520" y="7"/>
                  </a:lnTo>
                  <a:lnTo>
                    <a:pt x="523" y="9"/>
                  </a:lnTo>
                  <a:lnTo>
                    <a:pt x="527" y="9"/>
                  </a:lnTo>
                  <a:lnTo>
                    <a:pt x="530" y="12"/>
                  </a:lnTo>
                  <a:lnTo>
                    <a:pt x="533" y="14"/>
                  </a:lnTo>
                  <a:lnTo>
                    <a:pt x="537" y="17"/>
                  </a:lnTo>
                  <a:lnTo>
                    <a:pt x="540" y="20"/>
                  </a:lnTo>
                  <a:lnTo>
                    <a:pt x="543" y="22"/>
                  </a:lnTo>
                  <a:lnTo>
                    <a:pt x="547" y="25"/>
                  </a:lnTo>
                  <a:lnTo>
                    <a:pt x="550" y="27"/>
                  </a:lnTo>
                  <a:lnTo>
                    <a:pt x="552" y="30"/>
                  </a:lnTo>
                  <a:lnTo>
                    <a:pt x="555" y="35"/>
                  </a:lnTo>
                  <a:lnTo>
                    <a:pt x="557" y="39"/>
                  </a:lnTo>
                  <a:lnTo>
                    <a:pt x="560" y="42"/>
                  </a:lnTo>
                  <a:lnTo>
                    <a:pt x="562" y="45"/>
                  </a:lnTo>
                  <a:lnTo>
                    <a:pt x="565" y="49"/>
                  </a:lnTo>
                  <a:lnTo>
                    <a:pt x="567" y="54"/>
                  </a:lnTo>
                  <a:lnTo>
                    <a:pt x="570" y="57"/>
                  </a:lnTo>
                  <a:lnTo>
                    <a:pt x="572" y="60"/>
                  </a:lnTo>
                  <a:lnTo>
                    <a:pt x="573" y="65"/>
                  </a:lnTo>
                  <a:lnTo>
                    <a:pt x="575" y="69"/>
                  </a:lnTo>
                  <a:lnTo>
                    <a:pt x="577" y="74"/>
                  </a:lnTo>
                  <a:lnTo>
                    <a:pt x="578" y="77"/>
                  </a:lnTo>
                  <a:lnTo>
                    <a:pt x="580" y="80"/>
                  </a:lnTo>
                  <a:lnTo>
                    <a:pt x="582" y="85"/>
                  </a:lnTo>
                  <a:lnTo>
                    <a:pt x="582" y="90"/>
                  </a:lnTo>
                  <a:lnTo>
                    <a:pt x="583" y="94"/>
                  </a:lnTo>
                  <a:lnTo>
                    <a:pt x="583" y="97"/>
                  </a:lnTo>
                  <a:lnTo>
                    <a:pt x="583" y="102"/>
                  </a:lnTo>
                  <a:lnTo>
                    <a:pt x="583" y="110"/>
                  </a:lnTo>
                  <a:lnTo>
                    <a:pt x="582" y="120"/>
                  </a:lnTo>
                  <a:lnTo>
                    <a:pt x="582" y="127"/>
                  </a:lnTo>
                  <a:lnTo>
                    <a:pt x="580" y="137"/>
                  </a:lnTo>
                  <a:lnTo>
                    <a:pt x="577" y="144"/>
                  </a:lnTo>
                  <a:lnTo>
                    <a:pt x="575" y="150"/>
                  </a:lnTo>
                  <a:lnTo>
                    <a:pt x="572" y="159"/>
                  </a:lnTo>
                  <a:lnTo>
                    <a:pt x="568" y="164"/>
                  </a:lnTo>
                  <a:lnTo>
                    <a:pt x="563" y="170"/>
                  </a:lnTo>
                  <a:lnTo>
                    <a:pt x="560" y="177"/>
                  </a:lnTo>
                  <a:lnTo>
                    <a:pt x="557" y="182"/>
                  </a:lnTo>
                  <a:lnTo>
                    <a:pt x="552" y="187"/>
                  </a:lnTo>
                  <a:lnTo>
                    <a:pt x="545" y="192"/>
                  </a:lnTo>
                  <a:lnTo>
                    <a:pt x="540" y="196"/>
                  </a:lnTo>
                  <a:lnTo>
                    <a:pt x="533" y="201"/>
                  </a:lnTo>
                  <a:lnTo>
                    <a:pt x="527" y="206"/>
                  </a:lnTo>
                  <a:lnTo>
                    <a:pt x="520" y="211"/>
                  </a:lnTo>
                  <a:lnTo>
                    <a:pt x="513" y="212"/>
                  </a:lnTo>
                  <a:lnTo>
                    <a:pt x="505" y="216"/>
                  </a:lnTo>
                  <a:lnTo>
                    <a:pt x="498" y="221"/>
                  </a:lnTo>
                  <a:lnTo>
                    <a:pt x="490" y="224"/>
                  </a:lnTo>
                  <a:lnTo>
                    <a:pt x="482" y="227"/>
                  </a:lnTo>
                  <a:lnTo>
                    <a:pt x="475" y="229"/>
                  </a:lnTo>
                  <a:lnTo>
                    <a:pt x="467" y="231"/>
                  </a:lnTo>
                  <a:lnTo>
                    <a:pt x="459" y="234"/>
                  </a:lnTo>
                  <a:lnTo>
                    <a:pt x="450" y="237"/>
                  </a:lnTo>
                  <a:lnTo>
                    <a:pt x="440" y="239"/>
                  </a:lnTo>
                  <a:lnTo>
                    <a:pt x="432" y="242"/>
                  </a:lnTo>
                  <a:lnTo>
                    <a:pt x="422" y="244"/>
                  </a:lnTo>
                  <a:lnTo>
                    <a:pt x="414" y="246"/>
                  </a:lnTo>
                  <a:lnTo>
                    <a:pt x="404" y="249"/>
                  </a:lnTo>
                  <a:lnTo>
                    <a:pt x="395" y="251"/>
                  </a:lnTo>
                  <a:lnTo>
                    <a:pt x="395" y="252"/>
                  </a:lnTo>
                  <a:lnTo>
                    <a:pt x="394" y="252"/>
                  </a:lnTo>
                  <a:lnTo>
                    <a:pt x="390" y="256"/>
                  </a:lnTo>
                  <a:lnTo>
                    <a:pt x="389" y="257"/>
                  </a:lnTo>
                  <a:lnTo>
                    <a:pt x="387" y="261"/>
                  </a:lnTo>
                  <a:lnTo>
                    <a:pt x="384" y="262"/>
                  </a:lnTo>
                  <a:lnTo>
                    <a:pt x="380" y="267"/>
                  </a:lnTo>
                  <a:lnTo>
                    <a:pt x="377" y="271"/>
                  </a:lnTo>
                  <a:lnTo>
                    <a:pt x="374" y="276"/>
                  </a:lnTo>
                  <a:lnTo>
                    <a:pt x="370" y="279"/>
                  </a:lnTo>
                  <a:lnTo>
                    <a:pt x="367" y="284"/>
                  </a:lnTo>
                  <a:lnTo>
                    <a:pt x="364" y="291"/>
                  </a:lnTo>
                  <a:lnTo>
                    <a:pt x="360" y="294"/>
                  </a:lnTo>
                  <a:lnTo>
                    <a:pt x="357" y="301"/>
                  </a:lnTo>
                  <a:lnTo>
                    <a:pt x="354" y="307"/>
                  </a:lnTo>
                  <a:lnTo>
                    <a:pt x="350" y="312"/>
                  </a:lnTo>
                  <a:lnTo>
                    <a:pt x="347" y="319"/>
                  </a:lnTo>
                  <a:lnTo>
                    <a:pt x="344" y="326"/>
                  </a:lnTo>
                  <a:lnTo>
                    <a:pt x="340" y="331"/>
                  </a:lnTo>
                  <a:lnTo>
                    <a:pt x="337" y="337"/>
                  </a:lnTo>
                  <a:lnTo>
                    <a:pt x="334" y="344"/>
                  </a:lnTo>
                  <a:lnTo>
                    <a:pt x="331" y="349"/>
                  </a:lnTo>
                  <a:lnTo>
                    <a:pt x="327" y="356"/>
                  </a:lnTo>
                  <a:lnTo>
                    <a:pt x="326" y="361"/>
                  </a:lnTo>
                  <a:lnTo>
                    <a:pt x="322" y="366"/>
                  </a:lnTo>
                  <a:lnTo>
                    <a:pt x="321" y="372"/>
                  </a:lnTo>
                  <a:lnTo>
                    <a:pt x="319" y="377"/>
                  </a:lnTo>
                  <a:lnTo>
                    <a:pt x="317" y="382"/>
                  </a:lnTo>
                  <a:lnTo>
                    <a:pt x="316" y="389"/>
                  </a:lnTo>
                  <a:lnTo>
                    <a:pt x="314" y="394"/>
                  </a:lnTo>
                  <a:lnTo>
                    <a:pt x="314" y="397"/>
                  </a:lnTo>
                  <a:lnTo>
                    <a:pt x="314" y="401"/>
                  </a:lnTo>
                  <a:lnTo>
                    <a:pt x="314" y="404"/>
                  </a:lnTo>
                  <a:lnTo>
                    <a:pt x="314" y="407"/>
                  </a:lnTo>
                  <a:lnTo>
                    <a:pt x="314" y="411"/>
                  </a:lnTo>
                  <a:lnTo>
                    <a:pt x="314" y="412"/>
                  </a:lnTo>
                  <a:lnTo>
                    <a:pt x="314" y="416"/>
                  </a:lnTo>
                  <a:lnTo>
                    <a:pt x="314" y="419"/>
                  </a:lnTo>
                  <a:lnTo>
                    <a:pt x="316" y="422"/>
                  </a:lnTo>
                  <a:lnTo>
                    <a:pt x="316" y="426"/>
                  </a:lnTo>
                  <a:lnTo>
                    <a:pt x="316" y="429"/>
                  </a:lnTo>
                  <a:lnTo>
                    <a:pt x="316" y="431"/>
                  </a:lnTo>
                  <a:lnTo>
                    <a:pt x="316" y="434"/>
                  </a:lnTo>
                  <a:lnTo>
                    <a:pt x="317" y="437"/>
                  </a:lnTo>
                  <a:lnTo>
                    <a:pt x="317" y="441"/>
                  </a:lnTo>
                  <a:lnTo>
                    <a:pt x="317" y="444"/>
                  </a:lnTo>
                  <a:lnTo>
                    <a:pt x="317" y="446"/>
                  </a:lnTo>
                  <a:lnTo>
                    <a:pt x="317" y="447"/>
                  </a:lnTo>
                  <a:lnTo>
                    <a:pt x="319" y="451"/>
                  </a:lnTo>
                  <a:lnTo>
                    <a:pt x="319" y="454"/>
                  </a:lnTo>
                  <a:lnTo>
                    <a:pt x="319" y="457"/>
                  </a:lnTo>
                  <a:lnTo>
                    <a:pt x="319" y="459"/>
                  </a:lnTo>
                  <a:lnTo>
                    <a:pt x="321" y="462"/>
                  </a:lnTo>
                  <a:lnTo>
                    <a:pt x="321" y="462"/>
                  </a:lnTo>
                  <a:lnTo>
                    <a:pt x="321" y="466"/>
                  </a:lnTo>
                  <a:lnTo>
                    <a:pt x="321" y="467"/>
                  </a:lnTo>
                  <a:lnTo>
                    <a:pt x="321" y="469"/>
                  </a:lnTo>
                  <a:lnTo>
                    <a:pt x="322" y="471"/>
                  </a:lnTo>
                  <a:lnTo>
                    <a:pt x="322" y="472"/>
                  </a:lnTo>
                  <a:lnTo>
                    <a:pt x="322" y="474"/>
                  </a:lnTo>
                  <a:lnTo>
                    <a:pt x="322" y="476"/>
                  </a:lnTo>
                  <a:lnTo>
                    <a:pt x="321" y="474"/>
                  </a:lnTo>
                  <a:lnTo>
                    <a:pt x="319" y="474"/>
                  </a:lnTo>
                  <a:lnTo>
                    <a:pt x="317" y="472"/>
                  </a:lnTo>
                  <a:lnTo>
                    <a:pt x="314" y="471"/>
                  </a:lnTo>
                  <a:lnTo>
                    <a:pt x="312" y="469"/>
                  </a:lnTo>
                  <a:lnTo>
                    <a:pt x="309" y="466"/>
                  </a:lnTo>
                  <a:lnTo>
                    <a:pt x="306" y="464"/>
                  </a:lnTo>
                  <a:lnTo>
                    <a:pt x="301" y="462"/>
                  </a:lnTo>
                  <a:lnTo>
                    <a:pt x="296" y="459"/>
                  </a:lnTo>
                  <a:lnTo>
                    <a:pt x="291" y="456"/>
                  </a:lnTo>
                  <a:lnTo>
                    <a:pt x="286" y="452"/>
                  </a:lnTo>
                  <a:lnTo>
                    <a:pt x="279" y="449"/>
                  </a:lnTo>
                  <a:lnTo>
                    <a:pt x="274" y="446"/>
                  </a:lnTo>
                  <a:lnTo>
                    <a:pt x="267" y="442"/>
                  </a:lnTo>
                  <a:lnTo>
                    <a:pt x="262" y="439"/>
                  </a:lnTo>
                  <a:lnTo>
                    <a:pt x="256" y="436"/>
                  </a:lnTo>
                  <a:lnTo>
                    <a:pt x="249" y="432"/>
                  </a:lnTo>
                  <a:lnTo>
                    <a:pt x="244" y="429"/>
                  </a:lnTo>
                  <a:lnTo>
                    <a:pt x="237" y="426"/>
                  </a:lnTo>
                  <a:lnTo>
                    <a:pt x="232" y="422"/>
                  </a:lnTo>
                  <a:lnTo>
                    <a:pt x="227" y="419"/>
                  </a:lnTo>
                  <a:lnTo>
                    <a:pt x="222" y="416"/>
                  </a:lnTo>
                  <a:lnTo>
                    <a:pt x="216" y="414"/>
                  </a:lnTo>
                  <a:lnTo>
                    <a:pt x="211" y="412"/>
                  </a:lnTo>
                  <a:lnTo>
                    <a:pt x="206" y="411"/>
                  </a:lnTo>
                  <a:lnTo>
                    <a:pt x="203" y="407"/>
                  </a:lnTo>
                  <a:lnTo>
                    <a:pt x="198" y="406"/>
                  </a:lnTo>
                  <a:lnTo>
                    <a:pt x="194" y="404"/>
                  </a:lnTo>
                  <a:lnTo>
                    <a:pt x="191" y="404"/>
                  </a:lnTo>
                  <a:lnTo>
                    <a:pt x="188" y="402"/>
                  </a:lnTo>
                  <a:lnTo>
                    <a:pt x="186" y="402"/>
                  </a:lnTo>
                  <a:lnTo>
                    <a:pt x="178" y="402"/>
                  </a:lnTo>
                  <a:lnTo>
                    <a:pt x="171" y="404"/>
                  </a:lnTo>
                  <a:lnTo>
                    <a:pt x="164" y="404"/>
                  </a:lnTo>
                  <a:lnTo>
                    <a:pt x="159" y="404"/>
                  </a:lnTo>
                  <a:lnTo>
                    <a:pt x="153" y="406"/>
                  </a:lnTo>
                  <a:lnTo>
                    <a:pt x="149" y="407"/>
                  </a:lnTo>
                  <a:lnTo>
                    <a:pt x="144" y="407"/>
                  </a:lnTo>
                  <a:lnTo>
                    <a:pt x="141" y="409"/>
                  </a:lnTo>
                  <a:lnTo>
                    <a:pt x="138" y="411"/>
                  </a:lnTo>
                  <a:lnTo>
                    <a:pt x="133" y="411"/>
                  </a:lnTo>
                  <a:lnTo>
                    <a:pt x="129" y="412"/>
                  </a:lnTo>
                  <a:lnTo>
                    <a:pt x="128" y="412"/>
                  </a:lnTo>
                  <a:lnTo>
                    <a:pt x="124" y="412"/>
                  </a:lnTo>
                  <a:lnTo>
                    <a:pt x="121" y="412"/>
                  </a:lnTo>
                  <a:lnTo>
                    <a:pt x="118" y="414"/>
                  </a:lnTo>
                  <a:lnTo>
                    <a:pt x="114" y="414"/>
                  </a:lnTo>
                  <a:lnTo>
                    <a:pt x="113" y="414"/>
                  </a:lnTo>
                  <a:lnTo>
                    <a:pt x="109" y="414"/>
                  </a:lnTo>
                  <a:lnTo>
                    <a:pt x="106" y="412"/>
                  </a:lnTo>
                  <a:lnTo>
                    <a:pt x="103" y="412"/>
                  </a:lnTo>
                  <a:lnTo>
                    <a:pt x="99" y="412"/>
                  </a:lnTo>
                  <a:lnTo>
                    <a:pt x="96" y="411"/>
                  </a:lnTo>
                  <a:lnTo>
                    <a:pt x="91" y="409"/>
                  </a:lnTo>
                  <a:lnTo>
                    <a:pt x="88" y="406"/>
                  </a:lnTo>
                  <a:lnTo>
                    <a:pt x="83" y="402"/>
                  </a:lnTo>
                  <a:lnTo>
                    <a:pt x="76" y="399"/>
                  </a:lnTo>
                  <a:lnTo>
                    <a:pt x="71" y="396"/>
                  </a:lnTo>
                  <a:lnTo>
                    <a:pt x="66" y="392"/>
                  </a:lnTo>
                  <a:lnTo>
                    <a:pt x="60" y="387"/>
                  </a:lnTo>
                  <a:lnTo>
                    <a:pt x="53" y="381"/>
                  </a:lnTo>
                  <a:lnTo>
                    <a:pt x="45" y="376"/>
                  </a:lnTo>
                  <a:lnTo>
                    <a:pt x="35" y="367"/>
                  </a:lnTo>
                  <a:lnTo>
                    <a:pt x="33" y="369"/>
                  </a:lnTo>
                  <a:lnTo>
                    <a:pt x="31" y="369"/>
                  </a:lnTo>
                  <a:lnTo>
                    <a:pt x="30" y="371"/>
                  </a:lnTo>
                  <a:lnTo>
                    <a:pt x="28" y="371"/>
                  </a:lnTo>
                  <a:lnTo>
                    <a:pt x="26" y="371"/>
                  </a:lnTo>
                  <a:lnTo>
                    <a:pt x="25" y="372"/>
                  </a:lnTo>
                  <a:lnTo>
                    <a:pt x="23" y="372"/>
                  </a:lnTo>
                  <a:lnTo>
                    <a:pt x="21" y="374"/>
                  </a:lnTo>
                  <a:lnTo>
                    <a:pt x="20" y="374"/>
                  </a:lnTo>
                  <a:lnTo>
                    <a:pt x="18" y="374"/>
                  </a:lnTo>
                  <a:lnTo>
                    <a:pt x="18" y="376"/>
                  </a:lnTo>
                  <a:lnTo>
                    <a:pt x="16" y="376"/>
                  </a:lnTo>
                  <a:lnTo>
                    <a:pt x="15" y="376"/>
                  </a:lnTo>
                  <a:lnTo>
                    <a:pt x="13" y="377"/>
                  </a:lnTo>
                  <a:lnTo>
                    <a:pt x="11" y="377"/>
                  </a:lnTo>
                  <a:lnTo>
                    <a:pt x="10" y="377"/>
                  </a:lnTo>
                  <a:lnTo>
                    <a:pt x="8" y="377"/>
                  </a:lnTo>
                  <a:lnTo>
                    <a:pt x="6" y="377"/>
                  </a:lnTo>
                  <a:lnTo>
                    <a:pt x="5" y="379"/>
                  </a:lnTo>
                  <a:lnTo>
                    <a:pt x="3" y="379"/>
                  </a:lnTo>
                  <a:lnTo>
                    <a:pt x="1" y="379"/>
                  </a:lnTo>
                  <a:lnTo>
                    <a:pt x="1" y="381"/>
                  </a:lnTo>
                  <a:lnTo>
                    <a:pt x="0" y="381"/>
                  </a:lnTo>
                  <a:lnTo>
                    <a:pt x="1" y="379"/>
                  </a:lnTo>
                  <a:lnTo>
                    <a:pt x="3" y="377"/>
                  </a:lnTo>
                  <a:lnTo>
                    <a:pt x="5" y="376"/>
                  </a:lnTo>
                  <a:lnTo>
                    <a:pt x="6" y="374"/>
                  </a:lnTo>
                  <a:lnTo>
                    <a:pt x="8" y="371"/>
                  </a:lnTo>
                  <a:lnTo>
                    <a:pt x="10" y="369"/>
                  </a:lnTo>
                  <a:lnTo>
                    <a:pt x="11" y="367"/>
                  </a:lnTo>
                  <a:lnTo>
                    <a:pt x="13" y="364"/>
                  </a:lnTo>
                  <a:lnTo>
                    <a:pt x="15" y="362"/>
                  </a:lnTo>
                  <a:lnTo>
                    <a:pt x="16" y="361"/>
                  </a:lnTo>
                  <a:lnTo>
                    <a:pt x="18" y="359"/>
                  </a:lnTo>
                  <a:lnTo>
                    <a:pt x="20" y="357"/>
                  </a:lnTo>
                  <a:lnTo>
                    <a:pt x="21" y="356"/>
                  </a:lnTo>
                  <a:lnTo>
                    <a:pt x="23" y="354"/>
                  </a:lnTo>
                  <a:lnTo>
                    <a:pt x="25" y="351"/>
                  </a:lnTo>
                  <a:lnTo>
                    <a:pt x="26" y="349"/>
                  </a:lnTo>
                  <a:lnTo>
                    <a:pt x="28" y="347"/>
                  </a:lnTo>
                  <a:lnTo>
                    <a:pt x="30" y="344"/>
                  </a:lnTo>
                  <a:lnTo>
                    <a:pt x="31" y="344"/>
                  </a:lnTo>
                  <a:lnTo>
                    <a:pt x="33" y="342"/>
                  </a:lnTo>
                  <a:lnTo>
                    <a:pt x="35" y="339"/>
                  </a:lnTo>
                  <a:lnTo>
                    <a:pt x="36" y="337"/>
                  </a:lnTo>
                  <a:lnTo>
                    <a:pt x="38" y="336"/>
                  </a:lnTo>
                  <a:lnTo>
                    <a:pt x="40" y="332"/>
                  </a:lnTo>
                  <a:lnTo>
                    <a:pt x="41" y="331"/>
                  </a:lnTo>
                  <a:lnTo>
                    <a:pt x="43" y="329"/>
                  </a:lnTo>
                  <a:lnTo>
                    <a:pt x="45" y="327"/>
                  </a:lnTo>
                  <a:lnTo>
                    <a:pt x="46" y="326"/>
                  </a:lnTo>
                  <a:lnTo>
                    <a:pt x="48" y="324"/>
                  </a:lnTo>
                  <a:lnTo>
                    <a:pt x="50" y="322"/>
                  </a:lnTo>
                  <a:lnTo>
                    <a:pt x="50" y="319"/>
                  </a:lnTo>
                  <a:lnTo>
                    <a:pt x="51" y="317"/>
                  </a:lnTo>
                  <a:close/>
                </a:path>
              </a:pathLst>
            </a:custGeom>
            <a:solidFill>
              <a:srgbClr val="2143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70" name="Freeform 66"/>
            <p:cNvSpPr>
              <a:spLocks/>
            </p:cNvSpPr>
            <p:nvPr/>
          </p:nvSpPr>
          <p:spPr bwMode="auto">
            <a:xfrm>
              <a:off x="3159" y="1690"/>
              <a:ext cx="574" cy="457"/>
            </a:xfrm>
            <a:custGeom>
              <a:avLst/>
              <a:gdLst/>
              <a:ahLst/>
              <a:cxnLst>
                <a:cxn ang="0">
                  <a:pos x="80" y="255"/>
                </a:cxn>
                <a:cxn ang="0">
                  <a:pos x="106" y="204"/>
                </a:cxn>
                <a:cxn ang="0">
                  <a:pos x="133" y="155"/>
                </a:cxn>
                <a:cxn ang="0">
                  <a:pos x="165" y="113"/>
                </a:cxn>
                <a:cxn ang="0">
                  <a:pos x="204" y="80"/>
                </a:cxn>
                <a:cxn ang="0">
                  <a:pos x="254" y="52"/>
                </a:cxn>
                <a:cxn ang="0">
                  <a:pos x="303" y="37"/>
                </a:cxn>
                <a:cxn ang="0">
                  <a:pos x="332" y="27"/>
                </a:cxn>
                <a:cxn ang="0">
                  <a:pos x="366" y="18"/>
                </a:cxn>
                <a:cxn ang="0">
                  <a:pos x="397" y="12"/>
                </a:cxn>
                <a:cxn ang="0">
                  <a:pos x="429" y="5"/>
                </a:cxn>
                <a:cxn ang="0">
                  <a:pos x="456" y="0"/>
                </a:cxn>
                <a:cxn ang="0">
                  <a:pos x="477" y="0"/>
                </a:cxn>
                <a:cxn ang="0">
                  <a:pos x="495" y="3"/>
                </a:cxn>
                <a:cxn ang="0">
                  <a:pos x="515" y="12"/>
                </a:cxn>
                <a:cxn ang="0">
                  <a:pos x="535" y="22"/>
                </a:cxn>
                <a:cxn ang="0">
                  <a:pos x="552" y="37"/>
                </a:cxn>
                <a:cxn ang="0">
                  <a:pos x="565" y="55"/>
                </a:cxn>
                <a:cxn ang="0">
                  <a:pos x="572" y="77"/>
                </a:cxn>
                <a:cxn ang="0">
                  <a:pos x="570" y="110"/>
                </a:cxn>
                <a:cxn ang="0">
                  <a:pos x="559" y="143"/>
                </a:cxn>
                <a:cxn ang="0">
                  <a:pos x="537" y="167"/>
                </a:cxn>
                <a:cxn ang="0">
                  <a:pos x="505" y="187"/>
                </a:cxn>
                <a:cxn ang="0">
                  <a:pos x="469" y="202"/>
                </a:cxn>
                <a:cxn ang="0">
                  <a:pos x="427" y="215"/>
                </a:cxn>
                <a:cxn ang="0">
                  <a:pos x="389" y="227"/>
                </a:cxn>
                <a:cxn ang="0">
                  <a:pos x="376" y="239"/>
                </a:cxn>
                <a:cxn ang="0">
                  <a:pos x="356" y="260"/>
                </a:cxn>
                <a:cxn ang="0">
                  <a:pos x="336" y="287"/>
                </a:cxn>
                <a:cxn ang="0">
                  <a:pos x="318" y="317"/>
                </a:cxn>
                <a:cxn ang="0">
                  <a:pos x="304" y="349"/>
                </a:cxn>
                <a:cxn ang="0">
                  <a:pos x="298" y="379"/>
                </a:cxn>
                <a:cxn ang="0">
                  <a:pos x="298" y="395"/>
                </a:cxn>
                <a:cxn ang="0">
                  <a:pos x="299" y="410"/>
                </a:cxn>
                <a:cxn ang="0">
                  <a:pos x="301" y="425"/>
                </a:cxn>
                <a:cxn ang="0">
                  <a:pos x="303" y="439"/>
                </a:cxn>
                <a:cxn ang="0">
                  <a:pos x="304" y="450"/>
                </a:cxn>
                <a:cxn ang="0">
                  <a:pos x="304" y="457"/>
                </a:cxn>
                <a:cxn ang="0">
                  <a:pos x="294" y="450"/>
                </a:cxn>
                <a:cxn ang="0">
                  <a:pos x="274" y="439"/>
                </a:cxn>
                <a:cxn ang="0">
                  <a:pos x="249" y="425"/>
                </a:cxn>
                <a:cxn ang="0">
                  <a:pos x="223" y="410"/>
                </a:cxn>
                <a:cxn ang="0">
                  <a:pos x="198" y="400"/>
                </a:cxn>
                <a:cxn ang="0">
                  <a:pos x="181" y="394"/>
                </a:cxn>
                <a:cxn ang="0">
                  <a:pos x="153" y="395"/>
                </a:cxn>
                <a:cxn ang="0">
                  <a:pos x="133" y="400"/>
                </a:cxn>
                <a:cxn ang="0">
                  <a:pos x="116" y="402"/>
                </a:cxn>
                <a:cxn ang="0">
                  <a:pos x="101" y="402"/>
                </a:cxn>
                <a:cxn ang="0">
                  <a:pos x="83" y="397"/>
                </a:cxn>
                <a:cxn ang="0">
                  <a:pos x="58" y="379"/>
                </a:cxn>
                <a:cxn ang="0">
                  <a:pos x="32" y="364"/>
                </a:cxn>
                <a:cxn ang="0">
                  <a:pos x="23" y="365"/>
                </a:cxn>
                <a:cxn ang="0">
                  <a:pos x="15" y="365"/>
                </a:cxn>
                <a:cxn ang="0">
                  <a:pos x="7" y="367"/>
                </a:cxn>
                <a:cxn ang="0">
                  <a:pos x="3" y="365"/>
                </a:cxn>
                <a:cxn ang="0">
                  <a:pos x="12" y="355"/>
                </a:cxn>
                <a:cxn ang="0">
                  <a:pos x="22" y="345"/>
                </a:cxn>
                <a:cxn ang="0">
                  <a:pos x="32" y="334"/>
                </a:cxn>
                <a:cxn ang="0">
                  <a:pos x="42" y="324"/>
                </a:cxn>
                <a:cxn ang="0">
                  <a:pos x="50" y="312"/>
                </a:cxn>
                <a:cxn ang="0">
                  <a:pos x="60" y="300"/>
                </a:cxn>
              </a:cxnLst>
              <a:rect l="0" t="0" r="r" b="b"/>
              <a:pathLst>
                <a:path w="574" h="457">
                  <a:moveTo>
                    <a:pt x="62" y="299"/>
                  </a:moveTo>
                  <a:lnTo>
                    <a:pt x="65" y="289"/>
                  </a:lnTo>
                  <a:lnTo>
                    <a:pt x="70" y="277"/>
                  </a:lnTo>
                  <a:lnTo>
                    <a:pt x="75" y="265"/>
                  </a:lnTo>
                  <a:lnTo>
                    <a:pt x="80" y="255"/>
                  </a:lnTo>
                  <a:lnTo>
                    <a:pt x="85" y="245"/>
                  </a:lnTo>
                  <a:lnTo>
                    <a:pt x="90" y="234"/>
                  </a:lnTo>
                  <a:lnTo>
                    <a:pt x="95" y="224"/>
                  </a:lnTo>
                  <a:lnTo>
                    <a:pt x="101" y="214"/>
                  </a:lnTo>
                  <a:lnTo>
                    <a:pt x="106" y="204"/>
                  </a:lnTo>
                  <a:lnTo>
                    <a:pt x="111" y="194"/>
                  </a:lnTo>
                  <a:lnTo>
                    <a:pt x="116" y="184"/>
                  </a:lnTo>
                  <a:lnTo>
                    <a:pt x="121" y="175"/>
                  </a:lnTo>
                  <a:lnTo>
                    <a:pt x="128" y="165"/>
                  </a:lnTo>
                  <a:lnTo>
                    <a:pt x="133" y="155"/>
                  </a:lnTo>
                  <a:lnTo>
                    <a:pt x="140" y="148"/>
                  </a:lnTo>
                  <a:lnTo>
                    <a:pt x="145" y="138"/>
                  </a:lnTo>
                  <a:lnTo>
                    <a:pt x="150" y="130"/>
                  </a:lnTo>
                  <a:lnTo>
                    <a:pt x="158" y="122"/>
                  </a:lnTo>
                  <a:lnTo>
                    <a:pt x="165" y="113"/>
                  </a:lnTo>
                  <a:lnTo>
                    <a:pt x="171" y="107"/>
                  </a:lnTo>
                  <a:lnTo>
                    <a:pt x="180" y="98"/>
                  </a:lnTo>
                  <a:lnTo>
                    <a:pt x="188" y="92"/>
                  </a:lnTo>
                  <a:lnTo>
                    <a:pt x="196" y="85"/>
                  </a:lnTo>
                  <a:lnTo>
                    <a:pt x="204" y="80"/>
                  </a:lnTo>
                  <a:lnTo>
                    <a:pt x="214" y="73"/>
                  </a:lnTo>
                  <a:lnTo>
                    <a:pt x="224" y="67"/>
                  </a:lnTo>
                  <a:lnTo>
                    <a:pt x="233" y="62"/>
                  </a:lnTo>
                  <a:lnTo>
                    <a:pt x="243" y="57"/>
                  </a:lnTo>
                  <a:lnTo>
                    <a:pt x="254" y="52"/>
                  </a:lnTo>
                  <a:lnTo>
                    <a:pt x="266" y="47"/>
                  </a:lnTo>
                  <a:lnTo>
                    <a:pt x="278" y="45"/>
                  </a:lnTo>
                  <a:lnTo>
                    <a:pt x="291" y="40"/>
                  </a:lnTo>
                  <a:lnTo>
                    <a:pt x="298" y="38"/>
                  </a:lnTo>
                  <a:lnTo>
                    <a:pt x="303" y="37"/>
                  </a:lnTo>
                  <a:lnTo>
                    <a:pt x="308" y="33"/>
                  </a:lnTo>
                  <a:lnTo>
                    <a:pt x="314" y="32"/>
                  </a:lnTo>
                  <a:lnTo>
                    <a:pt x="321" y="30"/>
                  </a:lnTo>
                  <a:lnTo>
                    <a:pt x="328" y="30"/>
                  </a:lnTo>
                  <a:lnTo>
                    <a:pt x="332" y="27"/>
                  </a:lnTo>
                  <a:lnTo>
                    <a:pt x="339" y="25"/>
                  </a:lnTo>
                  <a:lnTo>
                    <a:pt x="346" y="23"/>
                  </a:lnTo>
                  <a:lnTo>
                    <a:pt x="352" y="22"/>
                  </a:lnTo>
                  <a:lnTo>
                    <a:pt x="359" y="20"/>
                  </a:lnTo>
                  <a:lnTo>
                    <a:pt x="366" y="18"/>
                  </a:lnTo>
                  <a:lnTo>
                    <a:pt x="372" y="15"/>
                  </a:lnTo>
                  <a:lnTo>
                    <a:pt x="379" y="13"/>
                  </a:lnTo>
                  <a:lnTo>
                    <a:pt x="386" y="13"/>
                  </a:lnTo>
                  <a:lnTo>
                    <a:pt x="391" y="12"/>
                  </a:lnTo>
                  <a:lnTo>
                    <a:pt x="397" y="12"/>
                  </a:lnTo>
                  <a:lnTo>
                    <a:pt x="404" y="10"/>
                  </a:lnTo>
                  <a:lnTo>
                    <a:pt x="411" y="8"/>
                  </a:lnTo>
                  <a:lnTo>
                    <a:pt x="416" y="7"/>
                  </a:lnTo>
                  <a:lnTo>
                    <a:pt x="422" y="5"/>
                  </a:lnTo>
                  <a:lnTo>
                    <a:pt x="429" y="5"/>
                  </a:lnTo>
                  <a:lnTo>
                    <a:pt x="434" y="3"/>
                  </a:lnTo>
                  <a:lnTo>
                    <a:pt x="441" y="3"/>
                  </a:lnTo>
                  <a:lnTo>
                    <a:pt x="446" y="2"/>
                  </a:lnTo>
                  <a:lnTo>
                    <a:pt x="451" y="2"/>
                  </a:lnTo>
                  <a:lnTo>
                    <a:pt x="456" y="0"/>
                  </a:lnTo>
                  <a:lnTo>
                    <a:pt x="460" y="0"/>
                  </a:lnTo>
                  <a:lnTo>
                    <a:pt x="465" y="0"/>
                  </a:lnTo>
                  <a:lnTo>
                    <a:pt x="469" y="0"/>
                  </a:lnTo>
                  <a:lnTo>
                    <a:pt x="472" y="0"/>
                  </a:lnTo>
                  <a:lnTo>
                    <a:pt x="477" y="0"/>
                  </a:lnTo>
                  <a:lnTo>
                    <a:pt x="480" y="0"/>
                  </a:lnTo>
                  <a:lnTo>
                    <a:pt x="484" y="2"/>
                  </a:lnTo>
                  <a:lnTo>
                    <a:pt x="487" y="2"/>
                  </a:lnTo>
                  <a:lnTo>
                    <a:pt x="490" y="3"/>
                  </a:lnTo>
                  <a:lnTo>
                    <a:pt x="495" y="3"/>
                  </a:lnTo>
                  <a:lnTo>
                    <a:pt x="499" y="5"/>
                  </a:lnTo>
                  <a:lnTo>
                    <a:pt x="504" y="7"/>
                  </a:lnTo>
                  <a:lnTo>
                    <a:pt x="507" y="8"/>
                  </a:lnTo>
                  <a:lnTo>
                    <a:pt x="510" y="10"/>
                  </a:lnTo>
                  <a:lnTo>
                    <a:pt x="515" y="12"/>
                  </a:lnTo>
                  <a:lnTo>
                    <a:pt x="519" y="13"/>
                  </a:lnTo>
                  <a:lnTo>
                    <a:pt x="524" y="13"/>
                  </a:lnTo>
                  <a:lnTo>
                    <a:pt x="527" y="17"/>
                  </a:lnTo>
                  <a:lnTo>
                    <a:pt x="532" y="18"/>
                  </a:lnTo>
                  <a:lnTo>
                    <a:pt x="535" y="22"/>
                  </a:lnTo>
                  <a:lnTo>
                    <a:pt x="539" y="25"/>
                  </a:lnTo>
                  <a:lnTo>
                    <a:pt x="544" y="28"/>
                  </a:lnTo>
                  <a:lnTo>
                    <a:pt x="547" y="30"/>
                  </a:lnTo>
                  <a:lnTo>
                    <a:pt x="549" y="33"/>
                  </a:lnTo>
                  <a:lnTo>
                    <a:pt x="552" y="37"/>
                  </a:lnTo>
                  <a:lnTo>
                    <a:pt x="555" y="40"/>
                  </a:lnTo>
                  <a:lnTo>
                    <a:pt x="557" y="43"/>
                  </a:lnTo>
                  <a:lnTo>
                    <a:pt x="560" y="47"/>
                  </a:lnTo>
                  <a:lnTo>
                    <a:pt x="564" y="50"/>
                  </a:lnTo>
                  <a:lnTo>
                    <a:pt x="565" y="55"/>
                  </a:lnTo>
                  <a:lnTo>
                    <a:pt x="567" y="58"/>
                  </a:lnTo>
                  <a:lnTo>
                    <a:pt x="569" y="63"/>
                  </a:lnTo>
                  <a:lnTo>
                    <a:pt x="570" y="67"/>
                  </a:lnTo>
                  <a:lnTo>
                    <a:pt x="572" y="72"/>
                  </a:lnTo>
                  <a:lnTo>
                    <a:pt x="572" y="77"/>
                  </a:lnTo>
                  <a:lnTo>
                    <a:pt x="574" y="82"/>
                  </a:lnTo>
                  <a:lnTo>
                    <a:pt x="574" y="87"/>
                  </a:lnTo>
                  <a:lnTo>
                    <a:pt x="574" y="95"/>
                  </a:lnTo>
                  <a:lnTo>
                    <a:pt x="572" y="103"/>
                  </a:lnTo>
                  <a:lnTo>
                    <a:pt x="570" y="110"/>
                  </a:lnTo>
                  <a:lnTo>
                    <a:pt x="569" y="117"/>
                  </a:lnTo>
                  <a:lnTo>
                    <a:pt x="567" y="125"/>
                  </a:lnTo>
                  <a:lnTo>
                    <a:pt x="565" y="132"/>
                  </a:lnTo>
                  <a:lnTo>
                    <a:pt x="562" y="137"/>
                  </a:lnTo>
                  <a:lnTo>
                    <a:pt x="559" y="143"/>
                  </a:lnTo>
                  <a:lnTo>
                    <a:pt x="554" y="148"/>
                  </a:lnTo>
                  <a:lnTo>
                    <a:pt x="550" y="153"/>
                  </a:lnTo>
                  <a:lnTo>
                    <a:pt x="547" y="158"/>
                  </a:lnTo>
                  <a:lnTo>
                    <a:pt x="542" y="163"/>
                  </a:lnTo>
                  <a:lnTo>
                    <a:pt x="537" y="167"/>
                  </a:lnTo>
                  <a:lnTo>
                    <a:pt x="530" y="172"/>
                  </a:lnTo>
                  <a:lnTo>
                    <a:pt x="525" y="177"/>
                  </a:lnTo>
                  <a:lnTo>
                    <a:pt x="519" y="180"/>
                  </a:lnTo>
                  <a:lnTo>
                    <a:pt x="512" y="184"/>
                  </a:lnTo>
                  <a:lnTo>
                    <a:pt x="505" y="187"/>
                  </a:lnTo>
                  <a:lnTo>
                    <a:pt x="499" y="190"/>
                  </a:lnTo>
                  <a:lnTo>
                    <a:pt x="490" y="194"/>
                  </a:lnTo>
                  <a:lnTo>
                    <a:pt x="484" y="197"/>
                  </a:lnTo>
                  <a:lnTo>
                    <a:pt x="475" y="199"/>
                  </a:lnTo>
                  <a:lnTo>
                    <a:pt x="469" y="202"/>
                  </a:lnTo>
                  <a:lnTo>
                    <a:pt x="462" y="205"/>
                  </a:lnTo>
                  <a:lnTo>
                    <a:pt x="454" y="207"/>
                  </a:lnTo>
                  <a:lnTo>
                    <a:pt x="446" y="210"/>
                  </a:lnTo>
                  <a:lnTo>
                    <a:pt x="436" y="214"/>
                  </a:lnTo>
                  <a:lnTo>
                    <a:pt x="427" y="215"/>
                  </a:lnTo>
                  <a:lnTo>
                    <a:pt x="419" y="217"/>
                  </a:lnTo>
                  <a:lnTo>
                    <a:pt x="411" y="220"/>
                  </a:lnTo>
                  <a:lnTo>
                    <a:pt x="401" y="222"/>
                  </a:lnTo>
                  <a:lnTo>
                    <a:pt x="392" y="225"/>
                  </a:lnTo>
                  <a:lnTo>
                    <a:pt x="389" y="227"/>
                  </a:lnTo>
                  <a:lnTo>
                    <a:pt x="387" y="229"/>
                  </a:lnTo>
                  <a:lnTo>
                    <a:pt x="386" y="230"/>
                  </a:lnTo>
                  <a:lnTo>
                    <a:pt x="382" y="232"/>
                  </a:lnTo>
                  <a:lnTo>
                    <a:pt x="379" y="235"/>
                  </a:lnTo>
                  <a:lnTo>
                    <a:pt x="376" y="239"/>
                  </a:lnTo>
                  <a:lnTo>
                    <a:pt x="371" y="242"/>
                  </a:lnTo>
                  <a:lnTo>
                    <a:pt x="367" y="247"/>
                  </a:lnTo>
                  <a:lnTo>
                    <a:pt x="364" y="250"/>
                  </a:lnTo>
                  <a:lnTo>
                    <a:pt x="359" y="255"/>
                  </a:lnTo>
                  <a:lnTo>
                    <a:pt x="356" y="260"/>
                  </a:lnTo>
                  <a:lnTo>
                    <a:pt x="351" y="265"/>
                  </a:lnTo>
                  <a:lnTo>
                    <a:pt x="347" y="270"/>
                  </a:lnTo>
                  <a:lnTo>
                    <a:pt x="342" y="275"/>
                  </a:lnTo>
                  <a:lnTo>
                    <a:pt x="339" y="282"/>
                  </a:lnTo>
                  <a:lnTo>
                    <a:pt x="336" y="287"/>
                  </a:lnTo>
                  <a:lnTo>
                    <a:pt x="331" y="294"/>
                  </a:lnTo>
                  <a:lnTo>
                    <a:pt x="328" y="299"/>
                  </a:lnTo>
                  <a:lnTo>
                    <a:pt x="324" y="305"/>
                  </a:lnTo>
                  <a:lnTo>
                    <a:pt x="321" y="312"/>
                  </a:lnTo>
                  <a:lnTo>
                    <a:pt x="318" y="317"/>
                  </a:lnTo>
                  <a:lnTo>
                    <a:pt x="314" y="324"/>
                  </a:lnTo>
                  <a:lnTo>
                    <a:pt x="311" y="330"/>
                  </a:lnTo>
                  <a:lnTo>
                    <a:pt x="308" y="335"/>
                  </a:lnTo>
                  <a:lnTo>
                    <a:pt x="306" y="344"/>
                  </a:lnTo>
                  <a:lnTo>
                    <a:pt x="304" y="349"/>
                  </a:lnTo>
                  <a:lnTo>
                    <a:pt x="303" y="355"/>
                  </a:lnTo>
                  <a:lnTo>
                    <a:pt x="301" y="362"/>
                  </a:lnTo>
                  <a:lnTo>
                    <a:pt x="299" y="365"/>
                  </a:lnTo>
                  <a:lnTo>
                    <a:pt x="299" y="372"/>
                  </a:lnTo>
                  <a:lnTo>
                    <a:pt x="298" y="379"/>
                  </a:lnTo>
                  <a:lnTo>
                    <a:pt x="298" y="382"/>
                  </a:lnTo>
                  <a:lnTo>
                    <a:pt x="298" y="385"/>
                  </a:lnTo>
                  <a:lnTo>
                    <a:pt x="298" y="389"/>
                  </a:lnTo>
                  <a:lnTo>
                    <a:pt x="298" y="392"/>
                  </a:lnTo>
                  <a:lnTo>
                    <a:pt x="298" y="395"/>
                  </a:lnTo>
                  <a:lnTo>
                    <a:pt x="298" y="399"/>
                  </a:lnTo>
                  <a:lnTo>
                    <a:pt x="299" y="400"/>
                  </a:lnTo>
                  <a:lnTo>
                    <a:pt x="299" y="404"/>
                  </a:lnTo>
                  <a:lnTo>
                    <a:pt x="299" y="407"/>
                  </a:lnTo>
                  <a:lnTo>
                    <a:pt x="299" y="410"/>
                  </a:lnTo>
                  <a:lnTo>
                    <a:pt x="299" y="414"/>
                  </a:lnTo>
                  <a:lnTo>
                    <a:pt x="299" y="417"/>
                  </a:lnTo>
                  <a:lnTo>
                    <a:pt x="301" y="419"/>
                  </a:lnTo>
                  <a:lnTo>
                    <a:pt x="301" y="422"/>
                  </a:lnTo>
                  <a:lnTo>
                    <a:pt x="301" y="425"/>
                  </a:lnTo>
                  <a:lnTo>
                    <a:pt x="301" y="429"/>
                  </a:lnTo>
                  <a:lnTo>
                    <a:pt x="301" y="430"/>
                  </a:lnTo>
                  <a:lnTo>
                    <a:pt x="303" y="434"/>
                  </a:lnTo>
                  <a:lnTo>
                    <a:pt x="303" y="435"/>
                  </a:lnTo>
                  <a:lnTo>
                    <a:pt x="303" y="439"/>
                  </a:lnTo>
                  <a:lnTo>
                    <a:pt x="303" y="440"/>
                  </a:lnTo>
                  <a:lnTo>
                    <a:pt x="303" y="444"/>
                  </a:lnTo>
                  <a:lnTo>
                    <a:pt x="303" y="445"/>
                  </a:lnTo>
                  <a:lnTo>
                    <a:pt x="304" y="449"/>
                  </a:lnTo>
                  <a:lnTo>
                    <a:pt x="304" y="450"/>
                  </a:lnTo>
                  <a:lnTo>
                    <a:pt x="304" y="450"/>
                  </a:lnTo>
                  <a:lnTo>
                    <a:pt x="304" y="452"/>
                  </a:lnTo>
                  <a:lnTo>
                    <a:pt x="304" y="454"/>
                  </a:lnTo>
                  <a:lnTo>
                    <a:pt x="304" y="455"/>
                  </a:lnTo>
                  <a:lnTo>
                    <a:pt x="304" y="457"/>
                  </a:lnTo>
                  <a:lnTo>
                    <a:pt x="304" y="455"/>
                  </a:lnTo>
                  <a:lnTo>
                    <a:pt x="303" y="455"/>
                  </a:lnTo>
                  <a:lnTo>
                    <a:pt x="301" y="454"/>
                  </a:lnTo>
                  <a:lnTo>
                    <a:pt x="298" y="452"/>
                  </a:lnTo>
                  <a:lnTo>
                    <a:pt x="294" y="450"/>
                  </a:lnTo>
                  <a:lnTo>
                    <a:pt x="291" y="450"/>
                  </a:lnTo>
                  <a:lnTo>
                    <a:pt x="288" y="447"/>
                  </a:lnTo>
                  <a:lnTo>
                    <a:pt x="284" y="445"/>
                  </a:lnTo>
                  <a:lnTo>
                    <a:pt x="279" y="442"/>
                  </a:lnTo>
                  <a:lnTo>
                    <a:pt x="274" y="439"/>
                  </a:lnTo>
                  <a:lnTo>
                    <a:pt x="269" y="437"/>
                  </a:lnTo>
                  <a:lnTo>
                    <a:pt x="264" y="434"/>
                  </a:lnTo>
                  <a:lnTo>
                    <a:pt x="259" y="432"/>
                  </a:lnTo>
                  <a:lnTo>
                    <a:pt x="254" y="429"/>
                  </a:lnTo>
                  <a:lnTo>
                    <a:pt x="249" y="425"/>
                  </a:lnTo>
                  <a:lnTo>
                    <a:pt x="243" y="422"/>
                  </a:lnTo>
                  <a:lnTo>
                    <a:pt x="238" y="419"/>
                  </a:lnTo>
                  <a:lnTo>
                    <a:pt x="233" y="417"/>
                  </a:lnTo>
                  <a:lnTo>
                    <a:pt x="226" y="414"/>
                  </a:lnTo>
                  <a:lnTo>
                    <a:pt x="223" y="410"/>
                  </a:lnTo>
                  <a:lnTo>
                    <a:pt x="218" y="409"/>
                  </a:lnTo>
                  <a:lnTo>
                    <a:pt x="213" y="405"/>
                  </a:lnTo>
                  <a:lnTo>
                    <a:pt x="208" y="402"/>
                  </a:lnTo>
                  <a:lnTo>
                    <a:pt x="203" y="400"/>
                  </a:lnTo>
                  <a:lnTo>
                    <a:pt x="198" y="400"/>
                  </a:lnTo>
                  <a:lnTo>
                    <a:pt x="195" y="399"/>
                  </a:lnTo>
                  <a:lnTo>
                    <a:pt x="191" y="397"/>
                  </a:lnTo>
                  <a:lnTo>
                    <a:pt x="186" y="395"/>
                  </a:lnTo>
                  <a:lnTo>
                    <a:pt x="185" y="394"/>
                  </a:lnTo>
                  <a:lnTo>
                    <a:pt x="181" y="394"/>
                  </a:lnTo>
                  <a:lnTo>
                    <a:pt x="180" y="394"/>
                  </a:lnTo>
                  <a:lnTo>
                    <a:pt x="171" y="394"/>
                  </a:lnTo>
                  <a:lnTo>
                    <a:pt x="165" y="394"/>
                  </a:lnTo>
                  <a:lnTo>
                    <a:pt x="158" y="394"/>
                  </a:lnTo>
                  <a:lnTo>
                    <a:pt x="153" y="395"/>
                  </a:lnTo>
                  <a:lnTo>
                    <a:pt x="148" y="395"/>
                  </a:lnTo>
                  <a:lnTo>
                    <a:pt x="145" y="397"/>
                  </a:lnTo>
                  <a:lnTo>
                    <a:pt x="140" y="397"/>
                  </a:lnTo>
                  <a:lnTo>
                    <a:pt x="136" y="399"/>
                  </a:lnTo>
                  <a:lnTo>
                    <a:pt x="133" y="400"/>
                  </a:lnTo>
                  <a:lnTo>
                    <a:pt x="128" y="400"/>
                  </a:lnTo>
                  <a:lnTo>
                    <a:pt x="125" y="400"/>
                  </a:lnTo>
                  <a:lnTo>
                    <a:pt x="123" y="400"/>
                  </a:lnTo>
                  <a:lnTo>
                    <a:pt x="120" y="402"/>
                  </a:lnTo>
                  <a:lnTo>
                    <a:pt x="116" y="402"/>
                  </a:lnTo>
                  <a:lnTo>
                    <a:pt x="113" y="404"/>
                  </a:lnTo>
                  <a:lnTo>
                    <a:pt x="111" y="404"/>
                  </a:lnTo>
                  <a:lnTo>
                    <a:pt x="108" y="404"/>
                  </a:lnTo>
                  <a:lnTo>
                    <a:pt x="105" y="404"/>
                  </a:lnTo>
                  <a:lnTo>
                    <a:pt x="101" y="402"/>
                  </a:lnTo>
                  <a:lnTo>
                    <a:pt x="100" y="402"/>
                  </a:lnTo>
                  <a:lnTo>
                    <a:pt x="95" y="400"/>
                  </a:lnTo>
                  <a:lnTo>
                    <a:pt x="91" y="400"/>
                  </a:lnTo>
                  <a:lnTo>
                    <a:pt x="88" y="399"/>
                  </a:lnTo>
                  <a:lnTo>
                    <a:pt x="83" y="397"/>
                  </a:lnTo>
                  <a:lnTo>
                    <a:pt x="80" y="394"/>
                  </a:lnTo>
                  <a:lnTo>
                    <a:pt x="75" y="390"/>
                  </a:lnTo>
                  <a:lnTo>
                    <a:pt x="68" y="387"/>
                  </a:lnTo>
                  <a:lnTo>
                    <a:pt x="63" y="382"/>
                  </a:lnTo>
                  <a:lnTo>
                    <a:pt x="58" y="379"/>
                  </a:lnTo>
                  <a:lnTo>
                    <a:pt x="50" y="374"/>
                  </a:lnTo>
                  <a:lnTo>
                    <a:pt x="43" y="367"/>
                  </a:lnTo>
                  <a:lnTo>
                    <a:pt x="33" y="362"/>
                  </a:lnTo>
                  <a:lnTo>
                    <a:pt x="33" y="364"/>
                  </a:lnTo>
                  <a:lnTo>
                    <a:pt x="32" y="364"/>
                  </a:lnTo>
                  <a:lnTo>
                    <a:pt x="30" y="364"/>
                  </a:lnTo>
                  <a:lnTo>
                    <a:pt x="28" y="364"/>
                  </a:lnTo>
                  <a:lnTo>
                    <a:pt x="27" y="364"/>
                  </a:lnTo>
                  <a:lnTo>
                    <a:pt x="25" y="364"/>
                  </a:lnTo>
                  <a:lnTo>
                    <a:pt x="23" y="365"/>
                  </a:lnTo>
                  <a:lnTo>
                    <a:pt x="22" y="365"/>
                  </a:lnTo>
                  <a:lnTo>
                    <a:pt x="20" y="365"/>
                  </a:lnTo>
                  <a:lnTo>
                    <a:pt x="18" y="365"/>
                  </a:lnTo>
                  <a:lnTo>
                    <a:pt x="17" y="365"/>
                  </a:lnTo>
                  <a:lnTo>
                    <a:pt x="15" y="365"/>
                  </a:lnTo>
                  <a:lnTo>
                    <a:pt x="13" y="365"/>
                  </a:lnTo>
                  <a:lnTo>
                    <a:pt x="12" y="365"/>
                  </a:lnTo>
                  <a:lnTo>
                    <a:pt x="10" y="365"/>
                  </a:lnTo>
                  <a:lnTo>
                    <a:pt x="8" y="365"/>
                  </a:lnTo>
                  <a:lnTo>
                    <a:pt x="7" y="367"/>
                  </a:lnTo>
                  <a:lnTo>
                    <a:pt x="5" y="367"/>
                  </a:lnTo>
                  <a:lnTo>
                    <a:pt x="3" y="367"/>
                  </a:lnTo>
                  <a:lnTo>
                    <a:pt x="2" y="367"/>
                  </a:lnTo>
                  <a:lnTo>
                    <a:pt x="0" y="367"/>
                  </a:lnTo>
                  <a:lnTo>
                    <a:pt x="3" y="365"/>
                  </a:lnTo>
                  <a:lnTo>
                    <a:pt x="5" y="364"/>
                  </a:lnTo>
                  <a:lnTo>
                    <a:pt x="7" y="362"/>
                  </a:lnTo>
                  <a:lnTo>
                    <a:pt x="8" y="360"/>
                  </a:lnTo>
                  <a:lnTo>
                    <a:pt x="10" y="357"/>
                  </a:lnTo>
                  <a:lnTo>
                    <a:pt x="12" y="355"/>
                  </a:lnTo>
                  <a:lnTo>
                    <a:pt x="13" y="352"/>
                  </a:lnTo>
                  <a:lnTo>
                    <a:pt x="17" y="350"/>
                  </a:lnTo>
                  <a:lnTo>
                    <a:pt x="18" y="349"/>
                  </a:lnTo>
                  <a:lnTo>
                    <a:pt x="20" y="347"/>
                  </a:lnTo>
                  <a:lnTo>
                    <a:pt x="22" y="345"/>
                  </a:lnTo>
                  <a:lnTo>
                    <a:pt x="23" y="342"/>
                  </a:lnTo>
                  <a:lnTo>
                    <a:pt x="25" y="340"/>
                  </a:lnTo>
                  <a:lnTo>
                    <a:pt x="27" y="337"/>
                  </a:lnTo>
                  <a:lnTo>
                    <a:pt x="30" y="335"/>
                  </a:lnTo>
                  <a:lnTo>
                    <a:pt x="32" y="334"/>
                  </a:lnTo>
                  <a:lnTo>
                    <a:pt x="33" y="332"/>
                  </a:lnTo>
                  <a:lnTo>
                    <a:pt x="35" y="330"/>
                  </a:lnTo>
                  <a:lnTo>
                    <a:pt x="37" y="327"/>
                  </a:lnTo>
                  <a:lnTo>
                    <a:pt x="38" y="325"/>
                  </a:lnTo>
                  <a:lnTo>
                    <a:pt x="42" y="324"/>
                  </a:lnTo>
                  <a:lnTo>
                    <a:pt x="43" y="320"/>
                  </a:lnTo>
                  <a:lnTo>
                    <a:pt x="45" y="319"/>
                  </a:lnTo>
                  <a:lnTo>
                    <a:pt x="47" y="315"/>
                  </a:lnTo>
                  <a:lnTo>
                    <a:pt x="48" y="315"/>
                  </a:lnTo>
                  <a:lnTo>
                    <a:pt x="50" y="312"/>
                  </a:lnTo>
                  <a:lnTo>
                    <a:pt x="52" y="310"/>
                  </a:lnTo>
                  <a:lnTo>
                    <a:pt x="53" y="309"/>
                  </a:lnTo>
                  <a:lnTo>
                    <a:pt x="57" y="305"/>
                  </a:lnTo>
                  <a:lnTo>
                    <a:pt x="58" y="304"/>
                  </a:lnTo>
                  <a:lnTo>
                    <a:pt x="60" y="300"/>
                  </a:lnTo>
                  <a:lnTo>
                    <a:pt x="62" y="299"/>
                  </a:lnTo>
                  <a:close/>
                </a:path>
              </a:pathLst>
            </a:custGeom>
            <a:solidFill>
              <a:srgbClr val="4557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71" name="Freeform 67"/>
            <p:cNvSpPr>
              <a:spLocks/>
            </p:cNvSpPr>
            <p:nvPr/>
          </p:nvSpPr>
          <p:spPr bwMode="auto">
            <a:xfrm>
              <a:off x="3167" y="1702"/>
              <a:ext cx="564" cy="438"/>
            </a:xfrm>
            <a:custGeom>
              <a:avLst/>
              <a:gdLst/>
              <a:ahLst/>
              <a:cxnLst>
                <a:cxn ang="0">
                  <a:pos x="88" y="243"/>
                </a:cxn>
                <a:cxn ang="0">
                  <a:pos x="110" y="198"/>
                </a:cxn>
                <a:cxn ang="0">
                  <a:pos x="135" y="155"/>
                </a:cxn>
                <a:cxn ang="0">
                  <a:pos x="162" y="120"/>
                </a:cxn>
                <a:cxn ang="0">
                  <a:pos x="195" y="86"/>
                </a:cxn>
                <a:cxn ang="0">
                  <a:pos x="236" y="63"/>
                </a:cxn>
                <a:cxn ang="0">
                  <a:pos x="278" y="46"/>
                </a:cxn>
                <a:cxn ang="0">
                  <a:pos x="305" y="35"/>
                </a:cxn>
                <a:cxn ang="0">
                  <a:pos x="334" y="25"/>
                </a:cxn>
                <a:cxn ang="0">
                  <a:pos x="366" y="16"/>
                </a:cxn>
                <a:cxn ang="0">
                  <a:pos x="394" y="8"/>
                </a:cxn>
                <a:cxn ang="0">
                  <a:pos x="423" y="1"/>
                </a:cxn>
                <a:cxn ang="0">
                  <a:pos x="448" y="0"/>
                </a:cxn>
                <a:cxn ang="0">
                  <a:pos x="467" y="0"/>
                </a:cxn>
                <a:cxn ang="0">
                  <a:pos x="491" y="1"/>
                </a:cxn>
                <a:cxn ang="0">
                  <a:pos x="516" y="8"/>
                </a:cxn>
                <a:cxn ang="0">
                  <a:pos x="537" y="20"/>
                </a:cxn>
                <a:cxn ang="0">
                  <a:pos x="554" y="36"/>
                </a:cxn>
                <a:cxn ang="0">
                  <a:pos x="562" y="60"/>
                </a:cxn>
                <a:cxn ang="0">
                  <a:pos x="562" y="91"/>
                </a:cxn>
                <a:cxn ang="0">
                  <a:pos x="549" y="120"/>
                </a:cxn>
                <a:cxn ang="0">
                  <a:pos x="529" y="143"/>
                </a:cxn>
                <a:cxn ang="0">
                  <a:pos x="497" y="162"/>
                </a:cxn>
                <a:cxn ang="0">
                  <a:pos x="462" y="175"/>
                </a:cxn>
                <a:cxn ang="0">
                  <a:pos x="423" y="188"/>
                </a:cxn>
                <a:cxn ang="0">
                  <a:pos x="386" y="202"/>
                </a:cxn>
                <a:cxn ang="0">
                  <a:pos x="366" y="213"/>
                </a:cxn>
                <a:cxn ang="0">
                  <a:pos x="343" y="235"/>
                </a:cxn>
                <a:cxn ang="0">
                  <a:pos x="321" y="262"/>
                </a:cxn>
                <a:cxn ang="0">
                  <a:pos x="301" y="292"/>
                </a:cxn>
                <a:cxn ang="0">
                  <a:pos x="288" y="325"/>
                </a:cxn>
                <a:cxn ang="0">
                  <a:pos x="281" y="358"/>
                </a:cxn>
                <a:cxn ang="0">
                  <a:pos x="281" y="377"/>
                </a:cxn>
                <a:cxn ang="0">
                  <a:pos x="283" y="392"/>
                </a:cxn>
                <a:cxn ang="0">
                  <a:pos x="283" y="407"/>
                </a:cxn>
                <a:cxn ang="0">
                  <a:pos x="285" y="422"/>
                </a:cxn>
                <a:cxn ang="0">
                  <a:pos x="285" y="432"/>
                </a:cxn>
                <a:cxn ang="0">
                  <a:pos x="286" y="438"/>
                </a:cxn>
                <a:cxn ang="0">
                  <a:pos x="278" y="433"/>
                </a:cxn>
                <a:cxn ang="0">
                  <a:pos x="260" y="423"/>
                </a:cxn>
                <a:cxn ang="0">
                  <a:pos x="236" y="410"/>
                </a:cxn>
                <a:cxn ang="0">
                  <a:pos x="213" y="398"/>
                </a:cxn>
                <a:cxn ang="0">
                  <a:pos x="192" y="388"/>
                </a:cxn>
                <a:cxn ang="0">
                  <a:pos x="175" y="383"/>
                </a:cxn>
                <a:cxn ang="0">
                  <a:pos x="148" y="385"/>
                </a:cxn>
                <a:cxn ang="0">
                  <a:pos x="128" y="388"/>
                </a:cxn>
                <a:cxn ang="0">
                  <a:pos x="113" y="392"/>
                </a:cxn>
                <a:cxn ang="0">
                  <a:pos x="98" y="392"/>
                </a:cxn>
                <a:cxn ang="0">
                  <a:pos x="80" y="387"/>
                </a:cxn>
                <a:cxn ang="0">
                  <a:pos x="55" y="370"/>
                </a:cxn>
                <a:cxn ang="0">
                  <a:pos x="29" y="355"/>
                </a:cxn>
                <a:cxn ang="0">
                  <a:pos x="20" y="355"/>
                </a:cxn>
                <a:cxn ang="0">
                  <a:pos x="12" y="355"/>
                </a:cxn>
                <a:cxn ang="0">
                  <a:pos x="4" y="355"/>
                </a:cxn>
                <a:cxn ang="0">
                  <a:pos x="9" y="348"/>
                </a:cxn>
                <a:cxn ang="0">
                  <a:pos x="19" y="337"/>
                </a:cxn>
                <a:cxn ang="0">
                  <a:pos x="30" y="325"/>
                </a:cxn>
                <a:cxn ang="0">
                  <a:pos x="40" y="313"/>
                </a:cxn>
                <a:cxn ang="0">
                  <a:pos x="52" y="302"/>
                </a:cxn>
                <a:cxn ang="0">
                  <a:pos x="62" y="290"/>
                </a:cxn>
              </a:cxnLst>
              <a:rect l="0" t="0" r="r" b="b"/>
              <a:pathLst>
                <a:path w="564" h="438">
                  <a:moveTo>
                    <a:pt x="70" y="282"/>
                  </a:moveTo>
                  <a:lnTo>
                    <a:pt x="75" y="270"/>
                  </a:lnTo>
                  <a:lnTo>
                    <a:pt x="78" y="262"/>
                  </a:lnTo>
                  <a:lnTo>
                    <a:pt x="83" y="253"/>
                  </a:lnTo>
                  <a:lnTo>
                    <a:pt x="88" y="243"/>
                  </a:lnTo>
                  <a:lnTo>
                    <a:pt x="92" y="233"/>
                  </a:lnTo>
                  <a:lnTo>
                    <a:pt x="97" y="223"/>
                  </a:lnTo>
                  <a:lnTo>
                    <a:pt x="102" y="215"/>
                  </a:lnTo>
                  <a:lnTo>
                    <a:pt x="105" y="205"/>
                  </a:lnTo>
                  <a:lnTo>
                    <a:pt x="110" y="198"/>
                  </a:lnTo>
                  <a:lnTo>
                    <a:pt x="115" y="188"/>
                  </a:lnTo>
                  <a:lnTo>
                    <a:pt x="120" y="180"/>
                  </a:lnTo>
                  <a:lnTo>
                    <a:pt x="125" y="172"/>
                  </a:lnTo>
                  <a:lnTo>
                    <a:pt x="130" y="163"/>
                  </a:lnTo>
                  <a:lnTo>
                    <a:pt x="135" y="155"/>
                  </a:lnTo>
                  <a:lnTo>
                    <a:pt x="138" y="148"/>
                  </a:lnTo>
                  <a:lnTo>
                    <a:pt x="143" y="140"/>
                  </a:lnTo>
                  <a:lnTo>
                    <a:pt x="150" y="133"/>
                  </a:lnTo>
                  <a:lnTo>
                    <a:pt x="155" y="125"/>
                  </a:lnTo>
                  <a:lnTo>
                    <a:pt x="162" y="120"/>
                  </a:lnTo>
                  <a:lnTo>
                    <a:pt x="167" y="111"/>
                  </a:lnTo>
                  <a:lnTo>
                    <a:pt x="173" y="105"/>
                  </a:lnTo>
                  <a:lnTo>
                    <a:pt x="182" y="100"/>
                  </a:lnTo>
                  <a:lnTo>
                    <a:pt x="188" y="93"/>
                  </a:lnTo>
                  <a:lnTo>
                    <a:pt x="195" y="86"/>
                  </a:lnTo>
                  <a:lnTo>
                    <a:pt x="203" y="81"/>
                  </a:lnTo>
                  <a:lnTo>
                    <a:pt x="211" y="76"/>
                  </a:lnTo>
                  <a:lnTo>
                    <a:pt x="218" y="71"/>
                  </a:lnTo>
                  <a:lnTo>
                    <a:pt x="226" y="68"/>
                  </a:lnTo>
                  <a:lnTo>
                    <a:pt x="236" y="63"/>
                  </a:lnTo>
                  <a:lnTo>
                    <a:pt x="246" y="58"/>
                  </a:lnTo>
                  <a:lnTo>
                    <a:pt x="256" y="53"/>
                  </a:lnTo>
                  <a:lnTo>
                    <a:pt x="266" y="51"/>
                  </a:lnTo>
                  <a:lnTo>
                    <a:pt x="271" y="48"/>
                  </a:lnTo>
                  <a:lnTo>
                    <a:pt x="278" y="46"/>
                  </a:lnTo>
                  <a:lnTo>
                    <a:pt x="283" y="43"/>
                  </a:lnTo>
                  <a:lnTo>
                    <a:pt x="288" y="41"/>
                  </a:lnTo>
                  <a:lnTo>
                    <a:pt x="295" y="38"/>
                  </a:lnTo>
                  <a:lnTo>
                    <a:pt x="298" y="36"/>
                  </a:lnTo>
                  <a:lnTo>
                    <a:pt x="305" y="35"/>
                  </a:lnTo>
                  <a:lnTo>
                    <a:pt x="311" y="33"/>
                  </a:lnTo>
                  <a:lnTo>
                    <a:pt x="316" y="31"/>
                  </a:lnTo>
                  <a:lnTo>
                    <a:pt x="323" y="28"/>
                  </a:lnTo>
                  <a:lnTo>
                    <a:pt x="329" y="26"/>
                  </a:lnTo>
                  <a:lnTo>
                    <a:pt x="334" y="25"/>
                  </a:lnTo>
                  <a:lnTo>
                    <a:pt x="341" y="21"/>
                  </a:lnTo>
                  <a:lnTo>
                    <a:pt x="348" y="20"/>
                  </a:lnTo>
                  <a:lnTo>
                    <a:pt x="353" y="18"/>
                  </a:lnTo>
                  <a:lnTo>
                    <a:pt x="359" y="18"/>
                  </a:lnTo>
                  <a:lnTo>
                    <a:pt x="366" y="16"/>
                  </a:lnTo>
                  <a:lnTo>
                    <a:pt x="371" y="13"/>
                  </a:lnTo>
                  <a:lnTo>
                    <a:pt x="378" y="11"/>
                  </a:lnTo>
                  <a:lnTo>
                    <a:pt x="383" y="10"/>
                  </a:lnTo>
                  <a:lnTo>
                    <a:pt x="388" y="10"/>
                  </a:lnTo>
                  <a:lnTo>
                    <a:pt x="394" y="8"/>
                  </a:lnTo>
                  <a:lnTo>
                    <a:pt x="399" y="6"/>
                  </a:lnTo>
                  <a:lnTo>
                    <a:pt x="406" y="5"/>
                  </a:lnTo>
                  <a:lnTo>
                    <a:pt x="411" y="3"/>
                  </a:lnTo>
                  <a:lnTo>
                    <a:pt x="416" y="3"/>
                  </a:lnTo>
                  <a:lnTo>
                    <a:pt x="423" y="1"/>
                  </a:lnTo>
                  <a:lnTo>
                    <a:pt x="428" y="1"/>
                  </a:lnTo>
                  <a:lnTo>
                    <a:pt x="433" y="1"/>
                  </a:lnTo>
                  <a:lnTo>
                    <a:pt x="438" y="1"/>
                  </a:lnTo>
                  <a:lnTo>
                    <a:pt x="443" y="0"/>
                  </a:lnTo>
                  <a:lnTo>
                    <a:pt x="448" y="0"/>
                  </a:lnTo>
                  <a:lnTo>
                    <a:pt x="451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2" y="0"/>
                  </a:lnTo>
                  <a:lnTo>
                    <a:pt x="467" y="0"/>
                  </a:lnTo>
                  <a:lnTo>
                    <a:pt x="471" y="1"/>
                  </a:lnTo>
                  <a:lnTo>
                    <a:pt x="476" y="1"/>
                  </a:lnTo>
                  <a:lnTo>
                    <a:pt x="481" y="1"/>
                  </a:lnTo>
                  <a:lnTo>
                    <a:pt x="486" y="1"/>
                  </a:lnTo>
                  <a:lnTo>
                    <a:pt x="491" y="1"/>
                  </a:lnTo>
                  <a:lnTo>
                    <a:pt x="496" y="3"/>
                  </a:lnTo>
                  <a:lnTo>
                    <a:pt x="501" y="5"/>
                  </a:lnTo>
                  <a:lnTo>
                    <a:pt x="506" y="5"/>
                  </a:lnTo>
                  <a:lnTo>
                    <a:pt x="511" y="6"/>
                  </a:lnTo>
                  <a:lnTo>
                    <a:pt x="516" y="8"/>
                  </a:lnTo>
                  <a:lnTo>
                    <a:pt x="521" y="11"/>
                  </a:lnTo>
                  <a:lnTo>
                    <a:pt x="526" y="13"/>
                  </a:lnTo>
                  <a:lnTo>
                    <a:pt x="529" y="15"/>
                  </a:lnTo>
                  <a:lnTo>
                    <a:pt x="534" y="18"/>
                  </a:lnTo>
                  <a:lnTo>
                    <a:pt x="537" y="20"/>
                  </a:lnTo>
                  <a:lnTo>
                    <a:pt x="541" y="21"/>
                  </a:lnTo>
                  <a:lnTo>
                    <a:pt x="544" y="26"/>
                  </a:lnTo>
                  <a:lnTo>
                    <a:pt x="547" y="30"/>
                  </a:lnTo>
                  <a:lnTo>
                    <a:pt x="551" y="33"/>
                  </a:lnTo>
                  <a:lnTo>
                    <a:pt x="554" y="36"/>
                  </a:lnTo>
                  <a:lnTo>
                    <a:pt x="556" y="40"/>
                  </a:lnTo>
                  <a:lnTo>
                    <a:pt x="559" y="45"/>
                  </a:lnTo>
                  <a:lnTo>
                    <a:pt x="561" y="50"/>
                  </a:lnTo>
                  <a:lnTo>
                    <a:pt x="562" y="53"/>
                  </a:lnTo>
                  <a:lnTo>
                    <a:pt x="562" y="60"/>
                  </a:lnTo>
                  <a:lnTo>
                    <a:pt x="564" y="66"/>
                  </a:lnTo>
                  <a:lnTo>
                    <a:pt x="564" y="70"/>
                  </a:lnTo>
                  <a:lnTo>
                    <a:pt x="564" y="78"/>
                  </a:lnTo>
                  <a:lnTo>
                    <a:pt x="562" y="85"/>
                  </a:lnTo>
                  <a:lnTo>
                    <a:pt x="562" y="91"/>
                  </a:lnTo>
                  <a:lnTo>
                    <a:pt x="561" y="98"/>
                  </a:lnTo>
                  <a:lnTo>
                    <a:pt x="557" y="103"/>
                  </a:lnTo>
                  <a:lnTo>
                    <a:pt x="556" y="110"/>
                  </a:lnTo>
                  <a:lnTo>
                    <a:pt x="552" y="116"/>
                  </a:lnTo>
                  <a:lnTo>
                    <a:pt x="549" y="120"/>
                  </a:lnTo>
                  <a:lnTo>
                    <a:pt x="546" y="125"/>
                  </a:lnTo>
                  <a:lnTo>
                    <a:pt x="541" y="131"/>
                  </a:lnTo>
                  <a:lnTo>
                    <a:pt x="539" y="136"/>
                  </a:lnTo>
                  <a:lnTo>
                    <a:pt x="534" y="138"/>
                  </a:lnTo>
                  <a:lnTo>
                    <a:pt x="529" y="143"/>
                  </a:lnTo>
                  <a:lnTo>
                    <a:pt x="522" y="148"/>
                  </a:lnTo>
                  <a:lnTo>
                    <a:pt x="517" y="151"/>
                  </a:lnTo>
                  <a:lnTo>
                    <a:pt x="511" y="153"/>
                  </a:lnTo>
                  <a:lnTo>
                    <a:pt x="504" y="158"/>
                  </a:lnTo>
                  <a:lnTo>
                    <a:pt x="497" y="162"/>
                  </a:lnTo>
                  <a:lnTo>
                    <a:pt x="491" y="165"/>
                  </a:lnTo>
                  <a:lnTo>
                    <a:pt x="484" y="168"/>
                  </a:lnTo>
                  <a:lnTo>
                    <a:pt x="477" y="170"/>
                  </a:lnTo>
                  <a:lnTo>
                    <a:pt x="469" y="172"/>
                  </a:lnTo>
                  <a:lnTo>
                    <a:pt x="462" y="175"/>
                  </a:lnTo>
                  <a:lnTo>
                    <a:pt x="456" y="178"/>
                  </a:lnTo>
                  <a:lnTo>
                    <a:pt x="448" y="182"/>
                  </a:lnTo>
                  <a:lnTo>
                    <a:pt x="439" y="183"/>
                  </a:lnTo>
                  <a:lnTo>
                    <a:pt x="431" y="187"/>
                  </a:lnTo>
                  <a:lnTo>
                    <a:pt x="423" y="188"/>
                  </a:lnTo>
                  <a:lnTo>
                    <a:pt x="414" y="190"/>
                  </a:lnTo>
                  <a:lnTo>
                    <a:pt x="406" y="193"/>
                  </a:lnTo>
                  <a:lnTo>
                    <a:pt x="398" y="197"/>
                  </a:lnTo>
                  <a:lnTo>
                    <a:pt x="389" y="198"/>
                  </a:lnTo>
                  <a:lnTo>
                    <a:pt x="386" y="202"/>
                  </a:lnTo>
                  <a:lnTo>
                    <a:pt x="381" y="203"/>
                  </a:lnTo>
                  <a:lnTo>
                    <a:pt x="379" y="203"/>
                  </a:lnTo>
                  <a:lnTo>
                    <a:pt x="374" y="207"/>
                  </a:lnTo>
                  <a:lnTo>
                    <a:pt x="371" y="210"/>
                  </a:lnTo>
                  <a:lnTo>
                    <a:pt x="366" y="213"/>
                  </a:lnTo>
                  <a:lnTo>
                    <a:pt x="361" y="218"/>
                  </a:lnTo>
                  <a:lnTo>
                    <a:pt x="358" y="220"/>
                  </a:lnTo>
                  <a:lnTo>
                    <a:pt x="353" y="225"/>
                  </a:lnTo>
                  <a:lnTo>
                    <a:pt x="348" y="230"/>
                  </a:lnTo>
                  <a:lnTo>
                    <a:pt x="343" y="235"/>
                  </a:lnTo>
                  <a:lnTo>
                    <a:pt x="339" y="240"/>
                  </a:lnTo>
                  <a:lnTo>
                    <a:pt x="334" y="245"/>
                  </a:lnTo>
                  <a:lnTo>
                    <a:pt x="329" y="250"/>
                  </a:lnTo>
                  <a:lnTo>
                    <a:pt x="324" y="255"/>
                  </a:lnTo>
                  <a:lnTo>
                    <a:pt x="321" y="262"/>
                  </a:lnTo>
                  <a:lnTo>
                    <a:pt x="316" y="268"/>
                  </a:lnTo>
                  <a:lnTo>
                    <a:pt x="313" y="273"/>
                  </a:lnTo>
                  <a:lnTo>
                    <a:pt x="308" y="280"/>
                  </a:lnTo>
                  <a:lnTo>
                    <a:pt x="305" y="287"/>
                  </a:lnTo>
                  <a:lnTo>
                    <a:pt x="301" y="292"/>
                  </a:lnTo>
                  <a:lnTo>
                    <a:pt x="298" y="300"/>
                  </a:lnTo>
                  <a:lnTo>
                    <a:pt x="296" y="305"/>
                  </a:lnTo>
                  <a:lnTo>
                    <a:pt x="293" y="312"/>
                  </a:lnTo>
                  <a:lnTo>
                    <a:pt x="291" y="320"/>
                  </a:lnTo>
                  <a:lnTo>
                    <a:pt x="288" y="325"/>
                  </a:lnTo>
                  <a:lnTo>
                    <a:pt x="286" y="332"/>
                  </a:lnTo>
                  <a:lnTo>
                    <a:pt x="285" y="338"/>
                  </a:lnTo>
                  <a:lnTo>
                    <a:pt x="283" y="345"/>
                  </a:lnTo>
                  <a:lnTo>
                    <a:pt x="283" y="353"/>
                  </a:lnTo>
                  <a:lnTo>
                    <a:pt x="281" y="358"/>
                  </a:lnTo>
                  <a:lnTo>
                    <a:pt x="281" y="367"/>
                  </a:lnTo>
                  <a:lnTo>
                    <a:pt x="281" y="368"/>
                  </a:lnTo>
                  <a:lnTo>
                    <a:pt x="281" y="370"/>
                  </a:lnTo>
                  <a:lnTo>
                    <a:pt x="281" y="373"/>
                  </a:lnTo>
                  <a:lnTo>
                    <a:pt x="281" y="377"/>
                  </a:lnTo>
                  <a:lnTo>
                    <a:pt x="281" y="380"/>
                  </a:lnTo>
                  <a:lnTo>
                    <a:pt x="281" y="383"/>
                  </a:lnTo>
                  <a:lnTo>
                    <a:pt x="281" y="387"/>
                  </a:lnTo>
                  <a:lnTo>
                    <a:pt x="283" y="388"/>
                  </a:lnTo>
                  <a:lnTo>
                    <a:pt x="283" y="392"/>
                  </a:lnTo>
                  <a:lnTo>
                    <a:pt x="283" y="395"/>
                  </a:lnTo>
                  <a:lnTo>
                    <a:pt x="283" y="398"/>
                  </a:lnTo>
                  <a:lnTo>
                    <a:pt x="283" y="402"/>
                  </a:lnTo>
                  <a:lnTo>
                    <a:pt x="283" y="405"/>
                  </a:lnTo>
                  <a:lnTo>
                    <a:pt x="283" y="407"/>
                  </a:lnTo>
                  <a:lnTo>
                    <a:pt x="283" y="410"/>
                  </a:lnTo>
                  <a:lnTo>
                    <a:pt x="283" y="413"/>
                  </a:lnTo>
                  <a:lnTo>
                    <a:pt x="285" y="415"/>
                  </a:lnTo>
                  <a:lnTo>
                    <a:pt x="285" y="418"/>
                  </a:lnTo>
                  <a:lnTo>
                    <a:pt x="285" y="422"/>
                  </a:lnTo>
                  <a:lnTo>
                    <a:pt x="285" y="422"/>
                  </a:lnTo>
                  <a:lnTo>
                    <a:pt x="285" y="425"/>
                  </a:lnTo>
                  <a:lnTo>
                    <a:pt x="285" y="427"/>
                  </a:lnTo>
                  <a:lnTo>
                    <a:pt x="285" y="430"/>
                  </a:lnTo>
                  <a:lnTo>
                    <a:pt x="285" y="432"/>
                  </a:lnTo>
                  <a:lnTo>
                    <a:pt x="285" y="433"/>
                  </a:lnTo>
                  <a:lnTo>
                    <a:pt x="286" y="435"/>
                  </a:lnTo>
                  <a:lnTo>
                    <a:pt x="286" y="437"/>
                  </a:lnTo>
                  <a:lnTo>
                    <a:pt x="286" y="438"/>
                  </a:lnTo>
                  <a:lnTo>
                    <a:pt x="286" y="438"/>
                  </a:lnTo>
                  <a:lnTo>
                    <a:pt x="285" y="438"/>
                  </a:lnTo>
                  <a:lnTo>
                    <a:pt x="283" y="438"/>
                  </a:lnTo>
                  <a:lnTo>
                    <a:pt x="281" y="437"/>
                  </a:lnTo>
                  <a:lnTo>
                    <a:pt x="280" y="435"/>
                  </a:lnTo>
                  <a:lnTo>
                    <a:pt x="278" y="433"/>
                  </a:lnTo>
                  <a:lnTo>
                    <a:pt x="275" y="432"/>
                  </a:lnTo>
                  <a:lnTo>
                    <a:pt x="271" y="430"/>
                  </a:lnTo>
                  <a:lnTo>
                    <a:pt x="268" y="428"/>
                  </a:lnTo>
                  <a:lnTo>
                    <a:pt x="263" y="425"/>
                  </a:lnTo>
                  <a:lnTo>
                    <a:pt x="260" y="423"/>
                  </a:lnTo>
                  <a:lnTo>
                    <a:pt x="255" y="422"/>
                  </a:lnTo>
                  <a:lnTo>
                    <a:pt x="250" y="420"/>
                  </a:lnTo>
                  <a:lnTo>
                    <a:pt x="246" y="417"/>
                  </a:lnTo>
                  <a:lnTo>
                    <a:pt x="241" y="413"/>
                  </a:lnTo>
                  <a:lnTo>
                    <a:pt x="236" y="410"/>
                  </a:lnTo>
                  <a:lnTo>
                    <a:pt x="231" y="408"/>
                  </a:lnTo>
                  <a:lnTo>
                    <a:pt x="226" y="405"/>
                  </a:lnTo>
                  <a:lnTo>
                    <a:pt x="221" y="403"/>
                  </a:lnTo>
                  <a:lnTo>
                    <a:pt x="216" y="402"/>
                  </a:lnTo>
                  <a:lnTo>
                    <a:pt x="213" y="398"/>
                  </a:lnTo>
                  <a:lnTo>
                    <a:pt x="208" y="397"/>
                  </a:lnTo>
                  <a:lnTo>
                    <a:pt x="203" y="393"/>
                  </a:lnTo>
                  <a:lnTo>
                    <a:pt x="200" y="392"/>
                  </a:lnTo>
                  <a:lnTo>
                    <a:pt x="195" y="390"/>
                  </a:lnTo>
                  <a:lnTo>
                    <a:pt x="192" y="388"/>
                  </a:lnTo>
                  <a:lnTo>
                    <a:pt x="187" y="387"/>
                  </a:lnTo>
                  <a:lnTo>
                    <a:pt x="183" y="387"/>
                  </a:lnTo>
                  <a:lnTo>
                    <a:pt x="180" y="385"/>
                  </a:lnTo>
                  <a:lnTo>
                    <a:pt x="177" y="383"/>
                  </a:lnTo>
                  <a:lnTo>
                    <a:pt x="175" y="383"/>
                  </a:lnTo>
                  <a:lnTo>
                    <a:pt x="173" y="383"/>
                  </a:lnTo>
                  <a:lnTo>
                    <a:pt x="165" y="383"/>
                  </a:lnTo>
                  <a:lnTo>
                    <a:pt x="158" y="383"/>
                  </a:lnTo>
                  <a:lnTo>
                    <a:pt x="153" y="385"/>
                  </a:lnTo>
                  <a:lnTo>
                    <a:pt x="148" y="385"/>
                  </a:lnTo>
                  <a:lnTo>
                    <a:pt x="143" y="385"/>
                  </a:lnTo>
                  <a:lnTo>
                    <a:pt x="138" y="387"/>
                  </a:lnTo>
                  <a:lnTo>
                    <a:pt x="135" y="387"/>
                  </a:lnTo>
                  <a:lnTo>
                    <a:pt x="132" y="388"/>
                  </a:lnTo>
                  <a:lnTo>
                    <a:pt x="128" y="388"/>
                  </a:lnTo>
                  <a:lnTo>
                    <a:pt x="125" y="388"/>
                  </a:lnTo>
                  <a:lnTo>
                    <a:pt x="122" y="390"/>
                  </a:lnTo>
                  <a:lnTo>
                    <a:pt x="118" y="390"/>
                  </a:lnTo>
                  <a:lnTo>
                    <a:pt x="115" y="392"/>
                  </a:lnTo>
                  <a:lnTo>
                    <a:pt x="113" y="392"/>
                  </a:lnTo>
                  <a:lnTo>
                    <a:pt x="110" y="392"/>
                  </a:lnTo>
                  <a:lnTo>
                    <a:pt x="107" y="392"/>
                  </a:lnTo>
                  <a:lnTo>
                    <a:pt x="105" y="392"/>
                  </a:lnTo>
                  <a:lnTo>
                    <a:pt x="102" y="392"/>
                  </a:lnTo>
                  <a:lnTo>
                    <a:pt x="98" y="392"/>
                  </a:lnTo>
                  <a:lnTo>
                    <a:pt x="95" y="392"/>
                  </a:lnTo>
                  <a:lnTo>
                    <a:pt x="92" y="390"/>
                  </a:lnTo>
                  <a:lnTo>
                    <a:pt x="88" y="388"/>
                  </a:lnTo>
                  <a:lnTo>
                    <a:pt x="85" y="388"/>
                  </a:lnTo>
                  <a:lnTo>
                    <a:pt x="80" y="387"/>
                  </a:lnTo>
                  <a:lnTo>
                    <a:pt x="75" y="385"/>
                  </a:lnTo>
                  <a:lnTo>
                    <a:pt x="70" y="382"/>
                  </a:lnTo>
                  <a:lnTo>
                    <a:pt x="65" y="378"/>
                  </a:lnTo>
                  <a:lnTo>
                    <a:pt x="60" y="375"/>
                  </a:lnTo>
                  <a:lnTo>
                    <a:pt x="55" y="370"/>
                  </a:lnTo>
                  <a:lnTo>
                    <a:pt x="49" y="367"/>
                  </a:lnTo>
                  <a:lnTo>
                    <a:pt x="40" y="362"/>
                  </a:lnTo>
                  <a:lnTo>
                    <a:pt x="32" y="355"/>
                  </a:lnTo>
                  <a:lnTo>
                    <a:pt x="30" y="355"/>
                  </a:lnTo>
                  <a:lnTo>
                    <a:pt x="29" y="355"/>
                  </a:lnTo>
                  <a:lnTo>
                    <a:pt x="27" y="355"/>
                  </a:lnTo>
                  <a:lnTo>
                    <a:pt x="25" y="355"/>
                  </a:lnTo>
                  <a:lnTo>
                    <a:pt x="24" y="355"/>
                  </a:lnTo>
                  <a:lnTo>
                    <a:pt x="22" y="355"/>
                  </a:lnTo>
                  <a:lnTo>
                    <a:pt x="20" y="355"/>
                  </a:lnTo>
                  <a:lnTo>
                    <a:pt x="19" y="355"/>
                  </a:lnTo>
                  <a:lnTo>
                    <a:pt x="17" y="355"/>
                  </a:lnTo>
                  <a:lnTo>
                    <a:pt x="15" y="355"/>
                  </a:lnTo>
                  <a:lnTo>
                    <a:pt x="14" y="355"/>
                  </a:lnTo>
                  <a:lnTo>
                    <a:pt x="12" y="355"/>
                  </a:lnTo>
                  <a:lnTo>
                    <a:pt x="10" y="355"/>
                  </a:lnTo>
                  <a:lnTo>
                    <a:pt x="9" y="355"/>
                  </a:lnTo>
                  <a:lnTo>
                    <a:pt x="7" y="355"/>
                  </a:lnTo>
                  <a:lnTo>
                    <a:pt x="5" y="355"/>
                  </a:lnTo>
                  <a:lnTo>
                    <a:pt x="4" y="355"/>
                  </a:lnTo>
                  <a:lnTo>
                    <a:pt x="2" y="355"/>
                  </a:lnTo>
                  <a:lnTo>
                    <a:pt x="0" y="355"/>
                  </a:lnTo>
                  <a:lnTo>
                    <a:pt x="4" y="353"/>
                  </a:lnTo>
                  <a:lnTo>
                    <a:pt x="5" y="352"/>
                  </a:lnTo>
                  <a:lnTo>
                    <a:pt x="9" y="348"/>
                  </a:lnTo>
                  <a:lnTo>
                    <a:pt x="10" y="347"/>
                  </a:lnTo>
                  <a:lnTo>
                    <a:pt x="12" y="343"/>
                  </a:lnTo>
                  <a:lnTo>
                    <a:pt x="15" y="340"/>
                  </a:lnTo>
                  <a:lnTo>
                    <a:pt x="17" y="338"/>
                  </a:lnTo>
                  <a:lnTo>
                    <a:pt x="19" y="337"/>
                  </a:lnTo>
                  <a:lnTo>
                    <a:pt x="22" y="335"/>
                  </a:lnTo>
                  <a:lnTo>
                    <a:pt x="24" y="332"/>
                  </a:lnTo>
                  <a:lnTo>
                    <a:pt x="25" y="330"/>
                  </a:lnTo>
                  <a:lnTo>
                    <a:pt x="27" y="327"/>
                  </a:lnTo>
                  <a:lnTo>
                    <a:pt x="30" y="325"/>
                  </a:lnTo>
                  <a:lnTo>
                    <a:pt x="32" y="322"/>
                  </a:lnTo>
                  <a:lnTo>
                    <a:pt x="34" y="320"/>
                  </a:lnTo>
                  <a:lnTo>
                    <a:pt x="37" y="318"/>
                  </a:lnTo>
                  <a:lnTo>
                    <a:pt x="39" y="317"/>
                  </a:lnTo>
                  <a:lnTo>
                    <a:pt x="40" y="313"/>
                  </a:lnTo>
                  <a:lnTo>
                    <a:pt x="44" y="312"/>
                  </a:lnTo>
                  <a:lnTo>
                    <a:pt x="45" y="308"/>
                  </a:lnTo>
                  <a:lnTo>
                    <a:pt x="47" y="307"/>
                  </a:lnTo>
                  <a:lnTo>
                    <a:pt x="50" y="303"/>
                  </a:lnTo>
                  <a:lnTo>
                    <a:pt x="52" y="302"/>
                  </a:lnTo>
                  <a:lnTo>
                    <a:pt x="54" y="300"/>
                  </a:lnTo>
                  <a:lnTo>
                    <a:pt x="55" y="297"/>
                  </a:lnTo>
                  <a:lnTo>
                    <a:pt x="57" y="295"/>
                  </a:lnTo>
                  <a:lnTo>
                    <a:pt x="59" y="292"/>
                  </a:lnTo>
                  <a:lnTo>
                    <a:pt x="62" y="290"/>
                  </a:lnTo>
                  <a:lnTo>
                    <a:pt x="64" y="287"/>
                  </a:lnTo>
                  <a:lnTo>
                    <a:pt x="65" y="287"/>
                  </a:lnTo>
                  <a:lnTo>
                    <a:pt x="67" y="283"/>
                  </a:lnTo>
                  <a:lnTo>
                    <a:pt x="70" y="282"/>
                  </a:lnTo>
                  <a:close/>
                </a:path>
              </a:pathLst>
            </a:custGeom>
            <a:solidFill>
              <a:srgbClr val="6565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72" name="Freeform 68"/>
            <p:cNvSpPr>
              <a:spLocks/>
            </p:cNvSpPr>
            <p:nvPr/>
          </p:nvSpPr>
          <p:spPr bwMode="auto">
            <a:xfrm>
              <a:off x="3177" y="1708"/>
              <a:ext cx="552" cy="427"/>
            </a:xfrm>
            <a:custGeom>
              <a:avLst/>
              <a:gdLst/>
              <a:ahLst/>
              <a:cxnLst>
                <a:cxn ang="0">
                  <a:pos x="93" y="236"/>
                </a:cxn>
                <a:cxn ang="0">
                  <a:pos x="113" y="197"/>
                </a:cxn>
                <a:cxn ang="0">
                  <a:pos x="132" y="162"/>
                </a:cxn>
                <a:cxn ang="0">
                  <a:pos x="157" y="130"/>
                </a:cxn>
                <a:cxn ang="0">
                  <a:pos x="183" y="100"/>
                </a:cxn>
                <a:cxn ang="0">
                  <a:pos x="216" y="79"/>
                </a:cxn>
                <a:cxn ang="0">
                  <a:pos x="250" y="62"/>
                </a:cxn>
                <a:cxn ang="0">
                  <a:pos x="276" y="47"/>
                </a:cxn>
                <a:cxn ang="0">
                  <a:pos x="301" y="37"/>
                </a:cxn>
                <a:cxn ang="0">
                  <a:pos x="331" y="27"/>
                </a:cxn>
                <a:cxn ang="0">
                  <a:pos x="359" y="17"/>
                </a:cxn>
                <a:cxn ang="0">
                  <a:pos x="386" y="10"/>
                </a:cxn>
                <a:cxn ang="0">
                  <a:pos x="413" y="5"/>
                </a:cxn>
                <a:cxn ang="0">
                  <a:pos x="438" y="2"/>
                </a:cxn>
                <a:cxn ang="0">
                  <a:pos x="464" y="0"/>
                </a:cxn>
                <a:cxn ang="0">
                  <a:pos x="494" y="2"/>
                </a:cxn>
                <a:cxn ang="0">
                  <a:pos x="521" y="10"/>
                </a:cxn>
                <a:cxn ang="0">
                  <a:pos x="539" y="24"/>
                </a:cxn>
                <a:cxn ang="0">
                  <a:pos x="551" y="49"/>
                </a:cxn>
                <a:cxn ang="0">
                  <a:pos x="549" y="79"/>
                </a:cxn>
                <a:cxn ang="0">
                  <a:pos x="537" y="105"/>
                </a:cxn>
                <a:cxn ang="0">
                  <a:pos x="517" y="125"/>
                </a:cxn>
                <a:cxn ang="0">
                  <a:pos x="489" y="142"/>
                </a:cxn>
                <a:cxn ang="0">
                  <a:pos x="454" y="156"/>
                </a:cxn>
                <a:cxn ang="0">
                  <a:pos x="418" y="167"/>
                </a:cxn>
                <a:cxn ang="0">
                  <a:pos x="379" y="181"/>
                </a:cxn>
                <a:cxn ang="0">
                  <a:pos x="356" y="196"/>
                </a:cxn>
                <a:cxn ang="0">
                  <a:pos x="329" y="216"/>
                </a:cxn>
                <a:cxn ang="0">
                  <a:pos x="305" y="242"/>
                </a:cxn>
                <a:cxn ang="0">
                  <a:pos x="285" y="274"/>
                </a:cxn>
                <a:cxn ang="0">
                  <a:pos x="270" y="309"/>
                </a:cxn>
                <a:cxn ang="0">
                  <a:pos x="263" y="347"/>
                </a:cxn>
                <a:cxn ang="0">
                  <a:pos x="263" y="364"/>
                </a:cxn>
                <a:cxn ang="0">
                  <a:pos x="263" y="381"/>
                </a:cxn>
                <a:cxn ang="0">
                  <a:pos x="263" y="396"/>
                </a:cxn>
                <a:cxn ang="0">
                  <a:pos x="265" y="409"/>
                </a:cxn>
                <a:cxn ang="0">
                  <a:pos x="265" y="419"/>
                </a:cxn>
                <a:cxn ang="0">
                  <a:pos x="265" y="427"/>
                </a:cxn>
                <a:cxn ang="0">
                  <a:pos x="260" y="424"/>
                </a:cxn>
                <a:cxn ang="0">
                  <a:pos x="246" y="416"/>
                </a:cxn>
                <a:cxn ang="0">
                  <a:pos x="226" y="406"/>
                </a:cxn>
                <a:cxn ang="0">
                  <a:pos x="206" y="394"/>
                </a:cxn>
                <a:cxn ang="0">
                  <a:pos x="185" y="384"/>
                </a:cxn>
                <a:cxn ang="0">
                  <a:pos x="168" y="381"/>
                </a:cxn>
                <a:cxn ang="0">
                  <a:pos x="145" y="381"/>
                </a:cxn>
                <a:cxn ang="0">
                  <a:pos x="125" y="382"/>
                </a:cxn>
                <a:cxn ang="0">
                  <a:pos x="110" y="386"/>
                </a:cxn>
                <a:cxn ang="0">
                  <a:pos x="95" y="387"/>
                </a:cxn>
                <a:cxn ang="0">
                  <a:pos x="80" y="384"/>
                </a:cxn>
                <a:cxn ang="0">
                  <a:pos x="55" y="372"/>
                </a:cxn>
                <a:cxn ang="0">
                  <a:pos x="29" y="356"/>
                </a:cxn>
                <a:cxn ang="0">
                  <a:pos x="20" y="354"/>
                </a:cxn>
                <a:cxn ang="0">
                  <a:pos x="14" y="351"/>
                </a:cxn>
                <a:cxn ang="0">
                  <a:pos x="5" y="349"/>
                </a:cxn>
                <a:cxn ang="0">
                  <a:pos x="5" y="344"/>
                </a:cxn>
                <a:cxn ang="0">
                  <a:pos x="17" y="331"/>
                </a:cxn>
                <a:cxn ang="0">
                  <a:pos x="30" y="317"/>
                </a:cxn>
                <a:cxn ang="0">
                  <a:pos x="42" y="306"/>
                </a:cxn>
                <a:cxn ang="0">
                  <a:pos x="54" y="294"/>
                </a:cxn>
                <a:cxn ang="0">
                  <a:pos x="65" y="281"/>
                </a:cxn>
                <a:cxn ang="0">
                  <a:pos x="78" y="269"/>
                </a:cxn>
              </a:cxnLst>
              <a:rect l="0" t="0" r="r" b="b"/>
              <a:pathLst>
                <a:path w="552" h="427">
                  <a:moveTo>
                    <a:pt x="78" y="269"/>
                  </a:moveTo>
                  <a:lnTo>
                    <a:pt x="82" y="261"/>
                  </a:lnTo>
                  <a:lnTo>
                    <a:pt x="85" y="252"/>
                  </a:lnTo>
                  <a:lnTo>
                    <a:pt x="90" y="246"/>
                  </a:lnTo>
                  <a:lnTo>
                    <a:pt x="93" y="236"/>
                  </a:lnTo>
                  <a:lnTo>
                    <a:pt x="97" y="229"/>
                  </a:lnTo>
                  <a:lnTo>
                    <a:pt x="102" y="221"/>
                  </a:lnTo>
                  <a:lnTo>
                    <a:pt x="105" y="214"/>
                  </a:lnTo>
                  <a:lnTo>
                    <a:pt x="108" y="206"/>
                  </a:lnTo>
                  <a:lnTo>
                    <a:pt x="113" y="197"/>
                  </a:lnTo>
                  <a:lnTo>
                    <a:pt x="117" y="191"/>
                  </a:lnTo>
                  <a:lnTo>
                    <a:pt x="122" y="182"/>
                  </a:lnTo>
                  <a:lnTo>
                    <a:pt x="125" y="176"/>
                  </a:lnTo>
                  <a:lnTo>
                    <a:pt x="128" y="167"/>
                  </a:lnTo>
                  <a:lnTo>
                    <a:pt x="132" y="162"/>
                  </a:lnTo>
                  <a:lnTo>
                    <a:pt x="137" y="154"/>
                  </a:lnTo>
                  <a:lnTo>
                    <a:pt x="142" y="147"/>
                  </a:lnTo>
                  <a:lnTo>
                    <a:pt x="147" y="142"/>
                  </a:lnTo>
                  <a:lnTo>
                    <a:pt x="152" y="135"/>
                  </a:lnTo>
                  <a:lnTo>
                    <a:pt x="157" y="130"/>
                  </a:lnTo>
                  <a:lnTo>
                    <a:pt x="162" y="124"/>
                  </a:lnTo>
                  <a:lnTo>
                    <a:pt x="167" y="117"/>
                  </a:lnTo>
                  <a:lnTo>
                    <a:pt x="172" y="112"/>
                  </a:lnTo>
                  <a:lnTo>
                    <a:pt x="178" y="107"/>
                  </a:lnTo>
                  <a:lnTo>
                    <a:pt x="183" y="100"/>
                  </a:lnTo>
                  <a:lnTo>
                    <a:pt x="190" y="95"/>
                  </a:lnTo>
                  <a:lnTo>
                    <a:pt x="196" y="92"/>
                  </a:lnTo>
                  <a:lnTo>
                    <a:pt x="203" y="87"/>
                  </a:lnTo>
                  <a:lnTo>
                    <a:pt x="208" y="82"/>
                  </a:lnTo>
                  <a:lnTo>
                    <a:pt x="216" y="79"/>
                  </a:lnTo>
                  <a:lnTo>
                    <a:pt x="223" y="74"/>
                  </a:lnTo>
                  <a:lnTo>
                    <a:pt x="231" y="70"/>
                  </a:lnTo>
                  <a:lnTo>
                    <a:pt x="240" y="67"/>
                  </a:lnTo>
                  <a:lnTo>
                    <a:pt x="245" y="64"/>
                  </a:lnTo>
                  <a:lnTo>
                    <a:pt x="250" y="62"/>
                  </a:lnTo>
                  <a:lnTo>
                    <a:pt x="255" y="59"/>
                  </a:lnTo>
                  <a:lnTo>
                    <a:pt x="260" y="57"/>
                  </a:lnTo>
                  <a:lnTo>
                    <a:pt x="265" y="54"/>
                  </a:lnTo>
                  <a:lnTo>
                    <a:pt x="271" y="50"/>
                  </a:lnTo>
                  <a:lnTo>
                    <a:pt x="276" y="47"/>
                  </a:lnTo>
                  <a:lnTo>
                    <a:pt x="281" y="45"/>
                  </a:lnTo>
                  <a:lnTo>
                    <a:pt x="286" y="44"/>
                  </a:lnTo>
                  <a:lnTo>
                    <a:pt x="291" y="42"/>
                  </a:lnTo>
                  <a:lnTo>
                    <a:pt x="296" y="39"/>
                  </a:lnTo>
                  <a:lnTo>
                    <a:pt x="301" y="37"/>
                  </a:lnTo>
                  <a:lnTo>
                    <a:pt x="308" y="34"/>
                  </a:lnTo>
                  <a:lnTo>
                    <a:pt x="313" y="32"/>
                  </a:lnTo>
                  <a:lnTo>
                    <a:pt x="319" y="29"/>
                  </a:lnTo>
                  <a:lnTo>
                    <a:pt x="324" y="29"/>
                  </a:lnTo>
                  <a:lnTo>
                    <a:pt x="331" y="27"/>
                  </a:lnTo>
                  <a:lnTo>
                    <a:pt x="336" y="24"/>
                  </a:lnTo>
                  <a:lnTo>
                    <a:pt x="341" y="22"/>
                  </a:lnTo>
                  <a:lnTo>
                    <a:pt x="348" y="20"/>
                  </a:lnTo>
                  <a:lnTo>
                    <a:pt x="353" y="19"/>
                  </a:lnTo>
                  <a:lnTo>
                    <a:pt x="359" y="17"/>
                  </a:lnTo>
                  <a:lnTo>
                    <a:pt x="364" y="15"/>
                  </a:lnTo>
                  <a:lnTo>
                    <a:pt x="369" y="14"/>
                  </a:lnTo>
                  <a:lnTo>
                    <a:pt x="374" y="12"/>
                  </a:lnTo>
                  <a:lnTo>
                    <a:pt x="381" y="12"/>
                  </a:lnTo>
                  <a:lnTo>
                    <a:pt x="386" y="10"/>
                  </a:lnTo>
                  <a:lnTo>
                    <a:pt x="391" y="9"/>
                  </a:lnTo>
                  <a:lnTo>
                    <a:pt x="398" y="7"/>
                  </a:lnTo>
                  <a:lnTo>
                    <a:pt x="403" y="7"/>
                  </a:lnTo>
                  <a:lnTo>
                    <a:pt x="408" y="5"/>
                  </a:lnTo>
                  <a:lnTo>
                    <a:pt x="413" y="5"/>
                  </a:lnTo>
                  <a:lnTo>
                    <a:pt x="418" y="4"/>
                  </a:lnTo>
                  <a:lnTo>
                    <a:pt x="423" y="4"/>
                  </a:lnTo>
                  <a:lnTo>
                    <a:pt x="428" y="2"/>
                  </a:lnTo>
                  <a:lnTo>
                    <a:pt x="433" y="2"/>
                  </a:lnTo>
                  <a:lnTo>
                    <a:pt x="438" y="2"/>
                  </a:lnTo>
                  <a:lnTo>
                    <a:pt x="444" y="0"/>
                  </a:lnTo>
                  <a:lnTo>
                    <a:pt x="449" y="0"/>
                  </a:lnTo>
                  <a:lnTo>
                    <a:pt x="452" y="0"/>
                  </a:lnTo>
                  <a:lnTo>
                    <a:pt x="459" y="0"/>
                  </a:lnTo>
                  <a:lnTo>
                    <a:pt x="464" y="0"/>
                  </a:lnTo>
                  <a:lnTo>
                    <a:pt x="471" y="0"/>
                  </a:lnTo>
                  <a:lnTo>
                    <a:pt x="477" y="0"/>
                  </a:lnTo>
                  <a:lnTo>
                    <a:pt x="482" y="0"/>
                  </a:lnTo>
                  <a:lnTo>
                    <a:pt x="489" y="0"/>
                  </a:lnTo>
                  <a:lnTo>
                    <a:pt x="494" y="2"/>
                  </a:lnTo>
                  <a:lnTo>
                    <a:pt x="499" y="2"/>
                  </a:lnTo>
                  <a:lnTo>
                    <a:pt x="506" y="4"/>
                  </a:lnTo>
                  <a:lnTo>
                    <a:pt x="511" y="5"/>
                  </a:lnTo>
                  <a:lnTo>
                    <a:pt x="516" y="7"/>
                  </a:lnTo>
                  <a:lnTo>
                    <a:pt x="521" y="10"/>
                  </a:lnTo>
                  <a:lnTo>
                    <a:pt x="526" y="12"/>
                  </a:lnTo>
                  <a:lnTo>
                    <a:pt x="529" y="14"/>
                  </a:lnTo>
                  <a:lnTo>
                    <a:pt x="532" y="17"/>
                  </a:lnTo>
                  <a:lnTo>
                    <a:pt x="536" y="20"/>
                  </a:lnTo>
                  <a:lnTo>
                    <a:pt x="539" y="24"/>
                  </a:lnTo>
                  <a:lnTo>
                    <a:pt x="542" y="29"/>
                  </a:lnTo>
                  <a:lnTo>
                    <a:pt x="546" y="32"/>
                  </a:lnTo>
                  <a:lnTo>
                    <a:pt x="547" y="37"/>
                  </a:lnTo>
                  <a:lnTo>
                    <a:pt x="549" y="44"/>
                  </a:lnTo>
                  <a:lnTo>
                    <a:pt x="551" y="49"/>
                  </a:lnTo>
                  <a:lnTo>
                    <a:pt x="552" y="55"/>
                  </a:lnTo>
                  <a:lnTo>
                    <a:pt x="552" y="62"/>
                  </a:lnTo>
                  <a:lnTo>
                    <a:pt x="552" y="69"/>
                  </a:lnTo>
                  <a:lnTo>
                    <a:pt x="551" y="75"/>
                  </a:lnTo>
                  <a:lnTo>
                    <a:pt x="549" y="79"/>
                  </a:lnTo>
                  <a:lnTo>
                    <a:pt x="547" y="85"/>
                  </a:lnTo>
                  <a:lnTo>
                    <a:pt x="546" y="90"/>
                  </a:lnTo>
                  <a:lnTo>
                    <a:pt x="544" y="95"/>
                  </a:lnTo>
                  <a:lnTo>
                    <a:pt x="541" y="100"/>
                  </a:lnTo>
                  <a:lnTo>
                    <a:pt x="537" y="105"/>
                  </a:lnTo>
                  <a:lnTo>
                    <a:pt x="534" y="110"/>
                  </a:lnTo>
                  <a:lnTo>
                    <a:pt x="531" y="114"/>
                  </a:lnTo>
                  <a:lnTo>
                    <a:pt x="527" y="117"/>
                  </a:lnTo>
                  <a:lnTo>
                    <a:pt x="522" y="122"/>
                  </a:lnTo>
                  <a:lnTo>
                    <a:pt x="517" y="125"/>
                  </a:lnTo>
                  <a:lnTo>
                    <a:pt x="512" y="129"/>
                  </a:lnTo>
                  <a:lnTo>
                    <a:pt x="507" y="130"/>
                  </a:lnTo>
                  <a:lnTo>
                    <a:pt x="501" y="135"/>
                  </a:lnTo>
                  <a:lnTo>
                    <a:pt x="494" y="139"/>
                  </a:lnTo>
                  <a:lnTo>
                    <a:pt x="489" y="142"/>
                  </a:lnTo>
                  <a:lnTo>
                    <a:pt x="482" y="144"/>
                  </a:lnTo>
                  <a:lnTo>
                    <a:pt x="476" y="147"/>
                  </a:lnTo>
                  <a:lnTo>
                    <a:pt x="467" y="149"/>
                  </a:lnTo>
                  <a:lnTo>
                    <a:pt x="461" y="152"/>
                  </a:lnTo>
                  <a:lnTo>
                    <a:pt x="454" y="156"/>
                  </a:lnTo>
                  <a:lnTo>
                    <a:pt x="447" y="157"/>
                  </a:lnTo>
                  <a:lnTo>
                    <a:pt x="441" y="161"/>
                  </a:lnTo>
                  <a:lnTo>
                    <a:pt x="433" y="164"/>
                  </a:lnTo>
                  <a:lnTo>
                    <a:pt x="424" y="164"/>
                  </a:lnTo>
                  <a:lnTo>
                    <a:pt x="418" y="167"/>
                  </a:lnTo>
                  <a:lnTo>
                    <a:pt x="409" y="171"/>
                  </a:lnTo>
                  <a:lnTo>
                    <a:pt x="401" y="172"/>
                  </a:lnTo>
                  <a:lnTo>
                    <a:pt x="393" y="176"/>
                  </a:lnTo>
                  <a:lnTo>
                    <a:pt x="384" y="179"/>
                  </a:lnTo>
                  <a:lnTo>
                    <a:pt x="379" y="181"/>
                  </a:lnTo>
                  <a:lnTo>
                    <a:pt x="374" y="182"/>
                  </a:lnTo>
                  <a:lnTo>
                    <a:pt x="369" y="186"/>
                  </a:lnTo>
                  <a:lnTo>
                    <a:pt x="366" y="189"/>
                  </a:lnTo>
                  <a:lnTo>
                    <a:pt x="361" y="192"/>
                  </a:lnTo>
                  <a:lnTo>
                    <a:pt x="356" y="196"/>
                  </a:lnTo>
                  <a:lnTo>
                    <a:pt x="349" y="197"/>
                  </a:lnTo>
                  <a:lnTo>
                    <a:pt x="344" y="202"/>
                  </a:lnTo>
                  <a:lnTo>
                    <a:pt x="339" y="207"/>
                  </a:lnTo>
                  <a:lnTo>
                    <a:pt x="334" y="212"/>
                  </a:lnTo>
                  <a:lnTo>
                    <a:pt x="329" y="216"/>
                  </a:lnTo>
                  <a:lnTo>
                    <a:pt x="323" y="221"/>
                  </a:lnTo>
                  <a:lnTo>
                    <a:pt x="318" y="226"/>
                  </a:lnTo>
                  <a:lnTo>
                    <a:pt x="313" y="231"/>
                  </a:lnTo>
                  <a:lnTo>
                    <a:pt x="308" y="236"/>
                  </a:lnTo>
                  <a:lnTo>
                    <a:pt x="305" y="242"/>
                  </a:lnTo>
                  <a:lnTo>
                    <a:pt x="300" y="247"/>
                  </a:lnTo>
                  <a:lnTo>
                    <a:pt x="295" y="254"/>
                  </a:lnTo>
                  <a:lnTo>
                    <a:pt x="291" y="261"/>
                  </a:lnTo>
                  <a:lnTo>
                    <a:pt x="288" y="266"/>
                  </a:lnTo>
                  <a:lnTo>
                    <a:pt x="285" y="274"/>
                  </a:lnTo>
                  <a:lnTo>
                    <a:pt x="281" y="281"/>
                  </a:lnTo>
                  <a:lnTo>
                    <a:pt x="278" y="287"/>
                  </a:lnTo>
                  <a:lnTo>
                    <a:pt x="275" y="294"/>
                  </a:lnTo>
                  <a:lnTo>
                    <a:pt x="271" y="301"/>
                  </a:lnTo>
                  <a:lnTo>
                    <a:pt x="270" y="309"/>
                  </a:lnTo>
                  <a:lnTo>
                    <a:pt x="266" y="316"/>
                  </a:lnTo>
                  <a:lnTo>
                    <a:pt x="265" y="322"/>
                  </a:lnTo>
                  <a:lnTo>
                    <a:pt x="265" y="331"/>
                  </a:lnTo>
                  <a:lnTo>
                    <a:pt x="263" y="339"/>
                  </a:lnTo>
                  <a:lnTo>
                    <a:pt x="263" y="347"/>
                  </a:lnTo>
                  <a:lnTo>
                    <a:pt x="261" y="354"/>
                  </a:lnTo>
                  <a:lnTo>
                    <a:pt x="261" y="357"/>
                  </a:lnTo>
                  <a:lnTo>
                    <a:pt x="261" y="361"/>
                  </a:lnTo>
                  <a:lnTo>
                    <a:pt x="261" y="362"/>
                  </a:lnTo>
                  <a:lnTo>
                    <a:pt x="263" y="364"/>
                  </a:lnTo>
                  <a:lnTo>
                    <a:pt x="263" y="367"/>
                  </a:lnTo>
                  <a:lnTo>
                    <a:pt x="263" y="371"/>
                  </a:lnTo>
                  <a:lnTo>
                    <a:pt x="263" y="374"/>
                  </a:lnTo>
                  <a:lnTo>
                    <a:pt x="263" y="377"/>
                  </a:lnTo>
                  <a:lnTo>
                    <a:pt x="263" y="381"/>
                  </a:lnTo>
                  <a:lnTo>
                    <a:pt x="263" y="382"/>
                  </a:lnTo>
                  <a:lnTo>
                    <a:pt x="263" y="386"/>
                  </a:lnTo>
                  <a:lnTo>
                    <a:pt x="263" y="389"/>
                  </a:lnTo>
                  <a:lnTo>
                    <a:pt x="263" y="392"/>
                  </a:lnTo>
                  <a:lnTo>
                    <a:pt x="263" y="396"/>
                  </a:lnTo>
                  <a:lnTo>
                    <a:pt x="263" y="399"/>
                  </a:lnTo>
                  <a:lnTo>
                    <a:pt x="263" y="401"/>
                  </a:lnTo>
                  <a:lnTo>
                    <a:pt x="265" y="404"/>
                  </a:lnTo>
                  <a:lnTo>
                    <a:pt x="265" y="406"/>
                  </a:lnTo>
                  <a:lnTo>
                    <a:pt x="265" y="409"/>
                  </a:lnTo>
                  <a:lnTo>
                    <a:pt x="265" y="412"/>
                  </a:lnTo>
                  <a:lnTo>
                    <a:pt x="265" y="414"/>
                  </a:lnTo>
                  <a:lnTo>
                    <a:pt x="265" y="416"/>
                  </a:lnTo>
                  <a:lnTo>
                    <a:pt x="265" y="417"/>
                  </a:lnTo>
                  <a:lnTo>
                    <a:pt x="265" y="419"/>
                  </a:lnTo>
                  <a:lnTo>
                    <a:pt x="265" y="421"/>
                  </a:lnTo>
                  <a:lnTo>
                    <a:pt x="265" y="422"/>
                  </a:lnTo>
                  <a:lnTo>
                    <a:pt x="265" y="424"/>
                  </a:lnTo>
                  <a:lnTo>
                    <a:pt x="265" y="426"/>
                  </a:lnTo>
                  <a:lnTo>
                    <a:pt x="265" y="427"/>
                  </a:lnTo>
                  <a:lnTo>
                    <a:pt x="266" y="427"/>
                  </a:lnTo>
                  <a:lnTo>
                    <a:pt x="265" y="427"/>
                  </a:lnTo>
                  <a:lnTo>
                    <a:pt x="263" y="426"/>
                  </a:lnTo>
                  <a:lnTo>
                    <a:pt x="261" y="426"/>
                  </a:lnTo>
                  <a:lnTo>
                    <a:pt x="260" y="424"/>
                  </a:lnTo>
                  <a:lnTo>
                    <a:pt x="258" y="422"/>
                  </a:lnTo>
                  <a:lnTo>
                    <a:pt x="255" y="421"/>
                  </a:lnTo>
                  <a:lnTo>
                    <a:pt x="253" y="419"/>
                  </a:lnTo>
                  <a:lnTo>
                    <a:pt x="250" y="417"/>
                  </a:lnTo>
                  <a:lnTo>
                    <a:pt x="246" y="416"/>
                  </a:lnTo>
                  <a:lnTo>
                    <a:pt x="241" y="414"/>
                  </a:lnTo>
                  <a:lnTo>
                    <a:pt x="238" y="412"/>
                  </a:lnTo>
                  <a:lnTo>
                    <a:pt x="235" y="411"/>
                  </a:lnTo>
                  <a:lnTo>
                    <a:pt x="230" y="407"/>
                  </a:lnTo>
                  <a:lnTo>
                    <a:pt x="226" y="406"/>
                  </a:lnTo>
                  <a:lnTo>
                    <a:pt x="221" y="402"/>
                  </a:lnTo>
                  <a:lnTo>
                    <a:pt x="218" y="401"/>
                  </a:lnTo>
                  <a:lnTo>
                    <a:pt x="213" y="399"/>
                  </a:lnTo>
                  <a:lnTo>
                    <a:pt x="208" y="397"/>
                  </a:lnTo>
                  <a:lnTo>
                    <a:pt x="206" y="394"/>
                  </a:lnTo>
                  <a:lnTo>
                    <a:pt x="201" y="392"/>
                  </a:lnTo>
                  <a:lnTo>
                    <a:pt x="196" y="391"/>
                  </a:lnTo>
                  <a:lnTo>
                    <a:pt x="193" y="387"/>
                  </a:lnTo>
                  <a:lnTo>
                    <a:pt x="188" y="386"/>
                  </a:lnTo>
                  <a:lnTo>
                    <a:pt x="185" y="384"/>
                  </a:lnTo>
                  <a:lnTo>
                    <a:pt x="182" y="382"/>
                  </a:lnTo>
                  <a:lnTo>
                    <a:pt x="178" y="382"/>
                  </a:lnTo>
                  <a:lnTo>
                    <a:pt x="173" y="382"/>
                  </a:lnTo>
                  <a:lnTo>
                    <a:pt x="172" y="381"/>
                  </a:lnTo>
                  <a:lnTo>
                    <a:pt x="168" y="381"/>
                  </a:lnTo>
                  <a:lnTo>
                    <a:pt x="165" y="379"/>
                  </a:lnTo>
                  <a:lnTo>
                    <a:pt x="163" y="379"/>
                  </a:lnTo>
                  <a:lnTo>
                    <a:pt x="157" y="379"/>
                  </a:lnTo>
                  <a:lnTo>
                    <a:pt x="150" y="379"/>
                  </a:lnTo>
                  <a:lnTo>
                    <a:pt x="145" y="381"/>
                  </a:lnTo>
                  <a:lnTo>
                    <a:pt x="140" y="381"/>
                  </a:lnTo>
                  <a:lnTo>
                    <a:pt x="135" y="381"/>
                  </a:lnTo>
                  <a:lnTo>
                    <a:pt x="132" y="382"/>
                  </a:lnTo>
                  <a:lnTo>
                    <a:pt x="127" y="382"/>
                  </a:lnTo>
                  <a:lnTo>
                    <a:pt x="125" y="382"/>
                  </a:lnTo>
                  <a:lnTo>
                    <a:pt x="122" y="382"/>
                  </a:lnTo>
                  <a:lnTo>
                    <a:pt x="118" y="384"/>
                  </a:lnTo>
                  <a:lnTo>
                    <a:pt x="115" y="384"/>
                  </a:lnTo>
                  <a:lnTo>
                    <a:pt x="112" y="386"/>
                  </a:lnTo>
                  <a:lnTo>
                    <a:pt x="110" y="386"/>
                  </a:lnTo>
                  <a:lnTo>
                    <a:pt x="107" y="387"/>
                  </a:lnTo>
                  <a:lnTo>
                    <a:pt x="103" y="387"/>
                  </a:lnTo>
                  <a:lnTo>
                    <a:pt x="102" y="387"/>
                  </a:lnTo>
                  <a:lnTo>
                    <a:pt x="98" y="387"/>
                  </a:lnTo>
                  <a:lnTo>
                    <a:pt x="95" y="387"/>
                  </a:lnTo>
                  <a:lnTo>
                    <a:pt x="93" y="387"/>
                  </a:lnTo>
                  <a:lnTo>
                    <a:pt x="90" y="387"/>
                  </a:lnTo>
                  <a:lnTo>
                    <a:pt x="87" y="386"/>
                  </a:lnTo>
                  <a:lnTo>
                    <a:pt x="83" y="386"/>
                  </a:lnTo>
                  <a:lnTo>
                    <a:pt x="80" y="384"/>
                  </a:lnTo>
                  <a:lnTo>
                    <a:pt x="75" y="382"/>
                  </a:lnTo>
                  <a:lnTo>
                    <a:pt x="72" y="381"/>
                  </a:lnTo>
                  <a:lnTo>
                    <a:pt x="67" y="379"/>
                  </a:lnTo>
                  <a:lnTo>
                    <a:pt x="62" y="376"/>
                  </a:lnTo>
                  <a:lnTo>
                    <a:pt x="55" y="372"/>
                  </a:lnTo>
                  <a:lnTo>
                    <a:pt x="50" y="369"/>
                  </a:lnTo>
                  <a:lnTo>
                    <a:pt x="45" y="364"/>
                  </a:lnTo>
                  <a:lnTo>
                    <a:pt x="37" y="362"/>
                  </a:lnTo>
                  <a:lnTo>
                    <a:pt x="30" y="356"/>
                  </a:lnTo>
                  <a:lnTo>
                    <a:pt x="29" y="356"/>
                  </a:lnTo>
                  <a:lnTo>
                    <a:pt x="27" y="356"/>
                  </a:lnTo>
                  <a:lnTo>
                    <a:pt x="25" y="356"/>
                  </a:lnTo>
                  <a:lnTo>
                    <a:pt x="24" y="354"/>
                  </a:lnTo>
                  <a:lnTo>
                    <a:pt x="22" y="354"/>
                  </a:lnTo>
                  <a:lnTo>
                    <a:pt x="20" y="354"/>
                  </a:lnTo>
                  <a:lnTo>
                    <a:pt x="19" y="352"/>
                  </a:lnTo>
                  <a:lnTo>
                    <a:pt x="17" y="352"/>
                  </a:lnTo>
                  <a:lnTo>
                    <a:pt x="15" y="352"/>
                  </a:lnTo>
                  <a:lnTo>
                    <a:pt x="14" y="352"/>
                  </a:lnTo>
                  <a:lnTo>
                    <a:pt x="14" y="351"/>
                  </a:lnTo>
                  <a:lnTo>
                    <a:pt x="12" y="351"/>
                  </a:lnTo>
                  <a:lnTo>
                    <a:pt x="10" y="351"/>
                  </a:lnTo>
                  <a:lnTo>
                    <a:pt x="9" y="351"/>
                  </a:lnTo>
                  <a:lnTo>
                    <a:pt x="7" y="349"/>
                  </a:lnTo>
                  <a:lnTo>
                    <a:pt x="5" y="349"/>
                  </a:lnTo>
                  <a:lnTo>
                    <a:pt x="4" y="349"/>
                  </a:lnTo>
                  <a:lnTo>
                    <a:pt x="2" y="347"/>
                  </a:lnTo>
                  <a:lnTo>
                    <a:pt x="0" y="347"/>
                  </a:lnTo>
                  <a:lnTo>
                    <a:pt x="2" y="346"/>
                  </a:lnTo>
                  <a:lnTo>
                    <a:pt x="5" y="344"/>
                  </a:lnTo>
                  <a:lnTo>
                    <a:pt x="7" y="341"/>
                  </a:lnTo>
                  <a:lnTo>
                    <a:pt x="10" y="337"/>
                  </a:lnTo>
                  <a:lnTo>
                    <a:pt x="12" y="336"/>
                  </a:lnTo>
                  <a:lnTo>
                    <a:pt x="15" y="332"/>
                  </a:lnTo>
                  <a:lnTo>
                    <a:pt x="17" y="331"/>
                  </a:lnTo>
                  <a:lnTo>
                    <a:pt x="20" y="329"/>
                  </a:lnTo>
                  <a:lnTo>
                    <a:pt x="22" y="326"/>
                  </a:lnTo>
                  <a:lnTo>
                    <a:pt x="25" y="324"/>
                  </a:lnTo>
                  <a:lnTo>
                    <a:pt x="27" y="321"/>
                  </a:lnTo>
                  <a:lnTo>
                    <a:pt x="30" y="317"/>
                  </a:lnTo>
                  <a:lnTo>
                    <a:pt x="32" y="316"/>
                  </a:lnTo>
                  <a:lnTo>
                    <a:pt x="35" y="314"/>
                  </a:lnTo>
                  <a:lnTo>
                    <a:pt x="37" y="312"/>
                  </a:lnTo>
                  <a:lnTo>
                    <a:pt x="40" y="309"/>
                  </a:lnTo>
                  <a:lnTo>
                    <a:pt x="42" y="306"/>
                  </a:lnTo>
                  <a:lnTo>
                    <a:pt x="45" y="304"/>
                  </a:lnTo>
                  <a:lnTo>
                    <a:pt x="45" y="301"/>
                  </a:lnTo>
                  <a:lnTo>
                    <a:pt x="49" y="297"/>
                  </a:lnTo>
                  <a:lnTo>
                    <a:pt x="50" y="297"/>
                  </a:lnTo>
                  <a:lnTo>
                    <a:pt x="54" y="294"/>
                  </a:lnTo>
                  <a:lnTo>
                    <a:pt x="55" y="292"/>
                  </a:lnTo>
                  <a:lnTo>
                    <a:pt x="58" y="289"/>
                  </a:lnTo>
                  <a:lnTo>
                    <a:pt x="60" y="286"/>
                  </a:lnTo>
                  <a:lnTo>
                    <a:pt x="63" y="284"/>
                  </a:lnTo>
                  <a:lnTo>
                    <a:pt x="65" y="281"/>
                  </a:lnTo>
                  <a:lnTo>
                    <a:pt x="68" y="279"/>
                  </a:lnTo>
                  <a:lnTo>
                    <a:pt x="70" y="277"/>
                  </a:lnTo>
                  <a:lnTo>
                    <a:pt x="73" y="274"/>
                  </a:lnTo>
                  <a:lnTo>
                    <a:pt x="75" y="272"/>
                  </a:lnTo>
                  <a:lnTo>
                    <a:pt x="78" y="269"/>
                  </a:lnTo>
                  <a:close/>
                </a:path>
              </a:pathLst>
            </a:custGeom>
            <a:solidFill>
              <a:srgbClr val="8775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73" name="Freeform 69"/>
            <p:cNvSpPr>
              <a:spLocks/>
            </p:cNvSpPr>
            <p:nvPr/>
          </p:nvSpPr>
          <p:spPr bwMode="auto">
            <a:xfrm>
              <a:off x="3186" y="1708"/>
              <a:ext cx="540" cy="421"/>
            </a:xfrm>
            <a:custGeom>
              <a:avLst/>
              <a:gdLst/>
              <a:ahLst/>
              <a:cxnLst>
                <a:cxn ang="0">
                  <a:pos x="99" y="236"/>
                </a:cxn>
                <a:cxn ang="0">
                  <a:pos x="116" y="202"/>
                </a:cxn>
                <a:cxn ang="0">
                  <a:pos x="133" y="174"/>
                </a:cxn>
                <a:cxn ang="0">
                  <a:pos x="151" y="147"/>
                </a:cxn>
                <a:cxn ang="0">
                  <a:pos x="174" y="122"/>
                </a:cxn>
                <a:cxn ang="0">
                  <a:pos x="197" y="100"/>
                </a:cxn>
                <a:cxn ang="0">
                  <a:pos x="224" y="82"/>
                </a:cxn>
                <a:cxn ang="0">
                  <a:pos x="246" y="69"/>
                </a:cxn>
                <a:cxn ang="0">
                  <a:pos x="271" y="55"/>
                </a:cxn>
                <a:cxn ang="0">
                  <a:pos x="296" y="44"/>
                </a:cxn>
                <a:cxn ang="0">
                  <a:pos x="324" y="32"/>
                </a:cxn>
                <a:cxn ang="0">
                  <a:pos x="352" y="24"/>
                </a:cxn>
                <a:cxn ang="0">
                  <a:pos x="380" y="15"/>
                </a:cxn>
                <a:cxn ang="0">
                  <a:pos x="409" y="10"/>
                </a:cxn>
                <a:cxn ang="0">
                  <a:pos x="440" y="4"/>
                </a:cxn>
                <a:cxn ang="0">
                  <a:pos x="473" y="0"/>
                </a:cxn>
                <a:cxn ang="0">
                  <a:pos x="503" y="5"/>
                </a:cxn>
                <a:cxn ang="0">
                  <a:pos x="527" y="17"/>
                </a:cxn>
                <a:cxn ang="0">
                  <a:pos x="538" y="44"/>
                </a:cxn>
                <a:cxn ang="0">
                  <a:pos x="538" y="74"/>
                </a:cxn>
                <a:cxn ang="0">
                  <a:pos x="527" y="95"/>
                </a:cxn>
                <a:cxn ang="0">
                  <a:pos x="507" y="114"/>
                </a:cxn>
                <a:cxn ang="0">
                  <a:pos x="480" y="127"/>
                </a:cxn>
                <a:cxn ang="0">
                  <a:pos x="447" y="140"/>
                </a:cxn>
                <a:cxn ang="0">
                  <a:pos x="412" y="152"/>
                </a:cxn>
                <a:cxn ang="0">
                  <a:pos x="375" y="166"/>
                </a:cxn>
                <a:cxn ang="0">
                  <a:pos x="345" y="182"/>
                </a:cxn>
                <a:cxn ang="0">
                  <a:pos x="315" y="202"/>
                </a:cxn>
                <a:cxn ang="0">
                  <a:pos x="289" y="229"/>
                </a:cxn>
                <a:cxn ang="0">
                  <a:pos x="267" y="261"/>
                </a:cxn>
                <a:cxn ang="0">
                  <a:pos x="251" y="297"/>
                </a:cxn>
                <a:cxn ang="0">
                  <a:pos x="244" y="339"/>
                </a:cxn>
                <a:cxn ang="0">
                  <a:pos x="244" y="359"/>
                </a:cxn>
                <a:cxn ang="0">
                  <a:pos x="244" y="374"/>
                </a:cxn>
                <a:cxn ang="0">
                  <a:pos x="244" y="389"/>
                </a:cxn>
                <a:cxn ang="0">
                  <a:pos x="244" y="402"/>
                </a:cxn>
                <a:cxn ang="0">
                  <a:pos x="246" y="414"/>
                </a:cxn>
                <a:cxn ang="0">
                  <a:pos x="246" y="421"/>
                </a:cxn>
                <a:cxn ang="0">
                  <a:pos x="239" y="416"/>
                </a:cxn>
                <a:cxn ang="0">
                  <a:pos x="226" y="411"/>
                </a:cxn>
                <a:cxn ang="0">
                  <a:pos x="207" y="401"/>
                </a:cxn>
                <a:cxn ang="0">
                  <a:pos x="191" y="392"/>
                </a:cxn>
                <a:cxn ang="0">
                  <a:pos x="173" y="384"/>
                </a:cxn>
                <a:cxn ang="0">
                  <a:pos x="158" y="382"/>
                </a:cxn>
                <a:cxn ang="0">
                  <a:pos x="134" y="382"/>
                </a:cxn>
                <a:cxn ang="0">
                  <a:pos x="116" y="384"/>
                </a:cxn>
                <a:cxn ang="0">
                  <a:pos x="101" y="387"/>
                </a:cxn>
                <a:cxn ang="0">
                  <a:pos x="88" y="389"/>
                </a:cxn>
                <a:cxn ang="0">
                  <a:pos x="71" y="384"/>
                </a:cxn>
                <a:cxn ang="0">
                  <a:pos x="46" y="374"/>
                </a:cxn>
                <a:cxn ang="0">
                  <a:pos x="25" y="362"/>
                </a:cxn>
                <a:cxn ang="0">
                  <a:pos x="20" y="357"/>
                </a:cxn>
                <a:cxn ang="0">
                  <a:pos x="13" y="354"/>
                </a:cxn>
                <a:cxn ang="0">
                  <a:pos x="6" y="351"/>
                </a:cxn>
                <a:cxn ang="0">
                  <a:pos x="0" y="347"/>
                </a:cxn>
                <a:cxn ang="0">
                  <a:pos x="15" y="334"/>
                </a:cxn>
                <a:cxn ang="0">
                  <a:pos x="28" y="321"/>
                </a:cxn>
                <a:cxn ang="0">
                  <a:pos x="40" y="307"/>
                </a:cxn>
                <a:cxn ang="0">
                  <a:pos x="53" y="296"/>
                </a:cxn>
                <a:cxn ang="0">
                  <a:pos x="68" y="281"/>
                </a:cxn>
                <a:cxn ang="0">
                  <a:pos x="81" y="267"/>
                </a:cxn>
              </a:cxnLst>
              <a:rect l="0" t="0" r="r" b="b"/>
              <a:pathLst>
                <a:path w="540" h="421">
                  <a:moveTo>
                    <a:pt x="86" y="264"/>
                  </a:moveTo>
                  <a:lnTo>
                    <a:pt x="89" y="256"/>
                  </a:lnTo>
                  <a:lnTo>
                    <a:pt x="93" y="249"/>
                  </a:lnTo>
                  <a:lnTo>
                    <a:pt x="96" y="242"/>
                  </a:lnTo>
                  <a:lnTo>
                    <a:pt x="99" y="236"/>
                  </a:lnTo>
                  <a:lnTo>
                    <a:pt x="103" y="229"/>
                  </a:lnTo>
                  <a:lnTo>
                    <a:pt x="106" y="222"/>
                  </a:lnTo>
                  <a:lnTo>
                    <a:pt x="109" y="216"/>
                  </a:lnTo>
                  <a:lnTo>
                    <a:pt x="113" y="209"/>
                  </a:lnTo>
                  <a:lnTo>
                    <a:pt x="116" y="202"/>
                  </a:lnTo>
                  <a:lnTo>
                    <a:pt x="118" y="197"/>
                  </a:lnTo>
                  <a:lnTo>
                    <a:pt x="123" y="191"/>
                  </a:lnTo>
                  <a:lnTo>
                    <a:pt x="126" y="184"/>
                  </a:lnTo>
                  <a:lnTo>
                    <a:pt x="129" y="179"/>
                  </a:lnTo>
                  <a:lnTo>
                    <a:pt x="133" y="174"/>
                  </a:lnTo>
                  <a:lnTo>
                    <a:pt x="136" y="167"/>
                  </a:lnTo>
                  <a:lnTo>
                    <a:pt x="139" y="162"/>
                  </a:lnTo>
                  <a:lnTo>
                    <a:pt x="144" y="157"/>
                  </a:lnTo>
                  <a:lnTo>
                    <a:pt x="148" y="151"/>
                  </a:lnTo>
                  <a:lnTo>
                    <a:pt x="151" y="147"/>
                  </a:lnTo>
                  <a:lnTo>
                    <a:pt x="156" y="140"/>
                  </a:lnTo>
                  <a:lnTo>
                    <a:pt x="161" y="135"/>
                  </a:lnTo>
                  <a:lnTo>
                    <a:pt x="164" y="130"/>
                  </a:lnTo>
                  <a:lnTo>
                    <a:pt x="169" y="127"/>
                  </a:lnTo>
                  <a:lnTo>
                    <a:pt x="174" y="122"/>
                  </a:lnTo>
                  <a:lnTo>
                    <a:pt x="177" y="117"/>
                  </a:lnTo>
                  <a:lnTo>
                    <a:pt x="182" y="114"/>
                  </a:lnTo>
                  <a:lnTo>
                    <a:pt x="187" y="109"/>
                  </a:lnTo>
                  <a:lnTo>
                    <a:pt x="194" y="104"/>
                  </a:lnTo>
                  <a:lnTo>
                    <a:pt x="197" y="100"/>
                  </a:lnTo>
                  <a:lnTo>
                    <a:pt x="202" y="95"/>
                  </a:lnTo>
                  <a:lnTo>
                    <a:pt x="209" y="94"/>
                  </a:lnTo>
                  <a:lnTo>
                    <a:pt x="214" y="89"/>
                  </a:lnTo>
                  <a:lnTo>
                    <a:pt x="219" y="85"/>
                  </a:lnTo>
                  <a:lnTo>
                    <a:pt x="224" y="82"/>
                  </a:lnTo>
                  <a:lnTo>
                    <a:pt x="227" y="79"/>
                  </a:lnTo>
                  <a:lnTo>
                    <a:pt x="232" y="77"/>
                  </a:lnTo>
                  <a:lnTo>
                    <a:pt x="237" y="74"/>
                  </a:lnTo>
                  <a:lnTo>
                    <a:pt x="242" y="70"/>
                  </a:lnTo>
                  <a:lnTo>
                    <a:pt x="246" y="69"/>
                  </a:lnTo>
                  <a:lnTo>
                    <a:pt x="251" y="65"/>
                  </a:lnTo>
                  <a:lnTo>
                    <a:pt x="256" y="62"/>
                  </a:lnTo>
                  <a:lnTo>
                    <a:pt x="261" y="60"/>
                  </a:lnTo>
                  <a:lnTo>
                    <a:pt x="266" y="57"/>
                  </a:lnTo>
                  <a:lnTo>
                    <a:pt x="271" y="55"/>
                  </a:lnTo>
                  <a:lnTo>
                    <a:pt x="276" y="52"/>
                  </a:lnTo>
                  <a:lnTo>
                    <a:pt x="281" y="49"/>
                  </a:lnTo>
                  <a:lnTo>
                    <a:pt x="286" y="47"/>
                  </a:lnTo>
                  <a:lnTo>
                    <a:pt x="291" y="45"/>
                  </a:lnTo>
                  <a:lnTo>
                    <a:pt x="296" y="44"/>
                  </a:lnTo>
                  <a:lnTo>
                    <a:pt x="301" y="40"/>
                  </a:lnTo>
                  <a:lnTo>
                    <a:pt x="307" y="39"/>
                  </a:lnTo>
                  <a:lnTo>
                    <a:pt x="312" y="35"/>
                  </a:lnTo>
                  <a:lnTo>
                    <a:pt x="317" y="34"/>
                  </a:lnTo>
                  <a:lnTo>
                    <a:pt x="324" y="32"/>
                  </a:lnTo>
                  <a:lnTo>
                    <a:pt x="329" y="29"/>
                  </a:lnTo>
                  <a:lnTo>
                    <a:pt x="335" y="29"/>
                  </a:lnTo>
                  <a:lnTo>
                    <a:pt x="340" y="27"/>
                  </a:lnTo>
                  <a:lnTo>
                    <a:pt x="347" y="25"/>
                  </a:lnTo>
                  <a:lnTo>
                    <a:pt x="352" y="24"/>
                  </a:lnTo>
                  <a:lnTo>
                    <a:pt x="359" y="22"/>
                  </a:lnTo>
                  <a:lnTo>
                    <a:pt x="362" y="20"/>
                  </a:lnTo>
                  <a:lnTo>
                    <a:pt x="369" y="19"/>
                  </a:lnTo>
                  <a:lnTo>
                    <a:pt x="374" y="17"/>
                  </a:lnTo>
                  <a:lnTo>
                    <a:pt x="380" y="15"/>
                  </a:lnTo>
                  <a:lnTo>
                    <a:pt x="385" y="14"/>
                  </a:lnTo>
                  <a:lnTo>
                    <a:pt x="390" y="12"/>
                  </a:lnTo>
                  <a:lnTo>
                    <a:pt x="397" y="12"/>
                  </a:lnTo>
                  <a:lnTo>
                    <a:pt x="402" y="12"/>
                  </a:lnTo>
                  <a:lnTo>
                    <a:pt x="409" y="10"/>
                  </a:lnTo>
                  <a:lnTo>
                    <a:pt x="414" y="9"/>
                  </a:lnTo>
                  <a:lnTo>
                    <a:pt x="420" y="7"/>
                  </a:lnTo>
                  <a:lnTo>
                    <a:pt x="427" y="5"/>
                  </a:lnTo>
                  <a:lnTo>
                    <a:pt x="433" y="5"/>
                  </a:lnTo>
                  <a:lnTo>
                    <a:pt x="440" y="4"/>
                  </a:lnTo>
                  <a:lnTo>
                    <a:pt x="445" y="2"/>
                  </a:lnTo>
                  <a:lnTo>
                    <a:pt x="453" y="2"/>
                  </a:lnTo>
                  <a:lnTo>
                    <a:pt x="460" y="2"/>
                  </a:lnTo>
                  <a:lnTo>
                    <a:pt x="467" y="0"/>
                  </a:lnTo>
                  <a:lnTo>
                    <a:pt x="473" y="0"/>
                  </a:lnTo>
                  <a:lnTo>
                    <a:pt x="480" y="0"/>
                  </a:lnTo>
                  <a:lnTo>
                    <a:pt x="485" y="2"/>
                  </a:lnTo>
                  <a:lnTo>
                    <a:pt x="492" y="2"/>
                  </a:lnTo>
                  <a:lnTo>
                    <a:pt x="498" y="4"/>
                  </a:lnTo>
                  <a:lnTo>
                    <a:pt x="503" y="5"/>
                  </a:lnTo>
                  <a:lnTo>
                    <a:pt x="508" y="7"/>
                  </a:lnTo>
                  <a:lnTo>
                    <a:pt x="515" y="9"/>
                  </a:lnTo>
                  <a:lnTo>
                    <a:pt x="518" y="12"/>
                  </a:lnTo>
                  <a:lnTo>
                    <a:pt x="522" y="14"/>
                  </a:lnTo>
                  <a:lnTo>
                    <a:pt x="527" y="17"/>
                  </a:lnTo>
                  <a:lnTo>
                    <a:pt x="530" y="22"/>
                  </a:lnTo>
                  <a:lnTo>
                    <a:pt x="533" y="27"/>
                  </a:lnTo>
                  <a:lnTo>
                    <a:pt x="535" y="30"/>
                  </a:lnTo>
                  <a:lnTo>
                    <a:pt x="537" y="37"/>
                  </a:lnTo>
                  <a:lnTo>
                    <a:pt x="538" y="44"/>
                  </a:lnTo>
                  <a:lnTo>
                    <a:pt x="540" y="50"/>
                  </a:lnTo>
                  <a:lnTo>
                    <a:pt x="540" y="59"/>
                  </a:lnTo>
                  <a:lnTo>
                    <a:pt x="540" y="64"/>
                  </a:lnTo>
                  <a:lnTo>
                    <a:pt x="540" y="69"/>
                  </a:lnTo>
                  <a:lnTo>
                    <a:pt x="538" y="74"/>
                  </a:lnTo>
                  <a:lnTo>
                    <a:pt x="537" y="79"/>
                  </a:lnTo>
                  <a:lnTo>
                    <a:pt x="535" y="82"/>
                  </a:lnTo>
                  <a:lnTo>
                    <a:pt x="532" y="87"/>
                  </a:lnTo>
                  <a:lnTo>
                    <a:pt x="530" y="92"/>
                  </a:lnTo>
                  <a:lnTo>
                    <a:pt x="527" y="95"/>
                  </a:lnTo>
                  <a:lnTo>
                    <a:pt x="523" y="99"/>
                  </a:lnTo>
                  <a:lnTo>
                    <a:pt x="522" y="102"/>
                  </a:lnTo>
                  <a:lnTo>
                    <a:pt x="517" y="105"/>
                  </a:lnTo>
                  <a:lnTo>
                    <a:pt x="512" y="110"/>
                  </a:lnTo>
                  <a:lnTo>
                    <a:pt x="507" y="114"/>
                  </a:lnTo>
                  <a:lnTo>
                    <a:pt x="502" y="115"/>
                  </a:lnTo>
                  <a:lnTo>
                    <a:pt x="497" y="119"/>
                  </a:lnTo>
                  <a:lnTo>
                    <a:pt x="492" y="122"/>
                  </a:lnTo>
                  <a:lnTo>
                    <a:pt x="485" y="125"/>
                  </a:lnTo>
                  <a:lnTo>
                    <a:pt x="480" y="127"/>
                  </a:lnTo>
                  <a:lnTo>
                    <a:pt x="473" y="130"/>
                  </a:lnTo>
                  <a:lnTo>
                    <a:pt x="467" y="132"/>
                  </a:lnTo>
                  <a:lnTo>
                    <a:pt x="460" y="135"/>
                  </a:lnTo>
                  <a:lnTo>
                    <a:pt x="453" y="137"/>
                  </a:lnTo>
                  <a:lnTo>
                    <a:pt x="447" y="140"/>
                  </a:lnTo>
                  <a:lnTo>
                    <a:pt x="440" y="144"/>
                  </a:lnTo>
                  <a:lnTo>
                    <a:pt x="433" y="145"/>
                  </a:lnTo>
                  <a:lnTo>
                    <a:pt x="427" y="147"/>
                  </a:lnTo>
                  <a:lnTo>
                    <a:pt x="419" y="151"/>
                  </a:lnTo>
                  <a:lnTo>
                    <a:pt x="412" y="152"/>
                  </a:lnTo>
                  <a:lnTo>
                    <a:pt x="404" y="156"/>
                  </a:lnTo>
                  <a:lnTo>
                    <a:pt x="397" y="159"/>
                  </a:lnTo>
                  <a:lnTo>
                    <a:pt x="389" y="162"/>
                  </a:lnTo>
                  <a:lnTo>
                    <a:pt x="380" y="164"/>
                  </a:lnTo>
                  <a:lnTo>
                    <a:pt x="375" y="166"/>
                  </a:lnTo>
                  <a:lnTo>
                    <a:pt x="369" y="169"/>
                  </a:lnTo>
                  <a:lnTo>
                    <a:pt x="362" y="172"/>
                  </a:lnTo>
                  <a:lnTo>
                    <a:pt x="359" y="176"/>
                  </a:lnTo>
                  <a:lnTo>
                    <a:pt x="352" y="179"/>
                  </a:lnTo>
                  <a:lnTo>
                    <a:pt x="345" y="182"/>
                  </a:lnTo>
                  <a:lnTo>
                    <a:pt x="339" y="186"/>
                  </a:lnTo>
                  <a:lnTo>
                    <a:pt x="334" y="191"/>
                  </a:lnTo>
                  <a:lnTo>
                    <a:pt x="327" y="194"/>
                  </a:lnTo>
                  <a:lnTo>
                    <a:pt x="322" y="197"/>
                  </a:lnTo>
                  <a:lnTo>
                    <a:pt x="315" y="202"/>
                  </a:lnTo>
                  <a:lnTo>
                    <a:pt x="310" y="207"/>
                  </a:lnTo>
                  <a:lnTo>
                    <a:pt x="304" y="214"/>
                  </a:lnTo>
                  <a:lnTo>
                    <a:pt x="299" y="217"/>
                  </a:lnTo>
                  <a:lnTo>
                    <a:pt x="294" y="224"/>
                  </a:lnTo>
                  <a:lnTo>
                    <a:pt x="289" y="229"/>
                  </a:lnTo>
                  <a:lnTo>
                    <a:pt x="284" y="234"/>
                  </a:lnTo>
                  <a:lnTo>
                    <a:pt x="279" y="241"/>
                  </a:lnTo>
                  <a:lnTo>
                    <a:pt x="276" y="247"/>
                  </a:lnTo>
                  <a:lnTo>
                    <a:pt x="271" y="252"/>
                  </a:lnTo>
                  <a:lnTo>
                    <a:pt x="267" y="261"/>
                  </a:lnTo>
                  <a:lnTo>
                    <a:pt x="264" y="266"/>
                  </a:lnTo>
                  <a:lnTo>
                    <a:pt x="259" y="274"/>
                  </a:lnTo>
                  <a:lnTo>
                    <a:pt x="256" y="281"/>
                  </a:lnTo>
                  <a:lnTo>
                    <a:pt x="254" y="289"/>
                  </a:lnTo>
                  <a:lnTo>
                    <a:pt x="251" y="297"/>
                  </a:lnTo>
                  <a:lnTo>
                    <a:pt x="249" y="304"/>
                  </a:lnTo>
                  <a:lnTo>
                    <a:pt x="247" y="314"/>
                  </a:lnTo>
                  <a:lnTo>
                    <a:pt x="246" y="321"/>
                  </a:lnTo>
                  <a:lnTo>
                    <a:pt x="244" y="331"/>
                  </a:lnTo>
                  <a:lnTo>
                    <a:pt x="244" y="339"/>
                  </a:lnTo>
                  <a:lnTo>
                    <a:pt x="244" y="347"/>
                  </a:lnTo>
                  <a:lnTo>
                    <a:pt x="244" y="351"/>
                  </a:lnTo>
                  <a:lnTo>
                    <a:pt x="244" y="354"/>
                  </a:lnTo>
                  <a:lnTo>
                    <a:pt x="244" y="357"/>
                  </a:lnTo>
                  <a:lnTo>
                    <a:pt x="244" y="359"/>
                  </a:lnTo>
                  <a:lnTo>
                    <a:pt x="244" y="362"/>
                  </a:lnTo>
                  <a:lnTo>
                    <a:pt x="244" y="364"/>
                  </a:lnTo>
                  <a:lnTo>
                    <a:pt x="244" y="367"/>
                  </a:lnTo>
                  <a:lnTo>
                    <a:pt x="244" y="371"/>
                  </a:lnTo>
                  <a:lnTo>
                    <a:pt x="244" y="374"/>
                  </a:lnTo>
                  <a:lnTo>
                    <a:pt x="244" y="377"/>
                  </a:lnTo>
                  <a:lnTo>
                    <a:pt x="244" y="381"/>
                  </a:lnTo>
                  <a:lnTo>
                    <a:pt x="244" y="382"/>
                  </a:lnTo>
                  <a:lnTo>
                    <a:pt x="244" y="386"/>
                  </a:lnTo>
                  <a:lnTo>
                    <a:pt x="244" y="389"/>
                  </a:lnTo>
                  <a:lnTo>
                    <a:pt x="244" y="392"/>
                  </a:lnTo>
                  <a:lnTo>
                    <a:pt x="244" y="396"/>
                  </a:lnTo>
                  <a:lnTo>
                    <a:pt x="244" y="399"/>
                  </a:lnTo>
                  <a:lnTo>
                    <a:pt x="244" y="399"/>
                  </a:lnTo>
                  <a:lnTo>
                    <a:pt x="244" y="402"/>
                  </a:lnTo>
                  <a:lnTo>
                    <a:pt x="246" y="406"/>
                  </a:lnTo>
                  <a:lnTo>
                    <a:pt x="246" y="407"/>
                  </a:lnTo>
                  <a:lnTo>
                    <a:pt x="246" y="409"/>
                  </a:lnTo>
                  <a:lnTo>
                    <a:pt x="246" y="412"/>
                  </a:lnTo>
                  <a:lnTo>
                    <a:pt x="246" y="414"/>
                  </a:lnTo>
                  <a:lnTo>
                    <a:pt x="246" y="416"/>
                  </a:lnTo>
                  <a:lnTo>
                    <a:pt x="246" y="416"/>
                  </a:lnTo>
                  <a:lnTo>
                    <a:pt x="246" y="417"/>
                  </a:lnTo>
                  <a:lnTo>
                    <a:pt x="246" y="419"/>
                  </a:lnTo>
                  <a:lnTo>
                    <a:pt x="246" y="421"/>
                  </a:lnTo>
                  <a:lnTo>
                    <a:pt x="244" y="421"/>
                  </a:lnTo>
                  <a:lnTo>
                    <a:pt x="244" y="419"/>
                  </a:lnTo>
                  <a:lnTo>
                    <a:pt x="242" y="419"/>
                  </a:lnTo>
                  <a:lnTo>
                    <a:pt x="241" y="417"/>
                  </a:lnTo>
                  <a:lnTo>
                    <a:pt x="239" y="416"/>
                  </a:lnTo>
                  <a:lnTo>
                    <a:pt x="237" y="416"/>
                  </a:lnTo>
                  <a:lnTo>
                    <a:pt x="234" y="416"/>
                  </a:lnTo>
                  <a:lnTo>
                    <a:pt x="231" y="414"/>
                  </a:lnTo>
                  <a:lnTo>
                    <a:pt x="229" y="412"/>
                  </a:lnTo>
                  <a:lnTo>
                    <a:pt x="226" y="411"/>
                  </a:lnTo>
                  <a:lnTo>
                    <a:pt x="222" y="409"/>
                  </a:lnTo>
                  <a:lnTo>
                    <a:pt x="219" y="406"/>
                  </a:lnTo>
                  <a:lnTo>
                    <a:pt x="216" y="404"/>
                  </a:lnTo>
                  <a:lnTo>
                    <a:pt x="211" y="402"/>
                  </a:lnTo>
                  <a:lnTo>
                    <a:pt x="207" y="401"/>
                  </a:lnTo>
                  <a:lnTo>
                    <a:pt x="204" y="399"/>
                  </a:lnTo>
                  <a:lnTo>
                    <a:pt x="201" y="397"/>
                  </a:lnTo>
                  <a:lnTo>
                    <a:pt x="197" y="396"/>
                  </a:lnTo>
                  <a:lnTo>
                    <a:pt x="194" y="394"/>
                  </a:lnTo>
                  <a:lnTo>
                    <a:pt x="191" y="392"/>
                  </a:lnTo>
                  <a:lnTo>
                    <a:pt x="186" y="391"/>
                  </a:lnTo>
                  <a:lnTo>
                    <a:pt x="182" y="389"/>
                  </a:lnTo>
                  <a:lnTo>
                    <a:pt x="179" y="387"/>
                  </a:lnTo>
                  <a:lnTo>
                    <a:pt x="176" y="386"/>
                  </a:lnTo>
                  <a:lnTo>
                    <a:pt x="173" y="384"/>
                  </a:lnTo>
                  <a:lnTo>
                    <a:pt x="169" y="382"/>
                  </a:lnTo>
                  <a:lnTo>
                    <a:pt x="166" y="382"/>
                  </a:lnTo>
                  <a:lnTo>
                    <a:pt x="163" y="382"/>
                  </a:lnTo>
                  <a:lnTo>
                    <a:pt x="161" y="382"/>
                  </a:lnTo>
                  <a:lnTo>
                    <a:pt x="158" y="382"/>
                  </a:lnTo>
                  <a:lnTo>
                    <a:pt x="156" y="382"/>
                  </a:lnTo>
                  <a:lnTo>
                    <a:pt x="149" y="382"/>
                  </a:lnTo>
                  <a:lnTo>
                    <a:pt x="144" y="382"/>
                  </a:lnTo>
                  <a:lnTo>
                    <a:pt x="139" y="382"/>
                  </a:lnTo>
                  <a:lnTo>
                    <a:pt x="134" y="382"/>
                  </a:lnTo>
                  <a:lnTo>
                    <a:pt x="129" y="382"/>
                  </a:lnTo>
                  <a:lnTo>
                    <a:pt x="124" y="382"/>
                  </a:lnTo>
                  <a:lnTo>
                    <a:pt x="121" y="384"/>
                  </a:lnTo>
                  <a:lnTo>
                    <a:pt x="118" y="384"/>
                  </a:lnTo>
                  <a:lnTo>
                    <a:pt x="116" y="384"/>
                  </a:lnTo>
                  <a:lnTo>
                    <a:pt x="113" y="386"/>
                  </a:lnTo>
                  <a:lnTo>
                    <a:pt x="109" y="386"/>
                  </a:lnTo>
                  <a:lnTo>
                    <a:pt x="108" y="387"/>
                  </a:lnTo>
                  <a:lnTo>
                    <a:pt x="104" y="387"/>
                  </a:lnTo>
                  <a:lnTo>
                    <a:pt x="101" y="387"/>
                  </a:lnTo>
                  <a:lnTo>
                    <a:pt x="99" y="389"/>
                  </a:lnTo>
                  <a:lnTo>
                    <a:pt x="96" y="389"/>
                  </a:lnTo>
                  <a:lnTo>
                    <a:pt x="94" y="389"/>
                  </a:lnTo>
                  <a:lnTo>
                    <a:pt x="91" y="389"/>
                  </a:lnTo>
                  <a:lnTo>
                    <a:pt x="88" y="389"/>
                  </a:lnTo>
                  <a:lnTo>
                    <a:pt x="84" y="389"/>
                  </a:lnTo>
                  <a:lnTo>
                    <a:pt x="83" y="387"/>
                  </a:lnTo>
                  <a:lnTo>
                    <a:pt x="79" y="387"/>
                  </a:lnTo>
                  <a:lnTo>
                    <a:pt x="74" y="386"/>
                  </a:lnTo>
                  <a:lnTo>
                    <a:pt x="71" y="384"/>
                  </a:lnTo>
                  <a:lnTo>
                    <a:pt x="68" y="382"/>
                  </a:lnTo>
                  <a:lnTo>
                    <a:pt x="63" y="382"/>
                  </a:lnTo>
                  <a:lnTo>
                    <a:pt x="58" y="379"/>
                  </a:lnTo>
                  <a:lnTo>
                    <a:pt x="53" y="377"/>
                  </a:lnTo>
                  <a:lnTo>
                    <a:pt x="46" y="374"/>
                  </a:lnTo>
                  <a:lnTo>
                    <a:pt x="40" y="371"/>
                  </a:lnTo>
                  <a:lnTo>
                    <a:pt x="35" y="366"/>
                  </a:lnTo>
                  <a:lnTo>
                    <a:pt x="28" y="362"/>
                  </a:lnTo>
                  <a:lnTo>
                    <a:pt x="26" y="362"/>
                  </a:lnTo>
                  <a:lnTo>
                    <a:pt x="25" y="362"/>
                  </a:lnTo>
                  <a:lnTo>
                    <a:pt x="25" y="361"/>
                  </a:lnTo>
                  <a:lnTo>
                    <a:pt x="23" y="361"/>
                  </a:lnTo>
                  <a:lnTo>
                    <a:pt x="21" y="359"/>
                  </a:lnTo>
                  <a:lnTo>
                    <a:pt x="20" y="359"/>
                  </a:lnTo>
                  <a:lnTo>
                    <a:pt x="20" y="357"/>
                  </a:lnTo>
                  <a:lnTo>
                    <a:pt x="18" y="357"/>
                  </a:lnTo>
                  <a:lnTo>
                    <a:pt x="16" y="357"/>
                  </a:lnTo>
                  <a:lnTo>
                    <a:pt x="15" y="356"/>
                  </a:lnTo>
                  <a:lnTo>
                    <a:pt x="13" y="356"/>
                  </a:lnTo>
                  <a:lnTo>
                    <a:pt x="13" y="354"/>
                  </a:lnTo>
                  <a:lnTo>
                    <a:pt x="11" y="354"/>
                  </a:lnTo>
                  <a:lnTo>
                    <a:pt x="10" y="352"/>
                  </a:lnTo>
                  <a:lnTo>
                    <a:pt x="8" y="352"/>
                  </a:lnTo>
                  <a:lnTo>
                    <a:pt x="8" y="351"/>
                  </a:lnTo>
                  <a:lnTo>
                    <a:pt x="6" y="351"/>
                  </a:lnTo>
                  <a:lnTo>
                    <a:pt x="5" y="349"/>
                  </a:lnTo>
                  <a:lnTo>
                    <a:pt x="3" y="349"/>
                  </a:lnTo>
                  <a:lnTo>
                    <a:pt x="3" y="347"/>
                  </a:lnTo>
                  <a:lnTo>
                    <a:pt x="1" y="347"/>
                  </a:lnTo>
                  <a:lnTo>
                    <a:pt x="0" y="347"/>
                  </a:lnTo>
                  <a:lnTo>
                    <a:pt x="3" y="346"/>
                  </a:lnTo>
                  <a:lnTo>
                    <a:pt x="6" y="342"/>
                  </a:lnTo>
                  <a:lnTo>
                    <a:pt x="8" y="339"/>
                  </a:lnTo>
                  <a:lnTo>
                    <a:pt x="11" y="337"/>
                  </a:lnTo>
                  <a:lnTo>
                    <a:pt x="15" y="334"/>
                  </a:lnTo>
                  <a:lnTo>
                    <a:pt x="16" y="331"/>
                  </a:lnTo>
                  <a:lnTo>
                    <a:pt x="20" y="329"/>
                  </a:lnTo>
                  <a:lnTo>
                    <a:pt x="23" y="327"/>
                  </a:lnTo>
                  <a:lnTo>
                    <a:pt x="25" y="324"/>
                  </a:lnTo>
                  <a:lnTo>
                    <a:pt x="28" y="321"/>
                  </a:lnTo>
                  <a:lnTo>
                    <a:pt x="31" y="317"/>
                  </a:lnTo>
                  <a:lnTo>
                    <a:pt x="33" y="316"/>
                  </a:lnTo>
                  <a:lnTo>
                    <a:pt x="36" y="314"/>
                  </a:lnTo>
                  <a:lnTo>
                    <a:pt x="36" y="311"/>
                  </a:lnTo>
                  <a:lnTo>
                    <a:pt x="40" y="307"/>
                  </a:lnTo>
                  <a:lnTo>
                    <a:pt x="43" y="306"/>
                  </a:lnTo>
                  <a:lnTo>
                    <a:pt x="45" y="302"/>
                  </a:lnTo>
                  <a:lnTo>
                    <a:pt x="48" y="299"/>
                  </a:lnTo>
                  <a:lnTo>
                    <a:pt x="51" y="297"/>
                  </a:lnTo>
                  <a:lnTo>
                    <a:pt x="53" y="296"/>
                  </a:lnTo>
                  <a:lnTo>
                    <a:pt x="56" y="292"/>
                  </a:lnTo>
                  <a:lnTo>
                    <a:pt x="59" y="289"/>
                  </a:lnTo>
                  <a:lnTo>
                    <a:pt x="61" y="287"/>
                  </a:lnTo>
                  <a:lnTo>
                    <a:pt x="64" y="284"/>
                  </a:lnTo>
                  <a:lnTo>
                    <a:pt x="68" y="281"/>
                  </a:lnTo>
                  <a:lnTo>
                    <a:pt x="69" y="279"/>
                  </a:lnTo>
                  <a:lnTo>
                    <a:pt x="73" y="277"/>
                  </a:lnTo>
                  <a:lnTo>
                    <a:pt x="76" y="274"/>
                  </a:lnTo>
                  <a:lnTo>
                    <a:pt x="78" y="271"/>
                  </a:lnTo>
                  <a:lnTo>
                    <a:pt x="81" y="267"/>
                  </a:lnTo>
                  <a:lnTo>
                    <a:pt x="83" y="264"/>
                  </a:lnTo>
                  <a:lnTo>
                    <a:pt x="86" y="264"/>
                  </a:lnTo>
                  <a:close/>
                </a:path>
              </a:pathLst>
            </a:custGeom>
            <a:solidFill>
              <a:srgbClr val="AA89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74" name="Freeform 70"/>
            <p:cNvSpPr>
              <a:spLocks/>
            </p:cNvSpPr>
            <p:nvPr/>
          </p:nvSpPr>
          <p:spPr bwMode="auto">
            <a:xfrm>
              <a:off x="3194" y="1707"/>
              <a:ext cx="530" cy="417"/>
            </a:xfrm>
            <a:custGeom>
              <a:avLst/>
              <a:gdLst/>
              <a:ahLst/>
              <a:cxnLst>
                <a:cxn ang="0">
                  <a:pos x="111" y="225"/>
                </a:cxn>
                <a:cxn ang="0">
                  <a:pos x="133" y="185"/>
                </a:cxn>
                <a:cxn ang="0">
                  <a:pos x="158" y="150"/>
                </a:cxn>
                <a:cxn ang="0">
                  <a:pos x="184" y="120"/>
                </a:cxn>
                <a:cxn ang="0">
                  <a:pos x="214" y="93"/>
                </a:cxn>
                <a:cxn ang="0">
                  <a:pos x="249" y="68"/>
                </a:cxn>
                <a:cxn ang="0">
                  <a:pos x="289" y="48"/>
                </a:cxn>
                <a:cxn ang="0">
                  <a:pos x="337" y="30"/>
                </a:cxn>
                <a:cxn ang="0">
                  <a:pos x="366" y="23"/>
                </a:cxn>
                <a:cxn ang="0">
                  <a:pos x="394" y="13"/>
                </a:cxn>
                <a:cxn ang="0">
                  <a:pos x="424" y="6"/>
                </a:cxn>
                <a:cxn ang="0">
                  <a:pos x="454" y="1"/>
                </a:cxn>
                <a:cxn ang="0">
                  <a:pos x="482" y="0"/>
                </a:cxn>
                <a:cxn ang="0">
                  <a:pos x="505" y="6"/>
                </a:cxn>
                <a:cxn ang="0">
                  <a:pos x="522" y="21"/>
                </a:cxn>
                <a:cxn ang="0">
                  <a:pos x="530" y="46"/>
                </a:cxn>
                <a:cxn ang="0">
                  <a:pos x="522" y="80"/>
                </a:cxn>
                <a:cxn ang="0">
                  <a:pos x="494" y="105"/>
                </a:cxn>
                <a:cxn ang="0">
                  <a:pos x="447" y="125"/>
                </a:cxn>
                <a:cxn ang="0">
                  <a:pos x="392" y="145"/>
                </a:cxn>
                <a:cxn ang="0">
                  <a:pos x="337" y="170"/>
                </a:cxn>
                <a:cxn ang="0">
                  <a:pos x="284" y="205"/>
                </a:cxn>
                <a:cxn ang="0">
                  <a:pos x="248" y="255"/>
                </a:cxn>
                <a:cxn ang="0">
                  <a:pos x="228" y="323"/>
                </a:cxn>
                <a:cxn ang="0">
                  <a:pos x="226" y="352"/>
                </a:cxn>
                <a:cxn ang="0">
                  <a:pos x="226" y="365"/>
                </a:cxn>
                <a:cxn ang="0">
                  <a:pos x="226" y="375"/>
                </a:cxn>
                <a:cxn ang="0">
                  <a:pos x="226" y="387"/>
                </a:cxn>
                <a:cxn ang="0">
                  <a:pos x="228" y="398"/>
                </a:cxn>
                <a:cxn ang="0">
                  <a:pos x="228" y="407"/>
                </a:cxn>
                <a:cxn ang="0">
                  <a:pos x="228" y="413"/>
                </a:cxn>
                <a:cxn ang="0">
                  <a:pos x="226" y="415"/>
                </a:cxn>
                <a:cxn ang="0">
                  <a:pos x="219" y="412"/>
                </a:cxn>
                <a:cxn ang="0">
                  <a:pos x="209" y="407"/>
                </a:cxn>
                <a:cxn ang="0">
                  <a:pos x="198" y="400"/>
                </a:cxn>
                <a:cxn ang="0">
                  <a:pos x="186" y="395"/>
                </a:cxn>
                <a:cxn ang="0">
                  <a:pos x="173" y="390"/>
                </a:cxn>
                <a:cxn ang="0">
                  <a:pos x="161" y="385"/>
                </a:cxn>
                <a:cxn ang="0">
                  <a:pos x="151" y="383"/>
                </a:cxn>
                <a:cxn ang="0">
                  <a:pos x="133" y="383"/>
                </a:cxn>
                <a:cxn ang="0">
                  <a:pos x="116" y="387"/>
                </a:cxn>
                <a:cxn ang="0">
                  <a:pos x="105" y="388"/>
                </a:cxn>
                <a:cxn ang="0">
                  <a:pos x="95" y="390"/>
                </a:cxn>
                <a:cxn ang="0">
                  <a:pos x="85" y="392"/>
                </a:cxn>
                <a:cxn ang="0">
                  <a:pos x="71" y="388"/>
                </a:cxn>
                <a:cxn ang="0">
                  <a:pos x="55" y="383"/>
                </a:cxn>
                <a:cxn ang="0">
                  <a:pos x="32" y="373"/>
                </a:cxn>
                <a:cxn ang="0">
                  <a:pos x="22" y="365"/>
                </a:cxn>
                <a:cxn ang="0">
                  <a:pos x="17" y="363"/>
                </a:cxn>
                <a:cxn ang="0">
                  <a:pos x="13" y="358"/>
                </a:cxn>
                <a:cxn ang="0">
                  <a:pos x="8" y="355"/>
                </a:cxn>
                <a:cxn ang="0">
                  <a:pos x="5" y="352"/>
                </a:cxn>
                <a:cxn ang="0">
                  <a:pos x="2" y="348"/>
                </a:cxn>
                <a:cxn ang="0">
                  <a:pos x="7" y="342"/>
                </a:cxn>
                <a:cxn ang="0">
                  <a:pos x="18" y="332"/>
                </a:cxn>
                <a:cxn ang="0">
                  <a:pos x="30" y="318"/>
                </a:cxn>
                <a:cxn ang="0">
                  <a:pos x="41" y="308"/>
                </a:cxn>
                <a:cxn ang="0">
                  <a:pos x="53" y="298"/>
                </a:cxn>
                <a:cxn ang="0">
                  <a:pos x="65" y="285"/>
                </a:cxn>
                <a:cxn ang="0">
                  <a:pos x="78" y="275"/>
                </a:cxn>
                <a:cxn ang="0">
                  <a:pos x="90" y="265"/>
                </a:cxn>
              </a:cxnLst>
              <a:rect l="0" t="0" r="r" b="b"/>
              <a:pathLst>
                <a:path w="530" h="417">
                  <a:moveTo>
                    <a:pt x="96" y="258"/>
                  </a:moveTo>
                  <a:lnTo>
                    <a:pt x="101" y="247"/>
                  </a:lnTo>
                  <a:lnTo>
                    <a:pt x="106" y="235"/>
                  </a:lnTo>
                  <a:lnTo>
                    <a:pt x="111" y="225"/>
                  </a:lnTo>
                  <a:lnTo>
                    <a:pt x="116" y="215"/>
                  </a:lnTo>
                  <a:lnTo>
                    <a:pt x="121" y="205"/>
                  </a:lnTo>
                  <a:lnTo>
                    <a:pt x="128" y="197"/>
                  </a:lnTo>
                  <a:lnTo>
                    <a:pt x="133" y="185"/>
                  </a:lnTo>
                  <a:lnTo>
                    <a:pt x="140" y="177"/>
                  </a:lnTo>
                  <a:lnTo>
                    <a:pt x="146" y="168"/>
                  </a:lnTo>
                  <a:lnTo>
                    <a:pt x="151" y="160"/>
                  </a:lnTo>
                  <a:lnTo>
                    <a:pt x="158" y="150"/>
                  </a:lnTo>
                  <a:lnTo>
                    <a:pt x="165" y="143"/>
                  </a:lnTo>
                  <a:lnTo>
                    <a:pt x="171" y="135"/>
                  </a:lnTo>
                  <a:lnTo>
                    <a:pt x="178" y="128"/>
                  </a:lnTo>
                  <a:lnTo>
                    <a:pt x="184" y="120"/>
                  </a:lnTo>
                  <a:lnTo>
                    <a:pt x="191" y="113"/>
                  </a:lnTo>
                  <a:lnTo>
                    <a:pt x="198" y="105"/>
                  </a:lnTo>
                  <a:lnTo>
                    <a:pt x="206" y="98"/>
                  </a:lnTo>
                  <a:lnTo>
                    <a:pt x="214" y="93"/>
                  </a:lnTo>
                  <a:lnTo>
                    <a:pt x="223" y="86"/>
                  </a:lnTo>
                  <a:lnTo>
                    <a:pt x="231" y="80"/>
                  </a:lnTo>
                  <a:lnTo>
                    <a:pt x="239" y="75"/>
                  </a:lnTo>
                  <a:lnTo>
                    <a:pt x="249" y="68"/>
                  </a:lnTo>
                  <a:lnTo>
                    <a:pt x="259" y="63"/>
                  </a:lnTo>
                  <a:lnTo>
                    <a:pt x="269" y="58"/>
                  </a:lnTo>
                  <a:lnTo>
                    <a:pt x="278" y="53"/>
                  </a:lnTo>
                  <a:lnTo>
                    <a:pt x="289" y="48"/>
                  </a:lnTo>
                  <a:lnTo>
                    <a:pt x="301" y="45"/>
                  </a:lnTo>
                  <a:lnTo>
                    <a:pt x="312" y="40"/>
                  </a:lnTo>
                  <a:lnTo>
                    <a:pt x="324" y="35"/>
                  </a:lnTo>
                  <a:lnTo>
                    <a:pt x="337" y="30"/>
                  </a:lnTo>
                  <a:lnTo>
                    <a:pt x="351" y="28"/>
                  </a:lnTo>
                  <a:lnTo>
                    <a:pt x="354" y="26"/>
                  </a:lnTo>
                  <a:lnTo>
                    <a:pt x="361" y="25"/>
                  </a:lnTo>
                  <a:lnTo>
                    <a:pt x="366" y="23"/>
                  </a:lnTo>
                  <a:lnTo>
                    <a:pt x="372" y="20"/>
                  </a:lnTo>
                  <a:lnTo>
                    <a:pt x="379" y="18"/>
                  </a:lnTo>
                  <a:lnTo>
                    <a:pt x="387" y="16"/>
                  </a:lnTo>
                  <a:lnTo>
                    <a:pt x="394" y="13"/>
                  </a:lnTo>
                  <a:lnTo>
                    <a:pt x="401" y="13"/>
                  </a:lnTo>
                  <a:lnTo>
                    <a:pt x="409" y="11"/>
                  </a:lnTo>
                  <a:lnTo>
                    <a:pt x="417" y="8"/>
                  </a:lnTo>
                  <a:lnTo>
                    <a:pt x="424" y="6"/>
                  </a:lnTo>
                  <a:lnTo>
                    <a:pt x="432" y="5"/>
                  </a:lnTo>
                  <a:lnTo>
                    <a:pt x="437" y="3"/>
                  </a:lnTo>
                  <a:lnTo>
                    <a:pt x="445" y="1"/>
                  </a:lnTo>
                  <a:lnTo>
                    <a:pt x="454" y="1"/>
                  </a:lnTo>
                  <a:lnTo>
                    <a:pt x="460" y="0"/>
                  </a:lnTo>
                  <a:lnTo>
                    <a:pt x="467" y="0"/>
                  </a:lnTo>
                  <a:lnTo>
                    <a:pt x="475" y="0"/>
                  </a:lnTo>
                  <a:lnTo>
                    <a:pt x="482" y="0"/>
                  </a:lnTo>
                  <a:lnTo>
                    <a:pt x="489" y="1"/>
                  </a:lnTo>
                  <a:lnTo>
                    <a:pt x="494" y="1"/>
                  </a:lnTo>
                  <a:lnTo>
                    <a:pt x="500" y="5"/>
                  </a:lnTo>
                  <a:lnTo>
                    <a:pt x="505" y="6"/>
                  </a:lnTo>
                  <a:lnTo>
                    <a:pt x="510" y="10"/>
                  </a:lnTo>
                  <a:lnTo>
                    <a:pt x="514" y="13"/>
                  </a:lnTo>
                  <a:lnTo>
                    <a:pt x="519" y="16"/>
                  </a:lnTo>
                  <a:lnTo>
                    <a:pt x="522" y="21"/>
                  </a:lnTo>
                  <a:lnTo>
                    <a:pt x="525" y="28"/>
                  </a:lnTo>
                  <a:lnTo>
                    <a:pt x="527" y="33"/>
                  </a:lnTo>
                  <a:lnTo>
                    <a:pt x="529" y="40"/>
                  </a:lnTo>
                  <a:lnTo>
                    <a:pt x="530" y="46"/>
                  </a:lnTo>
                  <a:lnTo>
                    <a:pt x="530" y="56"/>
                  </a:lnTo>
                  <a:lnTo>
                    <a:pt x="529" y="65"/>
                  </a:lnTo>
                  <a:lnTo>
                    <a:pt x="527" y="73"/>
                  </a:lnTo>
                  <a:lnTo>
                    <a:pt x="522" y="80"/>
                  </a:lnTo>
                  <a:lnTo>
                    <a:pt x="517" y="86"/>
                  </a:lnTo>
                  <a:lnTo>
                    <a:pt x="512" y="93"/>
                  </a:lnTo>
                  <a:lnTo>
                    <a:pt x="504" y="98"/>
                  </a:lnTo>
                  <a:lnTo>
                    <a:pt x="494" y="105"/>
                  </a:lnTo>
                  <a:lnTo>
                    <a:pt x="484" y="110"/>
                  </a:lnTo>
                  <a:lnTo>
                    <a:pt x="472" y="115"/>
                  </a:lnTo>
                  <a:lnTo>
                    <a:pt x="460" y="120"/>
                  </a:lnTo>
                  <a:lnTo>
                    <a:pt x="447" y="125"/>
                  </a:lnTo>
                  <a:lnTo>
                    <a:pt x="434" y="130"/>
                  </a:lnTo>
                  <a:lnTo>
                    <a:pt x="422" y="133"/>
                  </a:lnTo>
                  <a:lnTo>
                    <a:pt x="407" y="140"/>
                  </a:lnTo>
                  <a:lnTo>
                    <a:pt x="392" y="145"/>
                  </a:lnTo>
                  <a:lnTo>
                    <a:pt x="379" y="150"/>
                  </a:lnTo>
                  <a:lnTo>
                    <a:pt x="364" y="157"/>
                  </a:lnTo>
                  <a:lnTo>
                    <a:pt x="351" y="165"/>
                  </a:lnTo>
                  <a:lnTo>
                    <a:pt x="337" y="170"/>
                  </a:lnTo>
                  <a:lnTo>
                    <a:pt x="322" y="178"/>
                  </a:lnTo>
                  <a:lnTo>
                    <a:pt x="309" y="187"/>
                  </a:lnTo>
                  <a:lnTo>
                    <a:pt x="297" y="197"/>
                  </a:lnTo>
                  <a:lnTo>
                    <a:pt x="284" y="205"/>
                  </a:lnTo>
                  <a:lnTo>
                    <a:pt x="273" y="217"/>
                  </a:lnTo>
                  <a:lnTo>
                    <a:pt x="264" y="228"/>
                  </a:lnTo>
                  <a:lnTo>
                    <a:pt x="256" y="242"/>
                  </a:lnTo>
                  <a:lnTo>
                    <a:pt x="248" y="255"/>
                  </a:lnTo>
                  <a:lnTo>
                    <a:pt x="239" y="270"/>
                  </a:lnTo>
                  <a:lnTo>
                    <a:pt x="234" y="287"/>
                  </a:lnTo>
                  <a:lnTo>
                    <a:pt x="229" y="303"/>
                  </a:lnTo>
                  <a:lnTo>
                    <a:pt x="228" y="323"/>
                  </a:lnTo>
                  <a:lnTo>
                    <a:pt x="226" y="343"/>
                  </a:lnTo>
                  <a:lnTo>
                    <a:pt x="226" y="347"/>
                  </a:lnTo>
                  <a:lnTo>
                    <a:pt x="226" y="348"/>
                  </a:lnTo>
                  <a:lnTo>
                    <a:pt x="226" y="352"/>
                  </a:lnTo>
                  <a:lnTo>
                    <a:pt x="226" y="355"/>
                  </a:lnTo>
                  <a:lnTo>
                    <a:pt x="226" y="358"/>
                  </a:lnTo>
                  <a:lnTo>
                    <a:pt x="226" y="362"/>
                  </a:lnTo>
                  <a:lnTo>
                    <a:pt x="226" y="365"/>
                  </a:lnTo>
                  <a:lnTo>
                    <a:pt x="226" y="365"/>
                  </a:lnTo>
                  <a:lnTo>
                    <a:pt x="226" y="368"/>
                  </a:lnTo>
                  <a:lnTo>
                    <a:pt x="226" y="372"/>
                  </a:lnTo>
                  <a:lnTo>
                    <a:pt x="226" y="375"/>
                  </a:lnTo>
                  <a:lnTo>
                    <a:pt x="226" y="378"/>
                  </a:lnTo>
                  <a:lnTo>
                    <a:pt x="226" y="382"/>
                  </a:lnTo>
                  <a:lnTo>
                    <a:pt x="226" y="383"/>
                  </a:lnTo>
                  <a:lnTo>
                    <a:pt x="226" y="387"/>
                  </a:lnTo>
                  <a:lnTo>
                    <a:pt x="226" y="390"/>
                  </a:lnTo>
                  <a:lnTo>
                    <a:pt x="226" y="393"/>
                  </a:lnTo>
                  <a:lnTo>
                    <a:pt x="226" y="395"/>
                  </a:lnTo>
                  <a:lnTo>
                    <a:pt x="228" y="398"/>
                  </a:lnTo>
                  <a:lnTo>
                    <a:pt x="228" y="400"/>
                  </a:lnTo>
                  <a:lnTo>
                    <a:pt x="228" y="402"/>
                  </a:lnTo>
                  <a:lnTo>
                    <a:pt x="228" y="405"/>
                  </a:lnTo>
                  <a:lnTo>
                    <a:pt x="228" y="407"/>
                  </a:lnTo>
                  <a:lnTo>
                    <a:pt x="228" y="408"/>
                  </a:lnTo>
                  <a:lnTo>
                    <a:pt x="228" y="410"/>
                  </a:lnTo>
                  <a:lnTo>
                    <a:pt x="228" y="412"/>
                  </a:lnTo>
                  <a:lnTo>
                    <a:pt x="228" y="413"/>
                  </a:lnTo>
                  <a:lnTo>
                    <a:pt x="228" y="415"/>
                  </a:lnTo>
                  <a:lnTo>
                    <a:pt x="228" y="417"/>
                  </a:lnTo>
                  <a:lnTo>
                    <a:pt x="226" y="417"/>
                  </a:lnTo>
                  <a:lnTo>
                    <a:pt x="226" y="415"/>
                  </a:lnTo>
                  <a:lnTo>
                    <a:pt x="224" y="415"/>
                  </a:lnTo>
                  <a:lnTo>
                    <a:pt x="223" y="415"/>
                  </a:lnTo>
                  <a:lnTo>
                    <a:pt x="221" y="413"/>
                  </a:lnTo>
                  <a:lnTo>
                    <a:pt x="219" y="412"/>
                  </a:lnTo>
                  <a:lnTo>
                    <a:pt x="218" y="412"/>
                  </a:lnTo>
                  <a:lnTo>
                    <a:pt x="216" y="410"/>
                  </a:lnTo>
                  <a:lnTo>
                    <a:pt x="213" y="408"/>
                  </a:lnTo>
                  <a:lnTo>
                    <a:pt x="209" y="407"/>
                  </a:lnTo>
                  <a:lnTo>
                    <a:pt x="208" y="405"/>
                  </a:lnTo>
                  <a:lnTo>
                    <a:pt x="204" y="403"/>
                  </a:lnTo>
                  <a:lnTo>
                    <a:pt x="201" y="402"/>
                  </a:lnTo>
                  <a:lnTo>
                    <a:pt x="198" y="400"/>
                  </a:lnTo>
                  <a:lnTo>
                    <a:pt x="194" y="400"/>
                  </a:lnTo>
                  <a:lnTo>
                    <a:pt x="191" y="398"/>
                  </a:lnTo>
                  <a:lnTo>
                    <a:pt x="189" y="397"/>
                  </a:lnTo>
                  <a:lnTo>
                    <a:pt x="186" y="395"/>
                  </a:lnTo>
                  <a:lnTo>
                    <a:pt x="183" y="395"/>
                  </a:lnTo>
                  <a:lnTo>
                    <a:pt x="179" y="393"/>
                  </a:lnTo>
                  <a:lnTo>
                    <a:pt x="176" y="392"/>
                  </a:lnTo>
                  <a:lnTo>
                    <a:pt x="173" y="390"/>
                  </a:lnTo>
                  <a:lnTo>
                    <a:pt x="169" y="388"/>
                  </a:lnTo>
                  <a:lnTo>
                    <a:pt x="168" y="387"/>
                  </a:lnTo>
                  <a:lnTo>
                    <a:pt x="165" y="387"/>
                  </a:lnTo>
                  <a:lnTo>
                    <a:pt x="161" y="385"/>
                  </a:lnTo>
                  <a:lnTo>
                    <a:pt x="158" y="385"/>
                  </a:lnTo>
                  <a:lnTo>
                    <a:pt x="156" y="383"/>
                  </a:lnTo>
                  <a:lnTo>
                    <a:pt x="153" y="383"/>
                  </a:lnTo>
                  <a:lnTo>
                    <a:pt x="151" y="383"/>
                  </a:lnTo>
                  <a:lnTo>
                    <a:pt x="150" y="383"/>
                  </a:lnTo>
                  <a:lnTo>
                    <a:pt x="143" y="383"/>
                  </a:lnTo>
                  <a:lnTo>
                    <a:pt x="138" y="383"/>
                  </a:lnTo>
                  <a:lnTo>
                    <a:pt x="133" y="383"/>
                  </a:lnTo>
                  <a:lnTo>
                    <a:pt x="128" y="385"/>
                  </a:lnTo>
                  <a:lnTo>
                    <a:pt x="123" y="385"/>
                  </a:lnTo>
                  <a:lnTo>
                    <a:pt x="120" y="385"/>
                  </a:lnTo>
                  <a:lnTo>
                    <a:pt x="116" y="387"/>
                  </a:lnTo>
                  <a:lnTo>
                    <a:pt x="113" y="387"/>
                  </a:lnTo>
                  <a:lnTo>
                    <a:pt x="110" y="387"/>
                  </a:lnTo>
                  <a:lnTo>
                    <a:pt x="108" y="388"/>
                  </a:lnTo>
                  <a:lnTo>
                    <a:pt x="105" y="388"/>
                  </a:lnTo>
                  <a:lnTo>
                    <a:pt x="103" y="388"/>
                  </a:lnTo>
                  <a:lnTo>
                    <a:pt x="100" y="390"/>
                  </a:lnTo>
                  <a:lnTo>
                    <a:pt x="98" y="390"/>
                  </a:lnTo>
                  <a:lnTo>
                    <a:pt x="95" y="390"/>
                  </a:lnTo>
                  <a:lnTo>
                    <a:pt x="93" y="390"/>
                  </a:lnTo>
                  <a:lnTo>
                    <a:pt x="90" y="392"/>
                  </a:lnTo>
                  <a:lnTo>
                    <a:pt x="86" y="392"/>
                  </a:lnTo>
                  <a:lnTo>
                    <a:pt x="85" y="392"/>
                  </a:lnTo>
                  <a:lnTo>
                    <a:pt x="81" y="390"/>
                  </a:lnTo>
                  <a:lnTo>
                    <a:pt x="78" y="390"/>
                  </a:lnTo>
                  <a:lnTo>
                    <a:pt x="75" y="390"/>
                  </a:lnTo>
                  <a:lnTo>
                    <a:pt x="71" y="388"/>
                  </a:lnTo>
                  <a:lnTo>
                    <a:pt x="68" y="387"/>
                  </a:lnTo>
                  <a:lnTo>
                    <a:pt x="63" y="387"/>
                  </a:lnTo>
                  <a:lnTo>
                    <a:pt x="60" y="385"/>
                  </a:lnTo>
                  <a:lnTo>
                    <a:pt x="55" y="383"/>
                  </a:lnTo>
                  <a:lnTo>
                    <a:pt x="50" y="382"/>
                  </a:lnTo>
                  <a:lnTo>
                    <a:pt x="43" y="380"/>
                  </a:lnTo>
                  <a:lnTo>
                    <a:pt x="38" y="377"/>
                  </a:lnTo>
                  <a:lnTo>
                    <a:pt x="32" y="373"/>
                  </a:lnTo>
                  <a:lnTo>
                    <a:pt x="27" y="370"/>
                  </a:lnTo>
                  <a:lnTo>
                    <a:pt x="25" y="368"/>
                  </a:lnTo>
                  <a:lnTo>
                    <a:pt x="23" y="367"/>
                  </a:lnTo>
                  <a:lnTo>
                    <a:pt x="22" y="365"/>
                  </a:lnTo>
                  <a:lnTo>
                    <a:pt x="20" y="365"/>
                  </a:lnTo>
                  <a:lnTo>
                    <a:pt x="18" y="365"/>
                  </a:lnTo>
                  <a:lnTo>
                    <a:pt x="18" y="363"/>
                  </a:lnTo>
                  <a:lnTo>
                    <a:pt x="17" y="363"/>
                  </a:lnTo>
                  <a:lnTo>
                    <a:pt x="17" y="362"/>
                  </a:lnTo>
                  <a:lnTo>
                    <a:pt x="15" y="362"/>
                  </a:lnTo>
                  <a:lnTo>
                    <a:pt x="15" y="360"/>
                  </a:lnTo>
                  <a:lnTo>
                    <a:pt x="13" y="358"/>
                  </a:lnTo>
                  <a:lnTo>
                    <a:pt x="12" y="357"/>
                  </a:lnTo>
                  <a:lnTo>
                    <a:pt x="10" y="357"/>
                  </a:lnTo>
                  <a:lnTo>
                    <a:pt x="10" y="355"/>
                  </a:lnTo>
                  <a:lnTo>
                    <a:pt x="8" y="355"/>
                  </a:lnTo>
                  <a:lnTo>
                    <a:pt x="8" y="353"/>
                  </a:lnTo>
                  <a:lnTo>
                    <a:pt x="7" y="353"/>
                  </a:lnTo>
                  <a:lnTo>
                    <a:pt x="7" y="352"/>
                  </a:lnTo>
                  <a:lnTo>
                    <a:pt x="5" y="352"/>
                  </a:lnTo>
                  <a:lnTo>
                    <a:pt x="5" y="350"/>
                  </a:lnTo>
                  <a:lnTo>
                    <a:pt x="3" y="350"/>
                  </a:lnTo>
                  <a:lnTo>
                    <a:pt x="3" y="348"/>
                  </a:lnTo>
                  <a:lnTo>
                    <a:pt x="2" y="348"/>
                  </a:lnTo>
                  <a:lnTo>
                    <a:pt x="2" y="348"/>
                  </a:lnTo>
                  <a:lnTo>
                    <a:pt x="0" y="348"/>
                  </a:lnTo>
                  <a:lnTo>
                    <a:pt x="3" y="345"/>
                  </a:lnTo>
                  <a:lnTo>
                    <a:pt x="7" y="342"/>
                  </a:lnTo>
                  <a:lnTo>
                    <a:pt x="10" y="338"/>
                  </a:lnTo>
                  <a:lnTo>
                    <a:pt x="13" y="335"/>
                  </a:lnTo>
                  <a:lnTo>
                    <a:pt x="15" y="333"/>
                  </a:lnTo>
                  <a:lnTo>
                    <a:pt x="18" y="332"/>
                  </a:lnTo>
                  <a:lnTo>
                    <a:pt x="22" y="328"/>
                  </a:lnTo>
                  <a:lnTo>
                    <a:pt x="25" y="325"/>
                  </a:lnTo>
                  <a:lnTo>
                    <a:pt x="28" y="322"/>
                  </a:lnTo>
                  <a:lnTo>
                    <a:pt x="30" y="318"/>
                  </a:lnTo>
                  <a:lnTo>
                    <a:pt x="32" y="317"/>
                  </a:lnTo>
                  <a:lnTo>
                    <a:pt x="35" y="315"/>
                  </a:lnTo>
                  <a:lnTo>
                    <a:pt x="38" y="312"/>
                  </a:lnTo>
                  <a:lnTo>
                    <a:pt x="41" y="308"/>
                  </a:lnTo>
                  <a:lnTo>
                    <a:pt x="45" y="305"/>
                  </a:lnTo>
                  <a:lnTo>
                    <a:pt x="46" y="302"/>
                  </a:lnTo>
                  <a:lnTo>
                    <a:pt x="50" y="300"/>
                  </a:lnTo>
                  <a:lnTo>
                    <a:pt x="53" y="298"/>
                  </a:lnTo>
                  <a:lnTo>
                    <a:pt x="56" y="295"/>
                  </a:lnTo>
                  <a:lnTo>
                    <a:pt x="60" y="292"/>
                  </a:lnTo>
                  <a:lnTo>
                    <a:pt x="63" y="288"/>
                  </a:lnTo>
                  <a:lnTo>
                    <a:pt x="65" y="285"/>
                  </a:lnTo>
                  <a:lnTo>
                    <a:pt x="68" y="282"/>
                  </a:lnTo>
                  <a:lnTo>
                    <a:pt x="71" y="282"/>
                  </a:lnTo>
                  <a:lnTo>
                    <a:pt x="75" y="278"/>
                  </a:lnTo>
                  <a:lnTo>
                    <a:pt x="78" y="275"/>
                  </a:lnTo>
                  <a:lnTo>
                    <a:pt x="80" y="272"/>
                  </a:lnTo>
                  <a:lnTo>
                    <a:pt x="83" y="268"/>
                  </a:lnTo>
                  <a:lnTo>
                    <a:pt x="86" y="265"/>
                  </a:lnTo>
                  <a:lnTo>
                    <a:pt x="90" y="265"/>
                  </a:lnTo>
                  <a:lnTo>
                    <a:pt x="93" y="262"/>
                  </a:lnTo>
                  <a:lnTo>
                    <a:pt x="96" y="258"/>
                  </a:lnTo>
                  <a:close/>
                </a:path>
              </a:pathLst>
            </a:custGeom>
            <a:solidFill>
              <a:srgbClr val="CC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75" name="Freeform 71"/>
            <p:cNvSpPr>
              <a:spLocks/>
            </p:cNvSpPr>
            <p:nvPr/>
          </p:nvSpPr>
          <p:spPr bwMode="auto">
            <a:xfrm>
              <a:off x="2797" y="2127"/>
              <a:ext cx="209" cy="192"/>
            </a:xfrm>
            <a:custGeom>
              <a:avLst/>
              <a:gdLst/>
              <a:ahLst/>
              <a:cxnLst>
                <a:cxn ang="0">
                  <a:pos x="202" y="8"/>
                </a:cxn>
                <a:cxn ang="0">
                  <a:pos x="192" y="22"/>
                </a:cxn>
                <a:cxn ang="0">
                  <a:pos x="182" y="35"/>
                </a:cxn>
                <a:cxn ang="0">
                  <a:pos x="171" y="48"/>
                </a:cxn>
                <a:cxn ang="0">
                  <a:pos x="159" y="63"/>
                </a:cxn>
                <a:cxn ang="0">
                  <a:pos x="146" y="75"/>
                </a:cxn>
                <a:cxn ang="0">
                  <a:pos x="133" y="87"/>
                </a:cxn>
                <a:cxn ang="0">
                  <a:pos x="119" y="97"/>
                </a:cxn>
                <a:cxn ang="0">
                  <a:pos x="106" y="110"/>
                </a:cxn>
                <a:cxn ang="0">
                  <a:pos x="93" y="120"/>
                </a:cxn>
                <a:cxn ang="0">
                  <a:pos x="79" y="132"/>
                </a:cxn>
                <a:cxn ang="0">
                  <a:pos x="64" y="144"/>
                </a:cxn>
                <a:cxn ang="0">
                  <a:pos x="49" y="154"/>
                </a:cxn>
                <a:cxn ang="0">
                  <a:pos x="35" y="164"/>
                </a:cxn>
                <a:cxn ang="0">
                  <a:pos x="20" y="175"/>
                </a:cxn>
                <a:cxn ang="0">
                  <a:pos x="6" y="187"/>
                </a:cxn>
                <a:cxn ang="0">
                  <a:pos x="5" y="185"/>
                </a:cxn>
                <a:cxn ang="0">
                  <a:pos x="16" y="174"/>
                </a:cxn>
                <a:cxn ang="0">
                  <a:pos x="26" y="160"/>
                </a:cxn>
                <a:cxn ang="0">
                  <a:pos x="38" y="147"/>
                </a:cxn>
                <a:cxn ang="0">
                  <a:pos x="51" y="135"/>
                </a:cxn>
                <a:cxn ang="0">
                  <a:pos x="66" y="124"/>
                </a:cxn>
                <a:cxn ang="0">
                  <a:pos x="79" y="114"/>
                </a:cxn>
                <a:cxn ang="0">
                  <a:pos x="94" y="100"/>
                </a:cxn>
                <a:cxn ang="0">
                  <a:pos x="106" y="89"/>
                </a:cxn>
                <a:cxn ang="0">
                  <a:pos x="121" y="79"/>
                </a:cxn>
                <a:cxn ang="0">
                  <a:pos x="136" y="65"/>
                </a:cxn>
                <a:cxn ang="0">
                  <a:pos x="149" y="55"/>
                </a:cxn>
                <a:cxn ang="0">
                  <a:pos x="164" y="43"/>
                </a:cxn>
                <a:cxn ang="0">
                  <a:pos x="177" y="30"/>
                </a:cxn>
                <a:cxn ang="0">
                  <a:pos x="189" y="18"/>
                </a:cxn>
                <a:cxn ang="0">
                  <a:pos x="202" y="7"/>
                </a:cxn>
              </a:cxnLst>
              <a:rect l="0" t="0" r="r" b="b"/>
              <a:pathLst>
                <a:path w="209" h="192">
                  <a:moveTo>
                    <a:pt x="209" y="0"/>
                  </a:moveTo>
                  <a:lnTo>
                    <a:pt x="202" y="8"/>
                  </a:lnTo>
                  <a:lnTo>
                    <a:pt x="197" y="15"/>
                  </a:lnTo>
                  <a:lnTo>
                    <a:pt x="192" y="22"/>
                  </a:lnTo>
                  <a:lnTo>
                    <a:pt x="187" y="30"/>
                  </a:lnTo>
                  <a:lnTo>
                    <a:pt x="182" y="35"/>
                  </a:lnTo>
                  <a:lnTo>
                    <a:pt x="177" y="43"/>
                  </a:lnTo>
                  <a:lnTo>
                    <a:pt x="171" y="48"/>
                  </a:lnTo>
                  <a:lnTo>
                    <a:pt x="164" y="57"/>
                  </a:lnTo>
                  <a:lnTo>
                    <a:pt x="159" y="63"/>
                  </a:lnTo>
                  <a:lnTo>
                    <a:pt x="153" y="69"/>
                  </a:lnTo>
                  <a:lnTo>
                    <a:pt x="146" y="75"/>
                  </a:lnTo>
                  <a:lnTo>
                    <a:pt x="139" y="80"/>
                  </a:lnTo>
                  <a:lnTo>
                    <a:pt x="133" y="87"/>
                  </a:lnTo>
                  <a:lnTo>
                    <a:pt x="126" y="94"/>
                  </a:lnTo>
                  <a:lnTo>
                    <a:pt x="119" y="97"/>
                  </a:lnTo>
                  <a:lnTo>
                    <a:pt x="113" y="104"/>
                  </a:lnTo>
                  <a:lnTo>
                    <a:pt x="106" y="110"/>
                  </a:lnTo>
                  <a:lnTo>
                    <a:pt x="101" y="115"/>
                  </a:lnTo>
                  <a:lnTo>
                    <a:pt x="93" y="120"/>
                  </a:lnTo>
                  <a:lnTo>
                    <a:pt x="86" y="127"/>
                  </a:lnTo>
                  <a:lnTo>
                    <a:pt x="79" y="132"/>
                  </a:lnTo>
                  <a:lnTo>
                    <a:pt x="71" y="137"/>
                  </a:lnTo>
                  <a:lnTo>
                    <a:pt x="64" y="144"/>
                  </a:lnTo>
                  <a:lnTo>
                    <a:pt x="58" y="147"/>
                  </a:lnTo>
                  <a:lnTo>
                    <a:pt x="49" y="154"/>
                  </a:lnTo>
                  <a:lnTo>
                    <a:pt x="43" y="160"/>
                  </a:lnTo>
                  <a:lnTo>
                    <a:pt x="35" y="164"/>
                  </a:lnTo>
                  <a:lnTo>
                    <a:pt x="28" y="170"/>
                  </a:lnTo>
                  <a:lnTo>
                    <a:pt x="20" y="175"/>
                  </a:lnTo>
                  <a:lnTo>
                    <a:pt x="15" y="180"/>
                  </a:lnTo>
                  <a:lnTo>
                    <a:pt x="6" y="187"/>
                  </a:lnTo>
                  <a:lnTo>
                    <a:pt x="0" y="192"/>
                  </a:lnTo>
                  <a:lnTo>
                    <a:pt x="5" y="185"/>
                  </a:lnTo>
                  <a:lnTo>
                    <a:pt x="10" y="180"/>
                  </a:lnTo>
                  <a:lnTo>
                    <a:pt x="16" y="174"/>
                  </a:lnTo>
                  <a:lnTo>
                    <a:pt x="20" y="165"/>
                  </a:lnTo>
                  <a:lnTo>
                    <a:pt x="26" y="160"/>
                  </a:lnTo>
                  <a:lnTo>
                    <a:pt x="33" y="154"/>
                  </a:lnTo>
                  <a:lnTo>
                    <a:pt x="38" y="147"/>
                  </a:lnTo>
                  <a:lnTo>
                    <a:pt x="45" y="142"/>
                  </a:lnTo>
                  <a:lnTo>
                    <a:pt x="51" y="135"/>
                  </a:lnTo>
                  <a:lnTo>
                    <a:pt x="58" y="130"/>
                  </a:lnTo>
                  <a:lnTo>
                    <a:pt x="66" y="124"/>
                  </a:lnTo>
                  <a:lnTo>
                    <a:pt x="73" y="117"/>
                  </a:lnTo>
                  <a:lnTo>
                    <a:pt x="79" y="114"/>
                  </a:lnTo>
                  <a:lnTo>
                    <a:pt x="86" y="107"/>
                  </a:lnTo>
                  <a:lnTo>
                    <a:pt x="94" y="100"/>
                  </a:lnTo>
                  <a:lnTo>
                    <a:pt x="101" y="95"/>
                  </a:lnTo>
                  <a:lnTo>
                    <a:pt x="106" y="89"/>
                  </a:lnTo>
                  <a:lnTo>
                    <a:pt x="114" y="84"/>
                  </a:lnTo>
                  <a:lnTo>
                    <a:pt x="121" y="79"/>
                  </a:lnTo>
                  <a:lnTo>
                    <a:pt x="128" y="72"/>
                  </a:lnTo>
                  <a:lnTo>
                    <a:pt x="136" y="65"/>
                  </a:lnTo>
                  <a:lnTo>
                    <a:pt x="143" y="60"/>
                  </a:lnTo>
                  <a:lnTo>
                    <a:pt x="149" y="55"/>
                  </a:lnTo>
                  <a:lnTo>
                    <a:pt x="158" y="48"/>
                  </a:lnTo>
                  <a:lnTo>
                    <a:pt x="164" y="43"/>
                  </a:lnTo>
                  <a:lnTo>
                    <a:pt x="171" y="37"/>
                  </a:lnTo>
                  <a:lnTo>
                    <a:pt x="177" y="30"/>
                  </a:lnTo>
                  <a:lnTo>
                    <a:pt x="182" y="25"/>
                  </a:lnTo>
                  <a:lnTo>
                    <a:pt x="189" y="18"/>
                  </a:lnTo>
                  <a:lnTo>
                    <a:pt x="196" y="13"/>
                  </a:lnTo>
                  <a:lnTo>
                    <a:pt x="202" y="7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FFB0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76" name="Freeform 72"/>
            <p:cNvSpPr>
              <a:spLocks/>
            </p:cNvSpPr>
            <p:nvPr/>
          </p:nvSpPr>
          <p:spPr bwMode="auto">
            <a:xfrm>
              <a:off x="2828" y="2070"/>
              <a:ext cx="118" cy="161"/>
            </a:xfrm>
            <a:custGeom>
              <a:avLst/>
              <a:gdLst/>
              <a:ahLst/>
              <a:cxnLst>
                <a:cxn ang="0">
                  <a:pos x="117" y="2"/>
                </a:cxn>
                <a:cxn ang="0">
                  <a:pos x="113" y="10"/>
                </a:cxn>
                <a:cxn ang="0">
                  <a:pos x="107" y="19"/>
                </a:cxn>
                <a:cxn ang="0">
                  <a:pos x="102" y="29"/>
                </a:cxn>
                <a:cxn ang="0">
                  <a:pos x="93" y="40"/>
                </a:cxn>
                <a:cxn ang="0">
                  <a:pos x="87" y="54"/>
                </a:cxn>
                <a:cxn ang="0">
                  <a:pos x="78" y="65"/>
                </a:cxn>
                <a:cxn ang="0">
                  <a:pos x="70" y="75"/>
                </a:cxn>
                <a:cxn ang="0">
                  <a:pos x="65" y="85"/>
                </a:cxn>
                <a:cxn ang="0">
                  <a:pos x="60" y="92"/>
                </a:cxn>
                <a:cxn ang="0">
                  <a:pos x="55" y="97"/>
                </a:cxn>
                <a:cxn ang="0">
                  <a:pos x="50" y="104"/>
                </a:cxn>
                <a:cxn ang="0">
                  <a:pos x="43" y="110"/>
                </a:cxn>
                <a:cxn ang="0">
                  <a:pos x="37" y="119"/>
                </a:cxn>
                <a:cxn ang="0">
                  <a:pos x="28" y="127"/>
                </a:cxn>
                <a:cxn ang="0">
                  <a:pos x="22" y="136"/>
                </a:cxn>
                <a:cxn ang="0">
                  <a:pos x="15" y="144"/>
                </a:cxn>
                <a:cxn ang="0">
                  <a:pos x="9" y="151"/>
                </a:cxn>
                <a:cxn ang="0">
                  <a:pos x="5" y="156"/>
                </a:cxn>
                <a:cxn ang="0">
                  <a:pos x="2" y="159"/>
                </a:cxn>
                <a:cxn ang="0">
                  <a:pos x="4" y="154"/>
                </a:cxn>
                <a:cxn ang="0">
                  <a:pos x="10" y="147"/>
                </a:cxn>
                <a:cxn ang="0">
                  <a:pos x="15" y="139"/>
                </a:cxn>
                <a:cxn ang="0">
                  <a:pos x="20" y="132"/>
                </a:cxn>
                <a:cxn ang="0">
                  <a:pos x="25" y="122"/>
                </a:cxn>
                <a:cxn ang="0">
                  <a:pos x="32" y="115"/>
                </a:cxn>
                <a:cxn ang="0">
                  <a:pos x="37" y="107"/>
                </a:cxn>
                <a:cxn ang="0">
                  <a:pos x="42" y="100"/>
                </a:cxn>
                <a:cxn ang="0">
                  <a:pos x="47" y="90"/>
                </a:cxn>
                <a:cxn ang="0">
                  <a:pos x="53" y="84"/>
                </a:cxn>
                <a:cxn ang="0">
                  <a:pos x="58" y="75"/>
                </a:cxn>
                <a:cxn ang="0">
                  <a:pos x="53" y="79"/>
                </a:cxn>
                <a:cxn ang="0">
                  <a:pos x="48" y="84"/>
                </a:cxn>
                <a:cxn ang="0">
                  <a:pos x="43" y="87"/>
                </a:cxn>
                <a:cxn ang="0">
                  <a:pos x="38" y="90"/>
                </a:cxn>
                <a:cxn ang="0">
                  <a:pos x="33" y="94"/>
                </a:cxn>
                <a:cxn ang="0">
                  <a:pos x="30" y="99"/>
                </a:cxn>
                <a:cxn ang="0">
                  <a:pos x="25" y="102"/>
                </a:cxn>
                <a:cxn ang="0">
                  <a:pos x="20" y="104"/>
                </a:cxn>
                <a:cxn ang="0">
                  <a:pos x="15" y="109"/>
                </a:cxn>
                <a:cxn ang="0">
                  <a:pos x="10" y="112"/>
                </a:cxn>
                <a:cxn ang="0">
                  <a:pos x="10" y="112"/>
                </a:cxn>
                <a:cxn ang="0">
                  <a:pos x="22" y="102"/>
                </a:cxn>
                <a:cxn ang="0">
                  <a:pos x="32" y="89"/>
                </a:cxn>
                <a:cxn ang="0">
                  <a:pos x="42" y="79"/>
                </a:cxn>
                <a:cxn ang="0">
                  <a:pos x="53" y="69"/>
                </a:cxn>
                <a:cxn ang="0">
                  <a:pos x="63" y="57"/>
                </a:cxn>
                <a:cxn ang="0">
                  <a:pos x="73" y="47"/>
                </a:cxn>
                <a:cxn ang="0">
                  <a:pos x="83" y="37"/>
                </a:cxn>
                <a:cxn ang="0">
                  <a:pos x="93" y="25"/>
                </a:cxn>
                <a:cxn ang="0">
                  <a:pos x="105" y="15"/>
                </a:cxn>
                <a:cxn ang="0">
                  <a:pos x="115" y="2"/>
                </a:cxn>
              </a:cxnLst>
              <a:rect l="0" t="0" r="r" b="b"/>
              <a:pathLst>
                <a:path w="118" h="161">
                  <a:moveTo>
                    <a:pt x="118" y="0"/>
                  </a:moveTo>
                  <a:lnTo>
                    <a:pt x="118" y="2"/>
                  </a:lnTo>
                  <a:lnTo>
                    <a:pt x="117" y="2"/>
                  </a:lnTo>
                  <a:lnTo>
                    <a:pt x="115" y="5"/>
                  </a:lnTo>
                  <a:lnTo>
                    <a:pt x="115" y="7"/>
                  </a:lnTo>
                  <a:lnTo>
                    <a:pt x="113" y="10"/>
                  </a:lnTo>
                  <a:lnTo>
                    <a:pt x="112" y="12"/>
                  </a:lnTo>
                  <a:lnTo>
                    <a:pt x="110" y="15"/>
                  </a:lnTo>
                  <a:lnTo>
                    <a:pt x="107" y="19"/>
                  </a:lnTo>
                  <a:lnTo>
                    <a:pt x="105" y="22"/>
                  </a:lnTo>
                  <a:lnTo>
                    <a:pt x="103" y="25"/>
                  </a:lnTo>
                  <a:lnTo>
                    <a:pt x="102" y="29"/>
                  </a:lnTo>
                  <a:lnTo>
                    <a:pt x="98" y="34"/>
                  </a:lnTo>
                  <a:lnTo>
                    <a:pt x="97" y="37"/>
                  </a:lnTo>
                  <a:lnTo>
                    <a:pt x="93" y="40"/>
                  </a:lnTo>
                  <a:lnTo>
                    <a:pt x="92" y="45"/>
                  </a:lnTo>
                  <a:lnTo>
                    <a:pt x="88" y="50"/>
                  </a:lnTo>
                  <a:lnTo>
                    <a:pt x="87" y="54"/>
                  </a:lnTo>
                  <a:lnTo>
                    <a:pt x="83" y="57"/>
                  </a:lnTo>
                  <a:lnTo>
                    <a:pt x="80" y="60"/>
                  </a:lnTo>
                  <a:lnTo>
                    <a:pt x="78" y="65"/>
                  </a:lnTo>
                  <a:lnTo>
                    <a:pt x="75" y="70"/>
                  </a:lnTo>
                  <a:lnTo>
                    <a:pt x="73" y="72"/>
                  </a:lnTo>
                  <a:lnTo>
                    <a:pt x="70" y="75"/>
                  </a:lnTo>
                  <a:lnTo>
                    <a:pt x="70" y="79"/>
                  </a:lnTo>
                  <a:lnTo>
                    <a:pt x="68" y="82"/>
                  </a:lnTo>
                  <a:lnTo>
                    <a:pt x="65" y="85"/>
                  </a:lnTo>
                  <a:lnTo>
                    <a:pt x="63" y="87"/>
                  </a:lnTo>
                  <a:lnTo>
                    <a:pt x="62" y="90"/>
                  </a:lnTo>
                  <a:lnTo>
                    <a:pt x="60" y="92"/>
                  </a:lnTo>
                  <a:lnTo>
                    <a:pt x="58" y="94"/>
                  </a:lnTo>
                  <a:lnTo>
                    <a:pt x="57" y="95"/>
                  </a:lnTo>
                  <a:lnTo>
                    <a:pt x="55" y="97"/>
                  </a:lnTo>
                  <a:lnTo>
                    <a:pt x="53" y="99"/>
                  </a:lnTo>
                  <a:lnTo>
                    <a:pt x="52" y="102"/>
                  </a:lnTo>
                  <a:lnTo>
                    <a:pt x="50" y="104"/>
                  </a:lnTo>
                  <a:lnTo>
                    <a:pt x="48" y="105"/>
                  </a:lnTo>
                  <a:lnTo>
                    <a:pt x="47" y="107"/>
                  </a:lnTo>
                  <a:lnTo>
                    <a:pt x="43" y="110"/>
                  </a:lnTo>
                  <a:lnTo>
                    <a:pt x="42" y="114"/>
                  </a:lnTo>
                  <a:lnTo>
                    <a:pt x="38" y="117"/>
                  </a:lnTo>
                  <a:lnTo>
                    <a:pt x="37" y="119"/>
                  </a:lnTo>
                  <a:lnTo>
                    <a:pt x="33" y="120"/>
                  </a:lnTo>
                  <a:lnTo>
                    <a:pt x="32" y="124"/>
                  </a:lnTo>
                  <a:lnTo>
                    <a:pt x="28" y="127"/>
                  </a:lnTo>
                  <a:lnTo>
                    <a:pt x="27" y="131"/>
                  </a:lnTo>
                  <a:lnTo>
                    <a:pt x="23" y="134"/>
                  </a:lnTo>
                  <a:lnTo>
                    <a:pt x="22" y="136"/>
                  </a:lnTo>
                  <a:lnTo>
                    <a:pt x="20" y="137"/>
                  </a:lnTo>
                  <a:lnTo>
                    <a:pt x="17" y="141"/>
                  </a:lnTo>
                  <a:lnTo>
                    <a:pt x="15" y="144"/>
                  </a:lnTo>
                  <a:lnTo>
                    <a:pt x="14" y="146"/>
                  </a:lnTo>
                  <a:lnTo>
                    <a:pt x="12" y="149"/>
                  </a:lnTo>
                  <a:lnTo>
                    <a:pt x="9" y="151"/>
                  </a:lnTo>
                  <a:lnTo>
                    <a:pt x="7" y="152"/>
                  </a:lnTo>
                  <a:lnTo>
                    <a:pt x="7" y="154"/>
                  </a:lnTo>
                  <a:lnTo>
                    <a:pt x="5" y="156"/>
                  </a:lnTo>
                  <a:lnTo>
                    <a:pt x="4" y="156"/>
                  </a:lnTo>
                  <a:lnTo>
                    <a:pt x="2" y="157"/>
                  </a:lnTo>
                  <a:lnTo>
                    <a:pt x="2" y="159"/>
                  </a:lnTo>
                  <a:lnTo>
                    <a:pt x="0" y="161"/>
                  </a:lnTo>
                  <a:lnTo>
                    <a:pt x="2" y="157"/>
                  </a:lnTo>
                  <a:lnTo>
                    <a:pt x="4" y="154"/>
                  </a:lnTo>
                  <a:lnTo>
                    <a:pt x="5" y="152"/>
                  </a:lnTo>
                  <a:lnTo>
                    <a:pt x="9" y="151"/>
                  </a:lnTo>
                  <a:lnTo>
                    <a:pt x="10" y="147"/>
                  </a:lnTo>
                  <a:lnTo>
                    <a:pt x="12" y="144"/>
                  </a:lnTo>
                  <a:lnTo>
                    <a:pt x="14" y="141"/>
                  </a:lnTo>
                  <a:lnTo>
                    <a:pt x="15" y="139"/>
                  </a:lnTo>
                  <a:lnTo>
                    <a:pt x="17" y="137"/>
                  </a:lnTo>
                  <a:lnTo>
                    <a:pt x="18" y="134"/>
                  </a:lnTo>
                  <a:lnTo>
                    <a:pt x="20" y="132"/>
                  </a:lnTo>
                  <a:lnTo>
                    <a:pt x="22" y="129"/>
                  </a:lnTo>
                  <a:lnTo>
                    <a:pt x="23" y="126"/>
                  </a:lnTo>
                  <a:lnTo>
                    <a:pt x="25" y="122"/>
                  </a:lnTo>
                  <a:lnTo>
                    <a:pt x="27" y="120"/>
                  </a:lnTo>
                  <a:lnTo>
                    <a:pt x="30" y="119"/>
                  </a:lnTo>
                  <a:lnTo>
                    <a:pt x="32" y="115"/>
                  </a:lnTo>
                  <a:lnTo>
                    <a:pt x="33" y="112"/>
                  </a:lnTo>
                  <a:lnTo>
                    <a:pt x="35" y="110"/>
                  </a:lnTo>
                  <a:lnTo>
                    <a:pt x="37" y="107"/>
                  </a:lnTo>
                  <a:lnTo>
                    <a:pt x="38" y="104"/>
                  </a:lnTo>
                  <a:lnTo>
                    <a:pt x="40" y="102"/>
                  </a:lnTo>
                  <a:lnTo>
                    <a:pt x="42" y="100"/>
                  </a:lnTo>
                  <a:lnTo>
                    <a:pt x="43" y="97"/>
                  </a:lnTo>
                  <a:lnTo>
                    <a:pt x="45" y="94"/>
                  </a:lnTo>
                  <a:lnTo>
                    <a:pt x="47" y="90"/>
                  </a:lnTo>
                  <a:lnTo>
                    <a:pt x="48" y="89"/>
                  </a:lnTo>
                  <a:lnTo>
                    <a:pt x="50" y="87"/>
                  </a:lnTo>
                  <a:lnTo>
                    <a:pt x="53" y="84"/>
                  </a:lnTo>
                  <a:lnTo>
                    <a:pt x="55" y="80"/>
                  </a:lnTo>
                  <a:lnTo>
                    <a:pt x="57" y="79"/>
                  </a:lnTo>
                  <a:lnTo>
                    <a:pt x="58" y="75"/>
                  </a:lnTo>
                  <a:lnTo>
                    <a:pt x="57" y="77"/>
                  </a:lnTo>
                  <a:lnTo>
                    <a:pt x="55" y="79"/>
                  </a:lnTo>
                  <a:lnTo>
                    <a:pt x="53" y="79"/>
                  </a:lnTo>
                  <a:lnTo>
                    <a:pt x="52" y="80"/>
                  </a:lnTo>
                  <a:lnTo>
                    <a:pt x="50" y="82"/>
                  </a:lnTo>
                  <a:lnTo>
                    <a:pt x="48" y="84"/>
                  </a:lnTo>
                  <a:lnTo>
                    <a:pt x="47" y="85"/>
                  </a:lnTo>
                  <a:lnTo>
                    <a:pt x="45" y="85"/>
                  </a:lnTo>
                  <a:lnTo>
                    <a:pt x="43" y="87"/>
                  </a:lnTo>
                  <a:lnTo>
                    <a:pt x="42" y="87"/>
                  </a:lnTo>
                  <a:lnTo>
                    <a:pt x="40" y="89"/>
                  </a:lnTo>
                  <a:lnTo>
                    <a:pt x="38" y="90"/>
                  </a:lnTo>
                  <a:lnTo>
                    <a:pt x="37" y="90"/>
                  </a:lnTo>
                  <a:lnTo>
                    <a:pt x="35" y="92"/>
                  </a:lnTo>
                  <a:lnTo>
                    <a:pt x="33" y="94"/>
                  </a:lnTo>
                  <a:lnTo>
                    <a:pt x="33" y="95"/>
                  </a:lnTo>
                  <a:lnTo>
                    <a:pt x="32" y="97"/>
                  </a:lnTo>
                  <a:lnTo>
                    <a:pt x="30" y="99"/>
                  </a:lnTo>
                  <a:lnTo>
                    <a:pt x="28" y="99"/>
                  </a:lnTo>
                  <a:lnTo>
                    <a:pt x="27" y="100"/>
                  </a:lnTo>
                  <a:lnTo>
                    <a:pt x="25" y="102"/>
                  </a:lnTo>
                  <a:lnTo>
                    <a:pt x="23" y="104"/>
                  </a:lnTo>
                  <a:lnTo>
                    <a:pt x="22" y="104"/>
                  </a:lnTo>
                  <a:lnTo>
                    <a:pt x="20" y="104"/>
                  </a:lnTo>
                  <a:lnTo>
                    <a:pt x="18" y="105"/>
                  </a:lnTo>
                  <a:lnTo>
                    <a:pt x="17" y="107"/>
                  </a:lnTo>
                  <a:lnTo>
                    <a:pt x="15" y="109"/>
                  </a:lnTo>
                  <a:lnTo>
                    <a:pt x="14" y="110"/>
                  </a:lnTo>
                  <a:lnTo>
                    <a:pt x="12" y="112"/>
                  </a:lnTo>
                  <a:lnTo>
                    <a:pt x="10" y="112"/>
                  </a:lnTo>
                  <a:lnTo>
                    <a:pt x="9" y="114"/>
                  </a:lnTo>
                  <a:lnTo>
                    <a:pt x="7" y="115"/>
                  </a:lnTo>
                  <a:lnTo>
                    <a:pt x="10" y="112"/>
                  </a:lnTo>
                  <a:lnTo>
                    <a:pt x="14" y="107"/>
                  </a:lnTo>
                  <a:lnTo>
                    <a:pt x="18" y="104"/>
                  </a:lnTo>
                  <a:lnTo>
                    <a:pt x="22" y="102"/>
                  </a:lnTo>
                  <a:lnTo>
                    <a:pt x="25" y="97"/>
                  </a:lnTo>
                  <a:lnTo>
                    <a:pt x="28" y="94"/>
                  </a:lnTo>
                  <a:lnTo>
                    <a:pt x="32" y="89"/>
                  </a:lnTo>
                  <a:lnTo>
                    <a:pt x="35" y="87"/>
                  </a:lnTo>
                  <a:lnTo>
                    <a:pt x="38" y="84"/>
                  </a:lnTo>
                  <a:lnTo>
                    <a:pt x="42" y="79"/>
                  </a:lnTo>
                  <a:lnTo>
                    <a:pt x="47" y="75"/>
                  </a:lnTo>
                  <a:lnTo>
                    <a:pt x="50" y="72"/>
                  </a:lnTo>
                  <a:lnTo>
                    <a:pt x="53" y="69"/>
                  </a:lnTo>
                  <a:lnTo>
                    <a:pt x="57" y="65"/>
                  </a:lnTo>
                  <a:lnTo>
                    <a:pt x="60" y="60"/>
                  </a:lnTo>
                  <a:lnTo>
                    <a:pt x="63" y="57"/>
                  </a:lnTo>
                  <a:lnTo>
                    <a:pt x="67" y="54"/>
                  </a:lnTo>
                  <a:lnTo>
                    <a:pt x="70" y="50"/>
                  </a:lnTo>
                  <a:lnTo>
                    <a:pt x="73" y="47"/>
                  </a:lnTo>
                  <a:lnTo>
                    <a:pt x="77" y="44"/>
                  </a:lnTo>
                  <a:lnTo>
                    <a:pt x="80" y="39"/>
                  </a:lnTo>
                  <a:lnTo>
                    <a:pt x="83" y="37"/>
                  </a:lnTo>
                  <a:lnTo>
                    <a:pt x="87" y="32"/>
                  </a:lnTo>
                  <a:lnTo>
                    <a:pt x="90" y="29"/>
                  </a:lnTo>
                  <a:lnTo>
                    <a:pt x="93" y="25"/>
                  </a:lnTo>
                  <a:lnTo>
                    <a:pt x="98" y="20"/>
                  </a:lnTo>
                  <a:lnTo>
                    <a:pt x="102" y="19"/>
                  </a:lnTo>
                  <a:lnTo>
                    <a:pt x="105" y="15"/>
                  </a:lnTo>
                  <a:lnTo>
                    <a:pt x="108" y="10"/>
                  </a:lnTo>
                  <a:lnTo>
                    <a:pt x="112" y="7"/>
                  </a:lnTo>
                  <a:lnTo>
                    <a:pt x="115" y="2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B0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77" name="Freeform 73"/>
            <p:cNvSpPr>
              <a:spLocks/>
            </p:cNvSpPr>
            <p:nvPr/>
          </p:nvSpPr>
          <p:spPr bwMode="auto">
            <a:xfrm>
              <a:off x="2961" y="2022"/>
              <a:ext cx="18" cy="3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33"/>
                </a:cxn>
                <a:cxn ang="0">
                  <a:pos x="18" y="25"/>
                </a:cxn>
                <a:cxn ang="0">
                  <a:pos x="9" y="0"/>
                </a:cxn>
              </a:cxnLst>
              <a:rect l="0" t="0" r="r" b="b"/>
              <a:pathLst>
                <a:path w="18" h="33">
                  <a:moveTo>
                    <a:pt x="9" y="0"/>
                  </a:moveTo>
                  <a:lnTo>
                    <a:pt x="0" y="33"/>
                  </a:lnTo>
                  <a:lnTo>
                    <a:pt x="18" y="2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B0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78" name="Freeform 74"/>
            <p:cNvSpPr>
              <a:spLocks/>
            </p:cNvSpPr>
            <p:nvPr/>
          </p:nvSpPr>
          <p:spPr bwMode="auto">
            <a:xfrm>
              <a:off x="2783" y="2085"/>
              <a:ext cx="115" cy="161"/>
            </a:xfrm>
            <a:custGeom>
              <a:avLst/>
              <a:gdLst/>
              <a:ahLst/>
              <a:cxnLst>
                <a:cxn ang="0">
                  <a:pos x="115" y="2"/>
                </a:cxn>
                <a:cxn ang="0">
                  <a:pos x="112" y="5"/>
                </a:cxn>
                <a:cxn ang="0">
                  <a:pos x="108" y="7"/>
                </a:cxn>
                <a:cxn ang="0">
                  <a:pos x="103" y="14"/>
                </a:cxn>
                <a:cxn ang="0">
                  <a:pos x="97" y="20"/>
                </a:cxn>
                <a:cxn ang="0">
                  <a:pos x="90" y="27"/>
                </a:cxn>
                <a:cxn ang="0">
                  <a:pos x="82" y="35"/>
                </a:cxn>
                <a:cxn ang="0">
                  <a:pos x="73" y="44"/>
                </a:cxn>
                <a:cxn ang="0">
                  <a:pos x="67" y="52"/>
                </a:cxn>
                <a:cxn ang="0">
                  <a:pos x="59" y="60"/>
                </a:cxn>
                <a:cxn ang="0">
                  <a:pos x="52" y="70"/>
                </a:cxn>
                <a:cxn ang="0">
                  <a:pos x="45" y="77"/>
                </a:cxn>
                <a:cxn ang="0">
                  <a:pos x="39" y="84"/>
                </a:cxn>
                <a:cxn ang="0">
                  <a:pos x="34" y="89"/>
                </a:cxn>
                <a:cxn ang="0">
                  <a:pos x="32" y="95"/>
                </a:cxn>
                <a:cxn ang="0">
                  <a:pos x="29" y="99"/>
                </a:cxn>
                <a:cxn ang="0">
                  <a:pos x="29" y="104"/>
                </a:cxn>
                <a:cxn ang="0">
                  <a:pos x="25" y="105"/>
                </a:cxn>
                <a:cxn ang="0">
                  <a:pos x="24" y="111"/>
                </a:cxn>
                <a:cxn ang="0">
                  <a:pos x="22" y="116"/>
                </a:cxn>
                <a:cxn ang="0">
                  <a:pos x="20" y="122"/>
                </a:cxn>
                <a:cxn ang="0">
                  <a:pos x="17" y="126"/>
                </a:cxn>
                <a:cxn ang="0">
                  <a:pos x="15" y="131"/>
                </a:cxn>
                <a:cxn ang="0">
                  <a:pos x="12" y="137"/>
                </a:cxn>
                <a:cxn ang="0">
                  <a:pos x="10" y="141"/>
                </a:cxn>
                <a:cxn ang="0">
                  <a:pos x="9" y="146"/>
                </a:cxn>
                <a:cxn ang="0">
                  <a:pos x="5" y="149"/>
                </a:cxn>
                <a:cxn ang="0">
                  <a:pos x="4" y="154"/>
                </a:cxn>
                <a:cxn ang="0">
                  <a:pos x="4" y="156"/>
                </a:cxn>
                <a:cxn ang="0">
                  <a:pos x="2" y="159"/>
                </a:cxn>
                <a:cxn ang="0">
                  <a:pos x="0" y="161"/>
                </a:cxn>
                <a:cxn ang="0">
                  <a:pos x="9" y="151"/>
                </a:cxn>
                <a:cxn ang="0">
                  <a:pos x="15" y="139"/>
                </a:cxn>
                <a:cxn ang="0">
                  <a:pos x="22" y="131"/>
                </a:cxn>
                <a:cxn ang="0">
                  <a:pos x="29" y="121"/>
                </a:cxn>
                <a:cxn ang="0">
                  <a:pos x="35" y="111"/>
                </a:cxn>
                <a:cxn ang="0">
                  <a:pos x="42" y="100"/>
                </a:cxn>
                <a:cxn ang="0">
                  <a:pos x="50" y="89"/>
                </a:cxn>
                <a:cxn ang="0">
                  <a:pos x="57" y="80"/>
                </a:cxn>
                <a:cxn ang="0">
                  <a:pos x="63" y="70"/>
                </a:cxn>
                <a:cxn ang="0">
                  <a:pos x="72" y="59"/>
                </a:cxn>
                <a:cxn ang="0">
                  <a:pos x="78" y="50"/>
                </a:cxn>
                <a:cxn ang="0">
                  <a:pos x="87" y="39"/>
                </a:cxn>
                <a:cxn ang="0">
                  <a:pos x="93" y="30"/>
                </a:cxn>
                <a:cxn ang="0">
                  <a:pos x="102" y="20"/>
                </a:cxn>
                <a:cxn ang="0">
                  <a:pos x="108" y="10"/>
                </a:cxn>
                <a:cxn ang="0">
                  <a:pos x="115" y="0"/>
                </a:cxn>
              </a:cxnLst>
              <a:rect l="0" t="0" r="r" b="b"/>
              <a:pathLst>
                <a:path w="115" h="161">
                  <a:moveTo>
                    <a:pt x="115" y="0"/>
                  </a:moveTo>
                  <a:lnTo>
                    <a:pt x="115" y="2"/>
                  </a:lnTo>
                  <a:lnTo>
                    <a:pt x="113" y="4"/>
                  </a:lnTo>
                  <a:lnTo>
                    <a:pt x="112" y="5"/>
                  </a:lnTo>
                  <a:lnTo>
                    <a:pt x="110" y="5"/>
                  </a:lnTo>
                  <a:lnTo>
                    <a:pt x="108" y="7"/>
                  </a:lnTo>
                  <a:lnTo>
                    <a:pt x="105" y="10"/>
                  </a:lnTo>
                  <a:lnTo>
                    <a:pt x="103" y="14"/>
                  </a:lnTo>
                  <a:lnTo>
                    <a:pt x="100" y="17"/>
                  </a:lnTo>
                  <a:lnTo>
                    <a:pt x="97" y="20"/>
                  </a:lnTo>
                  <a:lnTo>
                    <a:pt x="93" y="24"/>
                  </a:lnTo>
                  <a:lnTo>
                    <a:pt x="90" y="27"/>
                  </a:lnTo>
                  <a:lnTo>
                    <a:pt x="85" y="32"/>
                  </a:lnTo>
                  <a:lnTo>
                    <a:pt x="82" y="35"/>
                  </a:lnTo>
                  <a:lnTo>
                    <a:pt x="78" y="39"/>
                  </a:lnTo>
                  <a:lnTo>
                    <a:pt x="73" y="44"/>
                  </a:lnTo>
                  <a:lnTo>
                    <a:pt x="70" y="49"/>
                  </a:lnTo>
                  <a:lnTo>
                    <a:pt x="67" y="52"/>
                  </a:lnTo>
                  <a:lnTo>
                    <a:pt x="62" y="55"/>
                  </a:lnTo>
                  <a:lnTo>
                    <a:pt x="59" y="60"/>
                  </a:lnTo>
                  <a:lnTo>
                    <a:pt x="55" y="65"/>
                  </a:lnTo>
                  <a:lnTo>
                    <a:pt x="52" y="70"/>
                  </a:lnTo>
                  <a:lnTo>
                    <a:pt x="49" y="72"/>
                  </a:lnTo>
                  <a:lnTo>
                    <a:pt x="45" y="77"/>
                  </a:lnTo>
                  <a:lnTo>
                    <a:pt x="42" y="80"/>
                  </a:lnTo>
                  <a:lnTo>
                    <a:pt x="39" y="84"/>
                  </a:lnTo>
                  <a:lnTo>
                    <a:pt x="35" y="89"/>
                  </a:lnTo>
                  <a:lnTo>
                    <a:pt x="34" y="89"/>
                  </a:lnTo>
                  <a:lnTo>
                    <a:pt x="34" y="92"/>
                  </a:lnTo>
                  <a:lnTo>
                    <a:pt x="32" y="95"/>
                  </a:lnTo>
                  <a:lnTo>
                    <a:pt x="30" y="97"/>
                  </a:lnTo>
                  <a:lnTo>
                    <a:pt x="29" y="99"/>
                  </a:lnTo>
                  <a:lnTo>
                    <a:pt x="29" y="100"/>
                  </a:lnTo>
                  <a:lnTo>
                    <a:pt x="29" y="104"/>
                  </a:lnTo>
                  <a:lnTo>
                    <a:pt x="27" y="105"/>
                  </a:lnTo>
                  <a:lnTo>
                    <a:pt x="25" y="105"/>
                  </a:lnTo>
                  <a:lnTo>
                    <a:pt x="25" y="109"/>
                  </a:lnTo>
                  <a:lnTo>
                    <a:pt x="24" y="111"/>
                  </a:lnTo>
                  <a:lnTo>
                    <a:pt x="24" y="114"/>
                  </a:lnTo>
                  <a:lnTo>
                    <a:pt x="22" y="116"/>
                  </a:lnTo>
                  <a:lnTo>
                    <a:pt x="20" y="119"/>
                  </a:lnTo>
                  <a:lnTo>
                    <a:pt x="20" y="122"/>
                  </a:lnTo>
                  <a:lnTo>
                    <a:pt x="19" y="122"/>
                  </a:lnTo>
                  <a:lnTo>
                    <a:pt x="17" y="126"/>
                  </a:lnTo>
                  <a:lnTo>
                    <a:pt x="15" y="129"/>
                  </a:lnTo>
                  <a:lnTo>
                    <a:pt x="15" y="131"/>
                  </a:lnTo>
                  <a:lnTo>
                    <a:pt x="14" y="134"/>
                  </a:lnTo>
                  <a:lnTo>
                    <a:pt x="12" y="137"/>
                  </a:lnTo>
                  <a:lnTo>
                    <a:pt x="12" y="139"/>
                  </a:lnTo>
                  <a:lnTo>
                    <a:pt x="10" y="141"/>
                  </a:lnTo>
                  <a:lnTo>
                    <a:pt x="9" y="142"/>
                  </a:lnTo>
                  <a:lnTo>
                    <a:pt x="9" y="146"/>
                  </a:lnTo>
                  <a:lnTo>
                    <a:pt x="7" y="147"/>
                  </a:lnTo>
                  <a:lnTo>
                    <a:pt x="5" y="149"/>
                  </a:lnTo>
                  <a:lnTo>
                    <a:pt x="5" y="152"/>
                  </a:lnTo>
                  <a:lnTo>
                    <a:pt x="4" y="154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2" y="157"/>
                  </a:lnTo>
                  <a:lnTo>
                    <a:pt x="2" y="159"/>
                  </a:lnTo>
                  <a:lnTo>
                    <a:pt x="0" y="159"/>
                  </a:lnTo>
                  <a:lnTo>
                    <a:pt x="0" y="161"/>
                  </a:lnTo>
                  <a:lnTo>
                    <a:pt x="4" y="156"/>
                  </a:lnTo>
                  <a:lnTo>
                    <a:pt x="9" y="151"/>
                  </a:lnTo>
                  <a:lnTo>
                    <a:pt x="12" y="146"/>
                  </a:lnTo>
                  <a:lnTo>
                    <a:pt x="15" y="139"/>
                  </a:lnTo>
                  <a:lnTo>
                    <a:pt x="19" y="136"/>
                  </a:lnTo>
                  <a:lnTo>
                    <a:pt x="22" y="131"/>
                  </a:lnTo>
                  <a:lnTo>
                    <a:pt x="25" y="126"/>
                  </a:lnTo>
                  <a:lnTo>
                    <a:pt x="29" y="121"/>
                  </a:lnTo>
                  <a:lnTo>
                    <a:pt x="34" y="116"/>
                  </a:lnTo>
                  <a:lnTo>
                    <a:pt x="35" y="111"/>
                  </a:lnTo>
                  <a:lnTo>
                    <a:pt x="39" y="105"/>
                  </a:lnTo>
                  <a:lnTo>
                    <a:pt x="42" y="100"/>
                  </a:lnTo>
                  <a:lnTo>
                    <a:pt x="45" y="95"/>
                  </a:lnTo>
                  <a:lnTo>
                    <a:pt x="50" y="89"/>
                  </a:lnTo>
                  <a:lnTo>
                    <a:pt x="54" y="85"/>
                  </a:lnTo>
                  <a:lnTo>
                    <a:pt x="57" y="80"/>
                  </a:lnTo>
                  <a:lnTo>
                    <a:pt x="60" y="74"/>
                  </a:lnTo>
                  <a:lnTo>
                    <a:pt x="63" y="70"/>
                  </a:lnTo>
                  <a:lnTo>
                    <a:pt x="68" y="65"/>
                  </a:lnTo>
                  <a:lnTo>
                    <a:pt x="72" y="59"/>
                  </a:lnTo>
                  <a:lnTo>
                    <a:pt x="75" y="55"/>
                  </a:lnTo>
                  <a:lnTo>
                    <a:pt x="78" y="50"/>
                  </a:lnTo>
                  <a:lnTo>
                    <a:pt x="83" y="44"/>
                  </a:lnTo>
                  <a:lnTo>
                    <a:pt x="87" y="39"/>
                  </a:lnTo>
                  <a:lnTo>
                    <a:pt x="90" y="35"/>
                  </a:lnTo>
                  <a:lnTo>
                    <a:pt x="93" y="30"/>
                  </a:lnTo>
                  <a:lnTo>
                    <a:pt x="97" y="24"/>
                  </a:lnTo>
                  <a:lnTo>
                    <a:pt x="102" y="20"/>
                  </a:lnTo>
                  <a:lnTo>
                    <a:pt x="105" y="15"/>
                  </a:lnTo>
                  <a:lnTo>
                    <a:pt x="108" y="10"/>
                  </a:lnTo>
                  <a:lnTo>
                    <a:pt x="112" y="5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B0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79" name="Freeform 75"/>
            <p:cNvSpPr>
              <a:spLocks/>
            </p:cNvSpPr>
            <p:nvPr/>
          </p:nvSpPr>
          <p:spPr bwMode="auto">
            <a:xfrm>
              <a:off x="2805" y="2034"/>
              <a:ext cx="106" cy="138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03" y="3"/>
                </a:cxn>
                <a:cxn ang="0">
                  <a:pos x="100" y="5"/>
                </a:cxn>
                <a:cxn ang="0">
                  <a:pos x="96" y="6"/>
                </a:cxn>
                <a:cxn ang="0">
                  <a:pos x="93" y="10"/>
                </a:cxn>
                <a:cxn ang="0">
                  <a:pos x="90" y="15"/>
                </a:cxn>
                <a:cxn ang="0">
                  <a:pos x="85" y="20"/>
                </a:cxn>
                <a:cxn ang="0">
                  <a:pos x="78" y="23"/>
                </a:cxn>
                <a:cxn ang="0">
                  <a:pos x="73" y="28"/>
                </a:cxn>
                <a:cxn ang="0">
                  <a:pos x="68" y="33"/>
                </a:cxn>
                <a:cxn ang="0">
                  <a:pos x="63" y="38"/>
                </a:cxn>
                <a:cxn ang="0">
                  <a:pos x="58" y="43"/>
                </a:cxn>
                <a:cxn ang="0">
                  <a:pos x="53" y="48"/>
                </a:cxn>
                <a:cxn ang="0">
                  <a:pos x="48" y="53"/>
                </a:cxn>
                <a:cxn ang="0">
                  <a:pos x="45" y="56"/>
                </a:cxn>
                <a:cxn ang="0">
                  <a:pos x="41" y="60"/>
                </a:cxn>
                <a:cxn ang="0">
                  <a:pos x="38" y="65"/>
                </a:cxn>
                <a:cxn ang="0">
                  <a:pos x="35" y="70"/>
                </a:cxn>
                <a:cxn ang="0">
                  <a:pos x="32" y="75"/>
                </a:cxn>
                <a:cxn ang="0">
                  <a:pos x="28" y="81"/>
                </a:cxn>
                <a:cxn ang="0">
                  <a:pos x="25" y="90"/>
                </a:cxn>
                <a:cxn ang="0">
                  <a:pos x="20" y="95"/>
                </a:cxn>
                <a:cxn ang="0">
                  <a:pos x="17" y="101"/>
                </a:cxn>
                <a:cxn ang="0">
                  <a:pos x="13" y="108"/>
                </a:cxn>
                <a:cxn ang="0">
                  <a:pos x="12" y="115"/>
                </a:cxn>
                <a:cxn ang="0">
                  <a:pos x="8" y="121"/>
                </a:cxn>
                <a:cxn ang="0">
                  <a:pos x="5" y="125"/>
                </a:cxn>
                <a:cxn ang="0">
                  <a:pos x="3" y="130"/>
                </a:cxn>
                <a:cxn ang="0">
                  <a:pos x="2" y="133"/>
                </a:cxn>
                <a:cxn ang="0">
                  <a:pos x="0" y="136"/>
                </a:cxn>
                <a:cxn ang="0">
                  <a:pos x="3" y="133"/>
                </a:cxn>
                <a:cxn ang="0">
                  <a:pos x="10" y="125"/>
                </a:cxn>
                <a:cxn ang="0">
                  <a:pos x="15" y="116"/>
                </a:cxn>
                <a:cxn ang="0">
                  <a:pos x="22" y="106"/>
                </a:cxn>
                <a:cxn ang="0">
                  <a:pos x="30" y="100"/>
                </a:cxn>
                <a:cxn ang="0">
                  <a:pos x="37" y="90"/>
                </a:cxn>
                <a:cxn ang="0">
                  <a:pos x="43" y="81"/>
                </a:cxn>
                <a:cxn ang="0">
                  <a:pos x="50" y="73"/>
                </a:cxn>
                <a:cxn ang="0">
                  <a:pos x="56" y="65"/>
                </a:cxn>
                <a:cxn ang="0">
                  <a:pos x="63" y="56"/>
                </a:cxn>
                <a:cxn ang="0">
                  <a:pos x="70" y="48"/>
                </a:cxn>
                <a:cxn ang="0">
                  <a:pos x="78" y="38"/>
                </a:cxn>
                <a:cxn ang="0">
                  <a:pos x="85" y="30"/>
                </a:cxn>
                <a:cxn ang="0">
                  <a:pos x="91" y="21"/>
                </a:cxn>
                <a:cxn ang="0">
                  <a:pos x="96" y="11"/>
                </a:cxn>
                <a:cxn ang="0">
                  <a:pos x="103" y="5"/>
                </a:cxn>
              </a:cxnLst>
              <a:rect l="0" t="0" r="r" b="b"/>
              <a:pathLst>
                <a:path w="106" h="138">
                  <a:moveTo>
                    <a:pt x="106" y="0"/>
                  </a:moveTo>
                  <a:lnTo>
                    <a:pt x="105" y="0"/>
                  </a:lnTo>
                  <a:lnTo>
                    <a:pt x="103" y="1"/>
                  </a:lnTo>
                  <a:lnTo>
                    <a:pt x="103" y="3"/>
                  </a:lnTo>
                  <a:lnTo>
                    <a:pt x="101" y="3"/>
                  </a:lnTo>
                  <a:lnTo>
                    <a:pt x="100" y="5"/>
                  </a:lnTo>
                  <a:lnTo>
                    <a:pt x="98" y="5"/>
                  </a:lnTo>
                  <a:lnTo>
                    <a:pt x="96" y="6"/>
                  </a:lnTo>
                  <a:lnTo>
                    <a:pt x="95" y="8"/>
                  </a:lnTo>
                  <a:lnTo>
                    <a:pt x="93" y="10"/>
                  </a:lnTo>
                  <a:lnTo>
                    <a:pt x="91" y="13"/>
                  </a:lnTo>
                  <a:lnTo>
                    <a:pt x="90" y="15"/>
                  </a:lnTo>
                  <a:lnTo>
                    <a:pt x="86" y="16"/>
                  </a:lnTo>
                  <a:lnTo>
                    <a:pt x="85" y="20"/>
                  </a:lnTo>
                  <a:lnTo>
                    <a:pt x="81" y="21"/>
                  </a:lnTo>
                  <a:lnTo>
                    <a:pt x="78" y="23"/>
                  </a:lnTo>
                  <a:lnTo>
                    <a:pt x="76" y="26"/>
                  </a:lnTo>
                  <a:lnTo>
                    <a:pt x="73" y="28"/>
                  </a:lnTo>
                  <a:lnTo>
                    <a:pt x="71" y="31"/>
                  </a:lnTo>
                  <a:lnTo>
                    <a:pt x="68" y="33"/>
                  </a:lnTo>
                  <a:lnTo>
                    <a:pt x="65" y="36"/>
                  </a:lnTo>
                  <a:lnTo>
                    <a:pt x="63" y="38"/>
                  </a:lnTo>
                  <a:lnTo>
                    <a:pt x="60" y="40"/>
                  </a:lnTo>
                  <a:lnTo>
                    <a:pt x="58" y="43"/>
                  </a:lnTo>
                  <a:lnTo>
                    <a:pt x="55" y="45"/>
                  </a:lnTo>
                  <a:lnTo>
                    <a:pt x="53" y="48"/>
                  </a:lnTo>
                  <a:lnTo>
                    <a:pt x="51" y="50"/>
                  </a:lnTo>
                  <a:lnTo>
                    <a:pt x="48" y="53"/>
                  </a:lnTo>
                  <a:lnTo>
                    <a:pt x="46" y="55"/>
                  </a:lnTo>
                  <a:lnTo>
                    <a:pt x="45" y="56"/>
                  </a:lnTo>
                  <a:lnTo>
                    <a:pt x="43" y="58"/>
                  </a:lnTo>
                  <a:lnTo>
                    <a:pt x="41" y="60"/>
                  </a:lnTo>
                  <a:lnTo>
                    <a:pt x="40" y="61"/>
                  </a:lnTo>
                  <a:lnTo>
                    <a:pt x="38" y="65"/>
                  </a:lnTo>
                  <a:lnTo>
                    <a:pt x="37" y="68"/>
                  </a:lnTo>
                  <a:lnTo>
                    <a:pt x="35" y="70"/>
                  </a:lnTo>
                  <a:lnTo>
                    <a:pt x="33" y="73"/>
                  </a:lnTo>
                  <a:lnTo>
                    <a:pt x="32" y="75"/>
                  </a:lnTo>
                  <a:lnTo>
                    <a:pt x="30" y="78"/>
                  </a:lnTo>
                  <a:lnTo>
                    <a:pt x="28" y="81"/>
                  </a:lnTo>
                  <a:lnTo>
                    <a:pt x="27" y="85"/>
                  </a:lnTo>
                  <a:lnTo>
                    <a:pt x="25" y="90"/>
                  </a:lnTo>
                  <a:lnTo>
                    <a:pt x="22" y="91"/>
                  </a:lnTo>
                  <a:lnTo>
                    <a:pt x="20" y="95"/>
                  </a:lnTo>
                  <a:lnTo>
                    <a:pt x="18" y="98"/>
                  </a:lnTo>
                  <a:lnTo>
                    <a:pt x="17" y="101"/>
                  </a:lnTo>
                  <a:lnTo>
                    <a:pt x="15" y="106"/>
                  </a:lnTo>
                  <a:lnTo>
                    <a:pt x="13" y="108"/>
                  </a:lnTo>
                  <a:lnTo>
                    <a:pt x="12" y="111"/>
                  </a:lnTo>
                  <a:lnTo>
                    <a:pt x="12" y="115"/>
                  </a:lnTo>
                  <a:lnTo>
                    <a:pt x="10" y="118"/>
                  </a:lnTo>
                  <a:lnTo>
                    <a:pt x="8" y="121"/>
                  </a:lnTo>
                  <a:lnTo>
                    <a:pt x="7" y="123"/>
                  </a:lnTo>
                  <a:lnTo>
                    <a:pt x="5" y="125"/>
                  </a:lnTo>
                  <a:lnTo>
                    <a:pt x="5" y="128"/>
                  </a:lnTo>
                  <a:lnTo>
                    <a:pt x="3" y="130"/>
                  </a:lnTo>
                  <a:lnTo>
                    <a:pt x="2" y="131"/>
                  </a:lnTo>
                  <a:lnTo>
                    <a:pt x="2" y="133"/>
                  </a:lnTo>
                  <a:lnTo>
                    <a:pt x="0" y="135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3" y="133"/>
                  </a:lnTo>
                  <a:lnTo>
                    <a:pt x="7" y="128"/>
                  </a:lnTo>
                  <a:lnTo>
                    <a:pt x="10" y="125"/>
                  </a:lnTo>
                  <a:lnTo>
                    <a:pt x="12" y="121"/>
                  </a:lnTo>
                  <a:lnTo>
                    <a:pt x="15" y="116"/>
                  </a:lnTo>
                  <a:lnTo>
                    <a:pt x="18" y="111"/>
                  </a:lnTo>
                  <a:lnTo>
                    <a:pt x="22" y="106"/>
                  </a:lnTo>
                  <a:lnTo>
                    <a:pt x="25" y="105"/>
                  </a:lnTo>
                  <a:lnTo>
                    <a:pt x="30" y="100"/>
                  </a:lnTo>
                  <a:lnTo>
                    <a:pt x="33" y="95"/>
                  </a:lnTo>
                  <a:lnTo>
                    <a:pt x="37" y="90"/>
                  </a:lnTo>
                  <a:lnTo>
                    <a:pt x="40" y="86"/>
                  </a:lnTo>
                  <a:lnTo>
                    <a:pt x="43" y="81"/>
                  </a:lnTo>
                  <a:lnTo>
                    <a:pt x="46" y="78"/>
                  </a:lnTo>
                  <a:lnTo>
                    <a:pt x="50" y="73"/>
                  </a:lnTo>
                  <a:lnTo>
                    <a:pt x="53" y="70"/>
                  </a:lnTo>
                  <a:lnTo>
                    <a:pt x="56" y="65"/>
                  </a:lnTo>
                  <a:lnTo>
                    <a:pt x="60" y="60"/>
                  </a:lnTo>
                  <a:lnTo>
                    <a:pt x="63" y="56"/>
                  </a:lnTo>
                  <a:lnTo>
                    <a:pt x="66" y="51"/>
                  </a:lnTo>
                  <a:lnTo>
                    <a:pt x="70" y="48"/>
                  </a:lnTo>
                  <a:lnTo>
                    <a:pt x="75" y="43"/>
                  </a:lnTo>
                  <a:lnTo>
                    <a:pt x="78" y="38"/>
                  </a:lnTo>
                  <a:lnTo>
                    <a:pt x="81" y="35"/>
                  </a:lnTo>
                  <a:lnTo>
                    <a:pt x="85" y="30"/>
                  </a:lnTo>
                  <a:lnTo>
                    <a:pt x="88" y="25"/>
                  </a:lnTo>
                  <a:lnTo>
                    <a:pt x="91" y="21"/>
                  </a:lnTo>
                  <a:lnTo>
                    <a:pt x="93" y="16"/>
                  </a:lnTo>
                  <a:lnTo>
                    <a:pt x="96" y="11"/>
                  </a:lnTo>
                  <a:lnTo>
                    <a:pt x="100" y="8"/>
                  </a:lnTo>
                  <a:lnTo>
                    <a:pt x="103" y="5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B0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80" name="Freeform 76"/>
            <p:cNvSpPr>
              <a:spLocks/>
            </p:cNvSpPr>
            <p:nvPr/>
          </p:nvSpPr>
          <p:spPr bwMode="auto">
            <a:xfrm>
              <a:off x="2782" y="1989"/>
              <a:ext cx="128" cy="160"/>
            </a:xfrm>
            <a:custGeom>
              <a:avLst/>
              <a:gdLst/>
              <a:ahLst/>
              <a:cxnLst>
                <a:cxn ang="0">
                  <a:pos x="123" y="5"/>
                </a:cxn>
                <a:cxn ang="0">
                  <a:pos x="116" y="15"/>
                </a:cxn>
                <a:cxn ang="0">
                  <a:pos x="108" y="23"/>
                </a:cxn>
                <a:cxn ang="0">
                  <a:pos x="99" y="33"/>
                </a:cxn>
                <a:cxn ang="0">
                  <a:pos x="91" y="43"/>
                </a:cxn>
                <a:cxn ang="0">
                  <a:pos x="83" y="53"/>
                </a:cxn>
                <a:cxn ang="0">
                  <a:pos x="74" y="63"/>
                </a:cxn>
                <a:cxn ang="0">
                  <a:pos x="66" y="73"/>
                </a:cxn>
                <a:cxn ang="0">
                  <a:pos x="58" y="83"/>
                </a:cxn>
                <a:cxn ang="0">
                  <a:pos x="50" y="93"/>
                </a:cxn>
                <a:cxn ang="0">
                  <a:pos x="41" y="103"/>
                </a:cxn>
                <a:cxn ang="0">
                  <a:pos x="35" y="113"/>
                </a:cxn>
                <a:cxn ang="0">
                  <a:pos x="26" y="123"/>
                </a:cxn>
                <a:cxn ang="0">
                  <a:pos x="20" y="135"/>
                </a:cxn>
                <a:cxn ang="0">
                  <a:pos x="11" y="145"/>
                </a:cxn>
                <a:cxn ang="0">
                  <a:pos x="3" y="153"/>
                </a:cxn>
                <a:cxn ang="0">
                  <a:pos x="0" y="158"/>
                </a:cxn>
                <a:cxn ang="0">
                  <a:pos x="1" y="155"/>
                </a:cxn>
                <a:cxn ang="0">
                  <a:pos x="3" y="151"/>
                </a:cxn>
                <a:cxn ang="0">
                  <a:pos x="6" y="148"/>
                </a:cxn>
                <a:cxn ang="0">
                  <a:pos x="10" y="141"/>
                </a:cxn>
                <a:cxn ang="0">
                  <a:pos x="13" y="136"/>
                </a:cxn>
                <a:cxn ang="0">
                  <a:pos x="16" y="131"/>
                </a:cxn>
                <a:cxn ang="0">
                  <a:pos x="20" y="123"/>
                </a:cxn>
                <a:cxn ang="0">
                  <a:pos x="23" y="118"/>
                </a:cxn>
                <a:cxn ang="0">
                  <a:pos x="28" y="110"/>
                </a:cxn>
                <a:cxn ang="0">
                  <a:pos x="31" y="103"/>
                </a:cxn>
                <a:cxn ang="0">
                  <a:pos x="35" y="98"/>
                </a:cxn>
                <a:cxn ang="0">
                  <a:pos x="36" y="91"/>
                </a:cxn>
                <a:cxn ang="0">
                  <a:pos x="40" y="85"/>
                </a:cxn>
                <a:cxn ang="0">
                  <a:pos x="43" y="81"/>
                </a:cxn>
                <a:cxn ang="0">
                  <a:pos x="46" y="78"/>
                </a:cxn>
                <a:cxn ang="0">
                  <a:pos x="50" y="71"/>
                </a:cxn>
                <a:cxn ang="0">
                  <a:pos x="55" y="66"/>
                </a:cxn>
                <a:cxn ang="0">
                  <a:pos x="61" y="61"/>
                </a:cxn>
                <a:cxn ang="0">
                  <a:pos x="66" y="55"/>
                </a:cxn>
                <a:cxn ang="0">
                  <a:pos x="74" y="48"/>
                </a:cxn>
                <a:cxn ang="0">
                  <a:pos x="81" y="41"/>
                </a:cxn>
                <a:cxn ang="0">
                  <a:pos x="88" y="35"/>
                </a:cxn>
                <a:cxn ang="0">
                  <a:pos x="96" y="28"/>
                </a:cxn>
                <a:cxn ang="0">
                  <a:pos x="103" y="21"/>
                </a:cxn>
                <a:cxn ang="0">
                  <a:pos x="109" y="16"/>
                </a:cxn>
                <a:cxn ang="0">
                  <a:pos x="116" y="11"/>
                </a:cxn>
                <a:cxn ang="0">
                  <a:pos x="119" y="6"/>
                </a:cxn>
                <a:cxn ang="0">
                  <a:pos x="123" y="3"/>
                </a:cxn>
                <a:cxn ang="0">
                  <a:pos x="126" y="0"/>
                </a:cxn>
                <a:cxn ang="0">
                  <a:pos x="128" y="0"/>
                </a:cxn>
              </a:cxnLst>
              <a:rect l="0" t="0" r="r" b="b"/>
              <a:pathLst>
                <a:path w="128" h="160">
                  <a:moveTo>
                    <a:pt x="128" y="0"/>
                  </a:moveTo>
                  <a:lnTo>
                    <a:pt x="123" y="5"/>
                  </a:lnTo>
                  <a:lnTo>
                    <a:pt x="119" y="10"/>
                  </a:lnTo>
                  <a:lnTo>
                    <a:pt x="116" y="15"/>
                  </a:lnTo>
                  <a:lnTo>
                    <a:pt x="113" y="18"/>
                  </a:lnTo>
                  <a:lnTo>
                    <a:pt x="108" y="23"/>
                  </a:lnTo>
                  <a:lnTo>
                    <a:pt x="104" y="30"/>
                  </a:lnTo>
                  <a:lnTo>
                    <a:pt x="99" y="33"/>
                  </a:lnTo>
                  <a:lnTo>
                    <a:pt x="96" y="38"/>
                  </a:lnTo>
                  <a:lnTo>
                    <a:pt x="91" y="43"/>
                  </a:lnTo>
                  <a:lnTo>
                    <a:pt x="88" y="50"/>
                  </a:lnTo>
                  <a:lnTo>
                    <a:pt x="83" y="53"/>
                  </a:lnTo>
                  <a:lnTo>
                    <a:pt x="78" y="58"/>
                  </a:lnTo>
                  <a:lnTo>
                    <a:pt x="74" y="63"/>
                  </a:lnTo>
                  <a:lnTo>
                    <a:pt x="69" y="68"/>
                  </a:lnTo>
                  <a:lnTo>
                    <a:pt x="66" y="73"/>
                  </a:lnTo>
                  <a:lnTo>
                    <a:pt x="61" y="78"/>
                  </a:lnTo>
                  <a:lnTo>
                    <a:pt x="58" y="83"/>
                  </a:lnTo>
                  <a:lnTo>
                    <a:pt x="53" y="88"/>
                  </a:lnTo>
                  <a:lnTo>
                    <a:pt x="50" y="93"/>
                  </a:lnTo>
                  <a:lnTo>
                    <a:pt x="45" y="98"/>
                  </a:lnTo>
                  <a:lnTo>
                    <a:pt x="41" y="103"/>
                  </a:lnTo>
                  <a:lnTo>
                    <a:pt x="38" y="108"/>
                  </a:lnTo>
                  <a:lnTo>
                    <a:pt x="35" y="113"/>
                  </a:lnTo>
                  <a:lnTo>
                    <a:pt x="31" y="118"/>
                  </a:lnTo>
                  <a:lnTo>
                    <a:pt x="26" y="123"/>
                  </a:lnTo>
                  <a:lnTo>
                    <a:pt x="23" y="128"/>
                  </a:lnTo>
                  <a:lnTo>
                    <a:pt x="20" y="135"/>
                  </a:lnTo>
                  <a:lnTo>
                    <a:pt x="15" y="138"/>
                  </a:lnTo>
                  <a:lnTo>
                    <a:pt x="11" y="145"/>
                  </a:lnTo>
                  <a:lnTo>
                    <a:pt x="6" y="150"/>
                  </a:lnTo>
                  <a:lnTo>
                    <a:pt x="3" y="153"/>
                  </a:lnTo>
                  <a:lnTo>
                    <a:pt x="0" y="160"/>
                  </a:lnTo>
                  <a:lnTo>
                    <a:pt x="0" y="158"/>
                  </a:lnTo>
                  <a:lnTo>
                    <a:pt x="1" y="156"/>
                  </a:lnTo>
                  <a:lnTo>
                    <a:pt x="1" y="155"/>
                  </a:lnTo>
                  <a:lnTo>
                    <a:pt x="3" y="153"/>
                  </a:lnTo>
                  <a:lnTo>
                    <a:pt x="3" y="151"/>
                  </a:lnTo>
                  <a:lnTo>
                    <a:pt x="5" y="150"/>
                  </a:lnTo>
                  <a:lnTo>
                    <a:pt x="6" y="148"/>
                  </a:lnTo>
                  <a:lnTo>
                    <a:pt x="8" y="145"/>
                  </a:lnTo>
                  <a:lnTo>
                    <a:pt x="10" y="141"/>
                  </a:lnTo>
                  <a:lnTo>
                    <a:pt x="11" y="140"/>
                  </a:lnTo>
                  <a:lnTo>
                    <a:pt x="13" y="136"/>
                  </a:lnTo>
                  <a:lnTo>
                    <a:pt x="15" y="135"/>
                  </a:lnTo>
                  <a:lnTo>
                    <a:pt x="16" y="131"/>
                  </a:lnTo>
                  <a:lnTo>
                    <a:pt x="18" y="126"/>
                  </a:lnTo>
                  <a:lnTo>
                    <a:pt x="20" y="123"/>
                  </a:lnTo>
                  <a:lnTo>
                    <a:pt x="21" y="120"/>
                  </a:lnTo>
                  <a:lnTo>
                    <a:pt x="23" y="118"/>
                  </a:lnTo>
                  <a:lnTo>
                    <a:pt x="26" y="115"/>
                  </a:lnTo>
                  <a:lnTo>
                    <a:pt x="28" y="110"/>
                  </a:lnTo>
                  <a:lnTo>
                    <a:pt x="30" y="106"/>
                  </a:lnTo>
                  <a:lnTo>
                    <a:pt x="31" y="103"/>
                  </a:lnTo>
                  <a:lnTo>
                    <a:pt x="33" y="101"/>
                  </a:lnTo>
                  <a:lnTo>
                    <a:pt x="35" y="98"/>
                  </a:lnTo>
                  <a:lnTo>
                    <a:pt x="35" y="95"/>
                  </a:lnTo>
                  <a:lnTo>
                    <a:pt x="36" y="91"/>
                  </a:lnTo>
                  <a:lnTo>
                    <a:pt x="38" y="88"/>
                  </a:lnTo>
                  <a:lnTo>
                    <a:pt x="40" y="85"/>
                  </a:lnTo>
                  <a:lnTo>
                    <a:pt x="41" y="83"/>
                  </a:lnTo>
                  <a:lnTo>
                    <a:pt x="43" y="81"/>
                  </a:lnTo>
                  <a:lnTo>
                    <a:pt x="45" y="80"/>
                  </a:lnTo>
                  <a:lnTo>
                    <a:pt x="46" y="78"/>
                  </a:lnTo>
                  <a:lnTo>
                    <a:pt x="48" y="75"/>
                  </a:lnTo>
                  <a:lnTo>
                    <a:pt x="50" y="71"/>
                  </a:lnTo>
                  <a:lnTo>
                    <a:pt x="53" y="70"/>
                  </a:lnTo>
                  <a:lnTo>
                    <a:pt x="55" y="66"/>
                  </a:lnTo>
                  <a:lnTo>
                    <a:pt x="58" y="65"/>
                  </a:lnTo>
                  <a:lnTo>
                    <a:pt x="61" y="61"/>
                  </a:lnTo>
                  <a:lnTo>
                    <a:pt x="63" y="58"/>
                  </a:lnTo>
                  <a:lnTo>
                    <a:pt x="66" y="55"/>
                  </a:lnTo>
                  <a:lnTo>
                    <a:pt x="69" y="51"/>
                  </a:lnTo>
                  <a:lnTo>
                    <a:pt x="74" y="48"/>
                  </a:lnTo>
                  <a:lnTo>
                    <a:pt x="78" y="45"/>
                  </a:lnTo>
                  <a:lnTo>
                    <a:pt x="81" y="41"/>
                  </a:lnTo>
                  <a:lnTo>
                    <a:pt x="84" y="38"/>
                  </a:lnTo>
                  <a:lnTo>
                    <a:pt x="88" y="35"/>
                  </a:lnTo>
                  <a:lnTo>
                    <a:pt x="93" y="31"/>
                  </a:lnTo>
                  <a:lnTo>
                    <a:pt x="96" y="28"/>
                  </a:lnTo>
                  <a:lnTo>
                    <a:pt x="99" y="25"/>
                  </a:lnTo>
                  <a:lnTo>
                    <a:pt x="103" y="21"/>
                  </a:lnTo>
                  <a:lnTo>
                    <a:pt x="106" y="18"/>
                  </a:lnTo>
                  <a:lnTo>
                    <a:pt x="109" y="16"/>
                  </a:lnTo>
                  <a:lnTo>
                    <a:pt x="113" y="15"/>
                  </a:lnTo>
                  <a:lnTo>
                    <a:pt x="116" y="11"/>
                  </a:lnTo>
                  <a:lnTo>
                    <a:pt x="116" y="10"/>
                  </a:lnTo>
                  <a:lnTo>
                    <a:pt x="119" y="6"/>
                  </a:lnTo>
                  <a:lnTo>
                    <a:pt x="121" y="5"/>
                  </a:lnTo>
                  <a:lnTo>
                    <a:pt x="123" y="3"/>
                  </a:lnTo>
                  <a:lnTo>
                    <a:pt x="124" y="1"/>
                  </a:lnTo>
                  <a:lnTo>
                    <a:pt x="126" y="0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FFB0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81" name="Freeform 77"/>
            <p:cNvSpPr>
              <a:spLocks/>
            </p:cNvSpPr>
            <p:nvPr/>
          </p:nvSpPr>
          <p:spPr bwMode="auto">
            <a:xfrm>
              <a:off x="3184" y="2132"/>
              <a:ext cx="224" cy="172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81" y="3"/>
                </a:cxn>
                <a:cxn ang="0">
                  <a:pos x="113" y="12"/>
                </a:cxn>
                <a:cxn ang="0">
                  <a:pos x="160" y="32"/>
                </a:cxn>
                <a:cxn ang="0">
                  <a:pos x="201" y="52"/>
                </a:cxn>
                <a:cxn ang="0">
                  <a:pos x="198" y="53"/>
                </a:cxn>
                <a:cxn ang="0">
                  <a:pos x="153" y="42"/>
                </a:cxn>
                <a:cxn ang="0">
                  <a:pos x="110" y="33"/>
                </a:cxn>
                <a:cxn ang="0">
                  <a:pos x="93" y="30"/>
                </a:cxn>
                <a:cxn ang="0">
                  <a:pos x="130" y="48"/>
                </a:cxn>
                <a:cxn ang="0">
                  <a:pos x="171" y="69"/>
                </a:cxn>
                <a:cxn ang="0">
                  <a:pos x="189" y="82"/>
                </a:cxn>
                <a:cxn ang="0">
                  <a:pos x="209" y="102"/>
                </a:cxn>
                <a:cxn ang="0">
                  <a:pos x="223" y="115"/>
                </a:cxn>
                <a:cxn ang="0">
                  <a:pos x="199" y="102"/>
                </a:cxn>
                <a:cxn ang="0">
                  <a:pos x="160" y="80"/>
                </a:cxn>
                <a:cxn ang="0">
                  <a:pos x="123" y="67"/>
                </a:cxn>
                <a:cxn ang="0">
                  <a:pos x="83" y="55"/>
                </a:cxn>
                <a:cxn ang="0">
                  <a:pos x="50" y="45"/>
                </a:cxn>
                <a:cxn ang="0">
                  <a:pos x="53" y="48"/>
                </a:cxn>
                <a:cxn ang="0">
                  <a:pos x="100" y="72"/>
                </a:cxn>
                <a:cxn ang="0">
                  <a:pos x="141" y="95"/>
                </a:cxn>
                <a:cxn ang="0">
                  <a:pos x="168" y="117"/>
                </a:cxn>
                <a:cxn ang="0">
                  <a:pos x="199" y="149"/>
                </a:cxn>
                <a:cxn ang="0">
                  <a:pos x="218" y="172"/>
                </a:cxn>
                <a:cxn ang="0">
                  <a:pos x="194" y="154"/>
                </a:cxn>
                <a:cxn ang="0">
                  <a:pos x="145" y="120"/>
                </a:cxn>
                <a:cxn ang="0">
                  <a:pos x="110" y="99"/>
                </a:cxn>
                <a:cxn ang="0">
                  <a:pos x="81" y="87"/>
                </a:cxn>
                <a:cxn ang="0">
                  <a:pos x="53" y="77"/>
                </a:cxn>
                <a:cxn ang="0">
                  <a:pos x="61" y="87"/>
                </a:cxn>
                <a:cxn ang="0">
                  <a:pos x="101" y="114"/>
                </a:cxn>
                <a:cxn ang="0">
                  <a:pos x="138" y="142"/>
                </a:cxn>
                <a:cxn ang="0">
                  <a:pos x="128" y="142"/>
                </a:cxn>
                <a:cxn ang="0">
                  <a:pos x="81" y="125"/>
                </a:cxn>
                <a:cxn ang="0">
                  <a:pos x="33" y="105"/>
                </a:cxn>
                <a:cxn ang="0">
                  <a:pos x="27" y="100"/>
                </a:cxn>
                <a:cxn ang="0">
                  <a:pos x="43" y="105"/>
                </a:cxn>
                <a:cxn ang="0">
                  <a:pos x="61" y="109"/>
                </a:cxn>
                <a:cxn ang="0">
                  <a:pos x="47" y="92"/>
                </a:cxn>
                <a:cxn ang="0">
                  <a:pos x="25" y="70"/>
                </a:cxn>
                <a:cxn ang="0">
                  <a:pos x="3" y="48"/>
                </a:cxn>
                <a:cxn ang="0">
                  <a:pos x="23" y="53"/>
                </a:cxn>
                <a:cxn ang="0">
                  <a:pos x="45" y="60"/>
                </a:cxn>
                <a:cxn ang="0">
                  <a:pos x="70" y="69"/>
                </a:cxn>
                <a:cxn ang="0">
                  <a:pos x="50" y="55"/>
                </a:cxn>
                <a:cxn ang="0">
                  <a:pos x="32" y="42"/>
                </a:cxn>
                <a:cxn ang="0">
                  <a:pos x="15" y="27"/>
                </a:cxn>
                <a:cxn ang="0">
                  <a:pos x="38" y="33"/>
                </a:cxn>
                <a:cxn ang="0">
                  <a:pos x="60" y="38"/>
                </a:cxn>
                <a:cxn ang="0">
                  <a:pos x="76" y="40"/>
                </a:cxn>
                <a:cxn ang="0">
                  <a:pos x="61" y="30"/>
                </a:cxn>
                <a:cxn ang="0">
                  <a:pos x="47" y="22"/>
                </a:cxn>
                <a:cxn ang="0">
                  <a:pos x="53" y="18"/>
                </a:cxn>
                <a:cxn ang="0">
                  <a:pos x="71" y="17"/>
                </a:cxn>
                <a:cxn ang="0">
                  <a:pos x="86" y="13"/>
                </a:cxn>
                <a:cxn ang="0">
                  <a:pos x="65" y="8"/>
                </a:cxn>
                <a:cxn ang="0">
                  <a:pos x="43" y="5"/>
                </a:cxn>
              </a:cxnLst>
              <a:rect l="0" t="0" r="r" b="b"/>
              <a:pathLst>
                <a:path w="224" h="172">
                  <a:moveTo>
                    <a:pt x="28" y="0"/>
                  </a:moveTo>
                  <a:lnTo>
                    <a:pt x="30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8" y="0"/>
                  </a:lnTo>
                  <a:lnTo>
                    <a:pt x="61" y="2"/>
                  </a:lnTo>
                  <a:lnTo>
                    <a:pt x="65" y="2"/>
                  </a:lnTo>
                  <a:lnTo>
                    <a:pt x="68" y="2"/>
                  </a:lnTo>
                  <a:lnTo>
                    <a:pt x="71" y="2"/>
                  </a:lnTo>
                  <a:lnTo>
                    <a:pt x="75" y="3"/>
                  </a:lnTo>
                  <a:lnTo>
                    <a:pt x="78" y="3"/>
                  </a:lnTo>
                  <a:lnTo>
                    <a:pt x="81" y="3"/>
                  </a:lnTo>
                  <a:lnTo>
                    <a:pt x="85" y="3"/>
                  </a:lnTo>
                  <a:lnTo>
                    <a:pt x="88" y="5"/>
                  </a:lnTo>
                  <a:lnTo>
                    <a:pt x="90" y="5"/>
                  </a:lnTo>
                  <a:lnTo>
                    <a:pt x="93" y="7"/>
                  </a:lnTo>
                  <a:lnTo>
                    <a:pt x="96" y="7"/>
                  </a:lnTo>
                  <a:lnTo>
                    <a:pt x="100" y="8"/>
                  </a:lnTo>
                  <a:lnTo>
                    <a:pt x="101" y="8"/>
                  </a:lnTo>
                  <a:lnTo>
                    <a:pt x="105" y="8"/>
                  </a:lnTo>
                  <a:lnTo>
                    <a:pt x="106" y="8"/>
                  </a:lnTo>
                  <a:lnTo>
                    <a:pt x="110" y="10"/>
                  </a:lnTo>
                  <a:lnTo>
                    <a:pt x="113" y="12"/>
                  </a:lnTo>
                  <a:lnTo>
                    <a:pt x="116" y="13"/>
                  </a:lnTo>
                  <a:lnTo>
                    <a:pt x="120" y="15"/>
                  </a:lnTo>
                  <a:lnTo>
                    <a:pt x="123" y="17"/>
                  </a:lnTo>
                  <a:lnTo>
                    <a:pt x="126" y="18"/>
                  </a:lnTo>
                  <a:lnTo>
                    <a:pt x="131" y="20"/>
                  </a:lnTo>
                  <a:lnTo>
                    <a:pt x="136" y="22"/>
                  </a:lnTo>
                  <a:lnTo>
                    <a:pt x="140" y="25"/>
                  </a:lnTo>
                  <a:lnTo>
                    <a:pt x="145" y="25"/>
                  </a:lnTo>
                  <a:lnTo>
                    <a:pt x="150" y="27"/>
                  </a:lnTo>
                  <a:lnTo>
                    <a:pt x="155" y="30"/>
                  </a:lnTo>
                  <a:lnTo>
                    <a:pt x="160" y="32"/>
                  </a:lnTo>
                  <a:lnTo>
                    <a:pt x="163" y="35"/>
                  </a:lnTo>
                  <a:lnTo>
                    <a:pt x="168" y="37"/>
                  </a:lnTo>
                  <a:lnTo>
                    <a:pt x="173" y="38"/>
                  </a:lnTo>
                  <a:lnTo>
                    <a:pt x="178" y="42"/>
                  </a:lnTo>
                  <a:lnTo>
                    <a:pt x="181" y="42"/>
                  </a:lnTo>
                  <a:lnTo>
                    <a:pt x="186" y="43"/>
                  </a:lnTo>
                  <a:lnTo>
                    <a:pt x="189" y="45"/>
                  </a:lnTo>
                  <a:lnTo>
                    <a:pt x="193" y="47"/>
                  </a:lnTo>
                  <a:lnTo>
                    <a:pt x="196" y="50"/>
                  </a:lnTo>
                  <a:lnTo>
                    <a:pt x="199" y="52"/>
                  </a:lnTo>
                  <a:lnTo>
                    <a:pt x="201" y="52"/>
                  </a:lnTo>
                  <a:lnTo>
                    <a:pt x="204" y="53"/>
                  </a:lnTo>
                  <a:lnTo>
                    <a:pt x="206" y="55"/>
                  </a:lnTo>
                  <a:lnTo>
                    <a:pt x="208" y="57"/>
                  </a:lnTo>
                  <a:lnTo>
                    <a:pt x="209" y="57"/>
                  </a:lnTo>
                  <a:lnTo>
                    <a:pt x="211" y="57"/>
                  </a:lnTo>
                  <a:lnTo>
                    <a:pt x="211" y="58"/>
                  </a:lnTo>
                  <a:lnTo>
                    <a:pt x="213" y="58"/>
                  </a:lnTo>
                  <a:lnTo>
                    <a:pt x="208" y="57"/>
                  </a:lnTo>
                  <a:lnTo>
                    <a:pt x="204" y="55"/>
                  </a:lnTo>
                  <a:lnTo>
                    <a:pt x="199" y="55"/>
                  </a:lnTo>
                  <a:lnTo>
                    <a:pt x="198" y="53"/>
                  </a:lnTo>
                  <a:lnTo>
                    <a:pt x="193" y="53"/>
                  </a:lnTo>
                  <a:lnTo>
                    <a:pt x="189" y="52"/>
                  </a:lnTo>
                  <a:lnTo>
                    <a:pt x="184" y="50"/>
                  </a:lnTo>
                  <a:lnTo>
                    <a:pt x="181" y="50"/>
                  </a:lnTo>
                  <a:lnTo>
                    <a:pt x="176" y="48"/>
                  </a:lnTo>
                  <a:lnTo>
                    <a:pt x="173" y="48"/>
                  </a:lnTo>
                  <a:lnTo>
                    <a:pt x="170" y="47"/>
                  </a:lnTo>
                  <a:lnTo>
                    <a:pt x="165" y="45"/>
                  </a:lnTo>
                  <a:lnTo>
                    <a:pt x="161" y="45"/>
                  </a:lnTo>
                  <a:lnTo>
                    <a:pt x="156" y="43"/>
                  </a:lnTo>
                  <a:lnTo>
                    <a:pt x="153" y="42"/>
                  </a:lnTo>
                  <a:lnTo>
                    <a:pt x="148" y="42"/>
                  </a:lnTo>
                  <a:lnTo>
                    <a:pt x="145" y="42"/>
                  </a:lnTo>
                  <a:lnTo>
                    <a:pt x="140" y="42"/>
                  </a:lnTo>
                  <a:lnTo>
                    <a:pt x="136" y="40"/>
                  </a:lnTo>
                  <a:lnTo>
                    <a:pt x="133" y="38"/>
                  </a:lnTo>
                  <a:lnTo>
                    <a:pt x="128" y="38"/>
                  </a:lnTo>
                  <a:lnTo>
                    <a:pt x="125" y="37"/>
                  </a:lnTo>
                  <a:lnTo>
                    <a:pt x="120" y="35"/>
                  </a:lnTo>
                  <a:lnTo>
                    <a:pt x="118" y="35"/>
                  </a:lnTo>
                  <a:lnTo>
                    <a:pt x="113" y="33"/>
                  </a:lnTo>
                  <a:lnTo>
                    <a:pt x="110" y="33"/>
                  </a:lnTo>
                  <a:lnTo>
                    <a:pt x="105" y="32"/>
                  </a:lnTo>
                  <a:lnTo>
                    <a:pt x="101" y="30"/>
                  </a:lnTo>
                  <a:lnTo>
                    <a:pt x="96" y="30"/>
                  </a:lnTo>
                  <a:lnTo>
                    <a:pt x="93" y="28"/>
                  </a:lnTo>
                  <a:lnTo>
                    <a:pt x="88" y="28"/>
                  </a:lnTo>
                  <a:lnTo>
                    <a:pt x="85" y="27"/>
                  </a:lnTo>
                  <a:lnTo>
                    <a:pt x="86" y="27"/>
                  </a:lnTo>
                  <a:lnTo>
                    <a:pt x="86" y="28"/>
                  </a:lnTo>
                  <a:lnTo>
                    <a:pt x="88" y="28"/>
                  </a:lnTo>
                  <a:lnTo>
                    <a:pt x="90" y="30"/>
                  </a:lnTo>
                  <a:lnTo>
                    <a:pt x="93" y="30"/>
                  </a:lnTo>
                  <a:lnTo>
                    <a:pt x="95" y="32"/>
                  </a:lnTo>
                  <a:lnTo>
                    <a:pt x="98" y="33"/>
                  </a:lnTo>
                  <a:lnTo>
                    <a:pt x="101" y="35"/>
                  </a:lnTo>
                  <a:lnTo>
                    <a:pt x="105" y="37"/>
                  </a:lnTo>
                  <a:lnTo>
                    <a:pt x="108" y="38"/>
                  </a:lnTo>
                  <a:lnTo>
                    <a:pt x="111" y="40"/>
                  </a:lnTo>
                  <a:lnTo>
                    <a:pt x="115" y="42"/>
                  </a:lnTo>
                  <a:lnTo>
                    <a:pt x="120" y="42"/>
                  </a:lnTo>
                  <a:lnTo>
                    <a:pt x="121" y="45"/>
                  </a:lnTo>
                  <a:lnTo>
                    <a:pt x="126" y="47"/>
                  </a:lnTo>
                  <a:lnTo>
                    <a:pt x="130" y="48"/>
                  </a:lnTo>
                  <a:lnTo>
                    <a:pt x="135" y="52"/>
                  </a:lnTo>
                  <a:lnTo>
                    <a:pt x="138" y="53"/>
                  </a:lnTo>
                  <a:lnTo>
                    <a:pt x="143" y="55"/>
                  </a:lnTo>
                  <a:lnTo>
                    <a:pt x="146" y="57"/>
                  </a:lnTo>
                  <a:lnTo>
                    <a:pt x="151" y="58"/>
                  </a:lnTo>
                  <a:lnTo>
                    <a:pt x="155" y="60"/>
                  </a:lnTo>
                  <a:lnTo>
                    <a:pt x="158" y="62"/>
                  </a:lnTo>
                  <a:lnTo>
                    <a:pt x="161" y="64"/>
                  </a:lnTo>
                  <a:lnTo>
                    <a:pt x="165" y="65"/>
                  </a:lnTo>
                  <a:lnTo>
                    <a:pt x="168" y="67"/>
                  </a:lnTo>
                  <a:lnTo>
                    <a:pt x="171" y="69"/>
                  </a:lnTo>
                  <a:lnTo>
                    <a:pt x="173" y="70"/>
                  </a:lnTo>
                  <a:lnTo>
                    <a:pt x="176" y="72"/>
                  </a:lnTo>
                  <a:lnTo>
                    <a:pt x="178" y="74"/>
                  </a:lnTo>
                  <a:lnTo>
                    <a:pt x="179" y="74"/>
                  </a:lnTo>
                  <a:lnTo>
                    <a:pt x="179" y="75"/>
                  </a:lnTo>
                  <a:lnTo>
                    <a:pt x="181" y="75"/>
                  </a:lnTo>
                  <a:lnTo>
                    <a:pt x="183" y="75"/>
                  </a:lnTo>
                  <a:lnTo>
                    <a:pt x="184" y="77"/>
                  </a:lnTo>
                  <a:lnTo>
                    <a:pt x="186" y="79"/>
                  </a:lnTo>
                  <a:lnTo>
                    <a:pt x="188" y="80"/>
                  </a:lnTo>
                  <a:lnTo>
                    <a:pt x="189" y="82"/>
                  </a:lnTo>
                  <a:lnTo>
                    <a:pt x="191" y="84"/>
                  </a:lnTo>
                  <a:lnTo>
                    <a:pt x="194" y="85"/>
                  </a:lnTo>
                  <a:lnTo>
                    <a:pt x="196" y="87"/>
                  </a:lnTo>
                  <a:lnTo>
                    <a:pt x="198" y="89"/>
                  </a:lnTo>
                  <a:lnTo>
                    <a:pt x="199" y="92"/>
                  </a:lnTo>
                  <a:lnTo>
                    <a:pt x="199" y="92"/>
                  </a:lnTo>
                  <a:lnTo>
                    <a:pt x="201" y="94"/>
                  </a:lnTo>
                  <a:lnTo>
                    <a:pt x="204" y="95"/>
                  </a:lnTo>
                  <a:lnTo>
                    <a:pt x="206" y="97"/>
                  </a:lnTo>
                  <a:lnTo>
                    <a:pt x="208" y="99"/>
                  </a:lnTo>
                  <a:lnTo>
                    <a:pt x="209" y="102"/>
                  </a:lnTo>
                  <a:lnTo>
                    <a:pt x="211" y="104"/>
                  </a:lnTo>
                  <a:lnTo>
                    <a:pt x="213" y="105"/>
                  </a:lnTo>
                  <a:lnTo>
                    <a:pt x="214" y="107"/>
                  </a:lnTo>
                  <a:lnTo>
                    <a:pt x="216" y="109"/>
                  </a:lnTo>
                  <a:lnTo>
                    <a:pt x="218" y="109"/>
                  </a:lnTo>
                  <a:lnTo>
                    <a:pt x="219" y="109"/>
                  </a:lnTo>
                  <a:lnTo>
                    <a:pt x="219" y="110"/>
                  </a:lnTo>
                  <a:lnTo>
                    <a:pt x="221" y="112"/>
                  </a:lnTo>
                  <a:lnTo>
                    <a:pt x="223" y="114"/>
                  </a:lnTo>
                  <a:lnTo>
                    <a:pt x="224" y="115"/>
                  </a:lnTo>
                  <a:lnTo>
                    <a:pt x="223" y="115"/>
                  </a:lnTo>
                  <a:lnTo>
                    <a:pt x="223" y="114"/>
                  </a:lnTo>
                  <a:lnTo>
                    <a:pt x="221" y="114"/>
                  </a:lnTo>
                  <a:lnTo>
                    <a:pt x="219" y="112"/>
                  </a:lnTo>
                  <a:lnTo>
                    <a:pt x="218" y="112"/>
                  </a:lnTo>
                  <a:lnTo>
                    <a:pt x="216" y="110"/>
                  </a:lnTo>
                  <a:lnTo>
                    <a:pt x="214" y="109"/>
                  </a:lnTo>
                  <a:lnTo>
                    <a:pt x="211" y="109"/>
                  </a:lnTo>
                  <a:lnTo>
                    <a:pt x="209" y="107"/>
                  </a:lnTo>
                  <a:lnTo>
                    <a:pt x="206" y="105"/>
                  </a:lnTo>
                  <a:lnTo>
                    <a:pt x="203" y="104"/>
                  </a:lnTo>
                  <a:lnTo>
                    <a:pt x="199" y="102"/>
                  </a:lnTo>
                  <a:lnTo>
                    <a:pt x="198" y="99"/>
                  </a:lnTo>
                  <a:lnTo>
                    <a:pt x="194" y="97"/>
                  </a:lnTo>
                  <a:lnTo>
                    <a:pt x="191" y="95"/>
                  </a:lnTo>
                  <a:lnTo>
                    <a:pt x="188" y="94"/>
                  </a:lnTo>
                  <a:lnTo>
                    <a:pt x="183" y="92"/>
                  </a:lnTo>
                  <a:lnTo>
                    <a:pt x="179" y="90"/>
                  </a:lnTo>
                  <a:lnTo>
                    <a:pt x="176" y="89"/>
                  </a:lnTo>
                  <a:lnTo>
                    <a:pt x="171" y="87"/>
                  </a:lnTo>
                  <a:lnTo>
                    <a:pt x="168" y="84"/>
                  </a:lnTo>
                  <a:lnTo>
                    <a:pt x="165" y="82"/>
                  </a:lnTo>
                  <a:lnTo>
                    <a:pt x="160" y="80"/>
                  </a:lnTo>
                  <a:lnTo>
                    <a:pt x="156" y="79"/>
                  </a:lnTo>
                  <a:lnTo>
                    <a:pt x="153" y="77"/>
                  </a:lnTo>
                  <a:lnTo>
                    <a:pt x="150" y="75"/>
                  </a:lnTo>
                  <a:lnTo>
                    <a:pt x="145" y="75"/>
                  </a:lnTo>
                  <a:lnTo>
                    <a:pt x="141" y="74"/>
                  </a:lnTo>
                  <a:lnTo>
                    <a:pt x="138" y="72"/>
                  </a:lnTo>
                  <a:lnTo>
                    <a:pt x="135" y="70"/>
                  </a:lnTo>
                  <a:lnTo>
                    <a:pt x="131" y="70"/>
                  </a:lnTo>
                  <a:lnTo>
                    <a:pt x="130" y="69"/>
                  </a:lnTo>
                  <a:lnTo>
                    <a:pt x="126" y="69"/>
                  </a:lnTo>
                  <a:lnTo>
                    <a:pt x="123" y="67"/>
                  </a:lnTo>
                  <a:lnTo>
                    <a:pt x="120" y="65"/>
                  </a:lnTo>
                  <a:lnTo>
                    <a:pt x="118" y="65"/>
                  </a:lnTo>
                  <a:lnTo>
                    <a:pt x="115" y="64"/>
                  </a:lnTo>
                  <a:lnTo>
                    <a:pt x="110" y="62"/>
                  </a:lnTo>
                  <a:lnTo>
                    <a:pt x="106" y="60"/>
                  </a:lnTo>
                  <a:lnTo>
                    <a:pt x="103" y="60"/>
                  </a:lnTo>
                  <a:lnTo>
                    <a:pt x="98" y="58"/>
                  </a:lnTo>
                  <a:lnTo>
                    <a:pt x="95" y="58"/>
                  </a:lnTo>
                  <a:lnTo>
                    <a:pt x="91" y="58"/>
                  </a:lnTo>
                  <a:lnTo>
                    <a:pt x="88" y="57"/>
                  </a:lnTo>
                  <a:lnTo>
                    <a:pt x="83" y="55"/>
                  </a:lnTo>
                  <a:lnTo>
                    <a:pt x="80" y="53"/>
                  </a:lnTo>
                  <a:lnTo>
                    <a:pt x="76" y="53"/>
                  </a:lnTo>
                  <a:lnTo>
                    <a:pt x="73" y="52"/>
                  </a:lnTo>
                  <a:lnTo>
                    <a:pt x="70" y="50"/>
                  </a:lnTo>
                  <a:lnTo>
                    <a:pt x="66" y="50"/>
                  </a:lnTo>
                  <a:lnTo>
                    <a:pt x="63" y="48"/>
                  </a:lnTo>
                  <a:lnTo>
                    <a:pt x="60" y="48"/>
                  </a:lnTo>
                  <a:lnTo>
                    <a:pt x="56" y="47"/>
                  </a:lnTo>
                  <a:lnTo>
                    <a:pt x="55" y="45"/>
                  </a:lnTo>
                  <a:lnTo>
                    <a:pt x="51" y="45"/>
                  </a:lnTo>
                  <a:lnTo>
                    <a:pt x="50" y="45"/>
                  </a:lnTo>
                  <a:lnTo>
                    <a:pt x="48" y="43"/>
                  </a:lnTo>
                  <a:lnTo>
                    <a:pt x="47" y="43"/>
                  </a:lnTo>
                  <a:lnTo>
                    <a:pt x="45" y="43"/>
                  </a:lnTo>
                  <a:lnTo>
                    <a:pt x="43" y="42"/>
                  </a:lnTo>
                  <a:lnTo>
                    <a:pt x="42" y="42"/>
                  </a:lnTo>
                  <a:lnTo>
                    <a:pt x="43" y="42"/>
                  </a:lnTo>
                  <a:lnTo>
                    <a:pt x="45" y="43"/>
                  </a:lnTo>
                  <a:lnTo>
                    <a:pt x="47" y="43"/>
                  </a:lnTo>
                  <a:lnTo>
                    <a:pt x="48" y="45"/>
                  </a:lnTo>
                  <a:lnTo>
                    <a:pt x="50" y="47"/>
                  </a:lnTo>
                  <a:lnTo>
                    <a:pt x="53" y="48"/>
                  </a:lnTo>
                  <a:lnTo>
                    <a:pt x="56" y="50"/>
                  </a:lnTo>
                  <a:lnTo>
                    <a:pt x="60" y="52"/>
                  </a:lnTo>
                  <a:lnTo>
                    <a:pt x="63" y="53"/>
                  </a:lnTo>
                  <a:lnTo>
                    <a:pt x="68" y="55"/>
                  </a:lnTo>
                  <a:lnTo>
                    <a:pt x="71" y="58"/>
                  </a:lnTo>
                  <a:lnTo>
                    <a:pt x="76" y="58"/>
                  </a:lnTo>
                  <a:lnTo>
                    <a:pt x="80" y="62"/>
                  </a:lnTo>
                  <a:lnTo>
                    <a:pt x="85" y="64"/>
                  </a:lnTo>
                  <a:lnTo>
                    <a:pt x="90" y="67"/>
                  </a:lnTo>
                  <a:lnTo>
                    <a:pt x="95" y="69"/>
                  </a:lnTo>
                  <a:lnTo>
                    <a:pt x="100" y="72"/>
                  </a:lnTo>
                  <a:lnTo>
                    <a:pt x="103" y="75"/>
                  </a:lnTo>
                  <a:lnTo>
                    <a:pt x="108" y="75"/>
                  </a:lnTo>
                  <a:lnTo>
                    <a:pt x="113" y="79"/>
                  </a:lnTo>
                  <a:lnTo>
                    <a:pt x="118" y="80"/>
                  </a:lnTo>
                  <a:lnTo>
                    <a:pt x="120" y="84"/>
                  </a:lnTo>
                  <a:lnTo>
                    <a:pt x="125" y="85"/>
                  </a:lnTo>
                  <a:lnTo>
                    <a:pt x="128" y="89"/>
                  </a:lnTo>
                  <a:lnTo>
                    <a:pt x="133" y="90"/>
                  </a:lnTo>
                  <a:lnTo>
                    <a:pt x="136" y="92"/>
                  </a:lnTo>
                  <a:lnTo>
                    <a:pt x="140" y="94"/>
                  </a:lnTo>
                  <a:lnTo>
                    <a:pt x="141" y="95"/>
                  </a:lnTo>
                  <a:lnTo>
                    <a:pt x="145" y="97"/>
                  </a:lnTo>
                  <a:lnTo>
                    <a:pt x="146" y="99"/>
                  </a:lnTo>
                  <a:lnTo>
                    <a:pt x="150" y="100"/>
                  </a:lnTo>
                  <a:lnTo>
                    <a:pt x="151" y="102"/>
                  </a:lnTo>
                  <a:lnTo>
                    <a:pt x="153" y="104"/>
                  </a:lnTo>
                  <a:lnTo>
                    <a:pt x="155" y="105"/>
                  </a:lnTo>
                  <a:lnTo>
                    <a:pt x="158" y="109"/>
                  </a:lnTo>
                  <a:lnTo>
                    <a:pt x="160" y="109"/>
                  </a:lnTo>
                  <a:lnTo>
                    <a:pt x="163" y="112"/>
                  </a:lnTo>
                  <a:lnTo>
                    <a:pt x="165" y="114"/>
                  </a:lnTo>
                  <a:lnTo>
                    <a:pt x="168" y="117"/>
                  </a:lnTo>
                  <a:lnTo>
                    <a:pt x="171" y="120"/>
                  </a:lnTo>
                  <a:lnTo>
                    <a:pt x="173" y="124"/>
                  </a:lnTo>
                  <a:lnTo>
                    <a:pt x="176" y="125"/>
                  </a:lnTo>
                  <a:lnTo>
                    <a:pt x="179" y="129"/>
                  </a:lnTo>
                  <a:lnTo>
                    <a:pt x="183" y="132"/>
                  </a:lnTo>
                  <a:lnTo>
                    <a:pt x="184" y="135"/>
                  </a:lnTo>
                  <a:lnTo>
                    <a:pt x="188" y="139"/>
                  </a:lnTo>
                  <a:lnTo>
                    <a:pt x="191" y="142"/>
                  </a:lnTo>
                  <a:lnTo>
                    <a:pt x="193" y="144"/>
                  </a:lnTo>
                  <a:lnTo>
                    <a:pt x="196" y="147"/>
                  </a:lnTo>
                  <a:lnTo>
                    <a:pt x="199" y="149"/>
                  </a:lnTo>
                  <a:lnTo>
                    <a:pt x="199" y="152"/>
                  </a:lnTo>
                  <a:lnTo>
                    <a:pt x="203" y="155"/>
                  </a:lnTo>
                  <a:lnTo>
                    <a:pt x="204" y="159"/>
                  </a:lnTo>
                  <a:lnTo>
                    <a:pt x="206" y="159"/>
                  </a:lnTo>
                  <a:lnTo>
                    <a:pt x="209" y="162"/>
                  </a:lnTo>
                  <a:lnTo>
                    <a:pt x="211" y="164"/>
                  </a:lnTo>
                  <a:lnTo>
                    <a:pt x="213" y="165"/>
                  </a:lnTo>
                  <a:lnTo>
                    <a:pt x="214" y="167"/>
                  </a:lnTo>
                  <a:lnTo>
                    <a:pt x="214" y="169"/>
                  </a:lnTo>
                  <a:lnTo>
                    <a:pt x="216" y="170"/>
                  </a:lnTo>
                  <a:lnTo>
                    <a:pt x="218" y="172"/>
                  </a:lnTo>
                  <a:lnTo>
                    <a:pt x="216" y="172"/>
                  </a:lnTo>
                  <a:lnTo>
                    <a:pt x="216" y="170"/>
                  </a:lnTo>
                  <a:lnTo>
                    <a:pt x="214" y="170"/>
                  </a:lnTo>
                  <a:lnTo>
                    <a:pt x="213" y="169"/>
                  </a:lnTo>
                  <a:lnTo>
                    <a:pt x="211" y="167"/>
                  </a:lnTo>
                  <a:lnTo>
                    <a:pt x="209" y="165"/>
                  </a:lnTo>
                  <a:lnTo>
                    <a:pt x="206" y="164"/>
                  </a:lnTo>
                  <a:lnTo>
                    <a:pt x="203" y="160"/>
                  </a:lnTo>
                  <a:lnTo>
                    <a:pt x="199" y="159"/>
                  </a:lnTo>
                  <a:lnTo>
                    <a:pt x="198" y="157"/>
                  </a:lnTo>
                  <a:lnTo>
                    <a:pt x="194" y="154"/>
                  </a:lnTo>
                  <a:lnTo>
                    <a:pt x="189" y="150"/>
                  </a:lnTo>
                  <a:lnTo>
                    <a:pt x="186" y="147"/>
                  </a:lnTo>
                  <a:lnTo>
                    <a:pt x="181" y="144"/>
                  </a:lnTo>
                  <a:lnTo>
                    <a:pt x="178" y="142"/>
                  </a:lnTo>
                  <a:lnTo>
                    <a:pt x="173" y="139"/>
                  </a:lnTo>
                  <a:lnTo>
                    <a:pt x="168" y="135"/>
                  </a:lnTo>
                  <a:lnTo>
                    <a:pt x="163" y="132"/>
                  </a:lnTo>
                  <a:lnTo>
                    <a:pt x="160" y="129"/>
                  </a:lnTo>
                  <a:lnTo>
                    <a:pt x="155" y="125"/>
                  </a:lnTo>
                  <a:lnTo>
                    <a:pt x="150" y="124"/>
                  </a:lnTo>
                  <a:lnTo>
                    <a:pt x="145" y="120"/>
                  </a:lnTo>
                  <a:lnTo>
                    <a:pt x="141" y="117"/>
                  </a:lnTo>
                  <a:lnTo>
                    <a:pt x="136" y="114"/>
                  </a:lnTo>
                  <a:lnTo>
                    <a:pt x="133" y="112"/>
                  </a:lnTo>
                  <a:lnTo>
                    <a:pt x="128" y="109"/>
                  </a:lnTo>
                  <a:lnTo>
                    <a:pt x="125" y="109"/>
                  </a:lnTo>
                  <a:lnTo>
                    <a:pt x="121" y="105"/>
                  </a:lnTo>
                  <a:lnTo>
                    <a:pt x="120" y="104"/>
                  </a:lnTo>
                  <a:lnTo>
                    <a:pt x="116" y="102"/>
                  </a:lnTo>
                  <a:lnTo>
                    <a:pt x="115" y="100"/>
                  </a:lnTo>
                  <a:lnTo>
                    <a:pt x="111" y="99"/>
                  </a:lnTo>
                  <a:lnTo>
                    <a:pt x="110" y="99"/>
                  </a:lnTo>
                  <a:lnTo>
                    <a:pt x="108" y="97"/>
                  </a:lnTo>
                  <a:lnTo>
                    <a:pt x="105" y="95"/>
                  </a:lnTo>
                  <a:lnTo>
                    <a:pt x="103" y="95"/>
                  </a:lnTo>
                  <a:lnTo>
                    <a:pt x="100" y="94"/>
                  </a:lnTo>
                  <a:lnTo>
                    <a:pt x="98" y="92"/>
                  </a:lnTo>
                  <a:lnTo>
                    <a:pt x="95" y="92"/>
                  </a:lnTo>
                  <a:lnTo>
                    <a:pt x="91" y="92"/>
                  </a:lnTo>
                  <a:lnTo>
                    <a:pt x="90" y="90"/>
                  </a:lnTo>
                  <a:lnTo>
                    <a:pt x="86" y="90"/>
                  </a:lnTo>
                  <a:lnTo>
                    <a:pt x="83" y="89"/>
                  </a:lnTo>
                  <a:lnTo>
                    <a:pt x="81" y="87"/>
                  </a:lnTo>
                  <a:lnTo>
                    <a:pt x="78" y="87"/>
                  </a:lnTo>
                  <a:lnTo>
                    <a:pt x="75" y="85"/>
                  </a:lnTo>
                  <a:lnTo>
                    <a:pt x="73" y="84"/>
                  </a:lnTo>
                  <a:lnTo>
                    <a:pt x="70" y="84"/>
                  </a:lnTo>
                  <a:lnTo>
                    <a:pt x="66" y="82"/>
                  </a:lnTo>
                  <a:lnTo>
                    <a:pt x="65" y="80"/>
                  </a:lnTo>
                  <a:lnTo>
                    <a:pt x="61" y="80"/>
                  </a:lnTo>
                  <a:lnTo>
                    <a:pt x="60" y="79"/>
                  </a:lnTo>
                  <a:lnTo>
                    <a:pt x="56" y="79"/>
                  </a:lnTo>
                  <a:lnTo>
                    <a:pt x="55" y="77"/>
                  </a:lnTo>
                  <a:lnTo>
                    <a:pt x="53" y="77"/>
                  </a:lnTo>
                  <a:lnTo>
                    <a:pt x="51" y="75"/>
                  </a:lnTo>
                  <a:lnTo>
                    <a:pt x="50" y="75"/>
                  </a:lnTo>
                  <a:lnTo>
                    <a:pt x="48" y="75"/>
                  </a:lnTo>
                  <a:lnTo>
                    <a:pt x="47" y="75"/>
                  </a:lnTo>
                  <a:lnTo>
                    <a:pt x="45" y="75"/>
                  </a:lnTo>
                  <a:lnTo>
                    <a:pt x="43" y="75"/>
                  </a:lnTo>
                  <a:lnTo>
                    <a:pt x="48" y="75"/>
                  </a:lnTo>
                  <a:lnTo>
                    <a:pt x="51" y="79"/>
                  </a:lnTo>
                  <a:lnTo>
                    <a:pt x="55" y="82"/>
                  </a:lnTo>
                  <a:lnTo>
                    <a:pt x="58" y="84"/>
                  </a:lnTo>
                  <a:lnTo>
                    <a:pt x="61" y="87"/>
                  </a:lnTo>
                  <a:lnTo>
                    <a:pt x="65" y="90"/>
                  </a:lnTo>
                  <a:lnTo>
                    <a:pt x="68" y="92"/>
                  </a:lnTo>
                  <a:lnTo>
                    <a:pt x="71" y="94"/>
                  </a:lnTo>
                  <a:lnTo>
                    <a:pt x="76" y="95"/>
                  </a:lnTo>
                  <a:lnTo>
                    <a:pt x="80" y="99"/>
                  </a:lnTo>
                  <a:lnTo>
                    <a:pt x="83" y="102"/>
                  </a:lnTo>
                  <a:lnTo>
                    <a:pt x="86" y="104"/>
                  </a:lnTo>
                  <a:lnTo>
                    <a:pt x="90" y="107"/>
                  </a:lnTo>
                  <a:lnTo>
                    <a:pt x="93" y="109"/>
                  </a:lnTo>
                  <a:lnTo>
                    <a:pt x="96" y="110"/>
                  </a:lnTo>
                  <a:lnTo>
                    <a:pt x="101" y="114"/>
                  </a:lnTo>
                  <a:lnTo>
                    <a:pt x="105" y="115"/>
                  </a:lnTo>
                  <a:lnTo>
                    <a:pt x="108" y="119"/>
                  </a:lnTo>
                  <a:lnTo>
                    <a:pt x="111" y="122"/>
                  </a:lnTo>
                  <a:lnTo>
                    <a:pt x="115" y="124"/>
                  </a:lnTo>
                  <a:lnTo>
                    <a:pt x="118" y="125"/>
                  </a:lnTo>
                  <a:lnTo>
                    <a:pt x="120" y="127"/>
                  </a:lnTo>
                  <a:lnTo>
                    <a:pt x="123" y="130"/>
                  </a:lnTo>
                  <a:lnTo>
                    <a:pt x="128" y="134"/>
                  </a:lnTo>
                  <a:lnTo>
                    <a:pt x="131" y="135"/>
                  </a:lnTo>
                  <a:lnTo>
                    <a:pt x="135" y="139"/>
                  </a:lnTo>
                  <a:lnTo>
                    <a:pt x="138" y="142"/>
                  </a:lnTo>
                  <a:lnTo>
                    <a:pt x="141" y="142"/>
                  </a:lnTo>
                  <a:lnTo>
                    <a:pt x="145" y="145"/>
                  </a:lnTo>
                  <a:lnTo>
                    <a:pt x="148" y="147"/>
                  </a:lnTo>
                  <a:lnTo>
                    <a:pt x="151" y="150"/>
                  </a:lnTo>
                  <a:lnTo>
                    <a:pt x="156" y="154"/>
                  </a:lnTo>
                  <a:lnTo>
                    <a:pt x="151" y="152"/>
                  </a:lnTo>
                  <a:lnTo>
                    <a:pt x="146" y="149"/>
                  </a:lnTo>
                  <a:lnTo>
                    <a:pt x="141" y="147"/>
                  </a:lnTo>
                  <a:lnTo>
                    <a:pt x="138" y="145"/>
                  </a:lnTo>
                  <a:lnTo>
                    <a:pt x="133" y="144"/>
                  </a:lnTo>
                  <a:lnTo>
                    <a:pt x="128" y="142"/>
                  </a:lnTo>
                  <a:lnTo>
                    <a:pt x="125" y="142"/>
                  </a:lnTo>
                  <a:lnTo>
                    <a:pt x="120" y="140"/>
                  </a:lnTo>
                  <a:lnTo>
                    <a:pt x="116" y="139"/>
                  </a:lnTo>
                  <a:lnTo>
                    <a:pt x="113" y="137"/>
                  </a:lnTo>
                  <a:lnTo>
                    <a:pt x="108" y="134"/>
                  </a:lnTo>
                  <a:lnTo>
                    <a:pt x="103" y="132"/>
                  </a:lnTo>
                  <a:lnTo>
                    <a:pt x="100" y="130"/>
                  </a:lnTo>
                  <a:lnTo>
                    <a:pt x="95" y="129"/>
                  </a:lnTo>
                  <a:lnTo>
                    <a:pt x="90" y="127"/>
                  </a:lnTo>
                  <a:lnTo>
                    <a:pt x="86" y="125"/>
                  </a:lnTo>
                  <a:lnTo>
                    <a:pt x="81" y="125"/>
                  </a:lnTo>
                  <a:lnTo>
                    <a:pt x="76" y="124"/>
                  </a:lnTo>
                  <a:lnTo>
                    <a:pt x="71" y="120"/>
                  </a:lnTo>
                  <a:lnTo>
                    <a:pt x="68" y="119"/>
                  </a:lnTo>
                  <a:lnTo>
                    <a:pt x="63" y="117"/>
                  </a:lnTo>
                  <a:lnTo>
                    <a:pt x="58" y="115"/>
                  </a:lnTo>
                  <a:lnTo>
                    <a:pt x="55" y="114"/>
                  </a:lnTo>
                  <a:lnTo>
                    <a:pt x="50" y="112"/>
                  </a:lnTo>
                  <a:lnTo>
                    <a:pt x="45" y="110"/>
                  </a:lnTo>
                  <a:lnTo>
                    <a:pt x="42" y="109"/>
                  </a:lnTo>
                  <a:lnTo>
                    <a:pt x="38" y="107"/>
                  </a:lnTo>
                  <a:lnTo>
                    <a:pt x="33" y="105"/>
                  </a:lnTo>
                  <a:lnTo>
                    <a:pt x="28" y="104"/>
                  </a:lnTo>
                  <a:lnTo>
                    <a:pt x="25" y="102"/>
                  </a:lnTo>
                  <a:lnTo>
                    <a:pt x="20" y="100"/>
                  </a:lnTo>
                  <a:lnTo>
                    <a:pt x="15" y="99"/>
                  </a:lnTo>
                  <a:lnTo>
                    <a:pt x="17" y="99"/>
                  </a:lnTo>
                  <a:lnTo>
                    <a:pt x="18" y="99"/>
                  </a:lnTo>
                  <a:lnTo>
                    <a:pt x="20" y="99"/>
                  </a:lnTo>
                  <a:lnTo>
                    <a:pt x="22" y="100"/>
                  </a:lnTo>
                  <a:lnTo>
                    <a:pt x="23" y="100"/>
                  </a:lnTo>
                  <a:lnTo>
                    <a:pt x="25" y="100"/>
                  </a:lnTo>
                  <a:lnTo>
                    <a:pt x="27" y="100"/>
                  </a:lnTo>
                  <a:lnTo>
                    <a:pt x="28" y="100"/>
                  </a:lnTo>
                  <a:lnTo>
                    <a:pt x="30" y="102"/>
                  </a:lnTo>
                  <a:lnTo>
                    <a:pt x="32" y="102"/>
                  </a:lnTo>
                  <a:lnTo>
                    <a:pt x="33" y="102"/>
                  </a:lnTo>
                  <a:lnTo>
                    <a:pt x="35" y="102"/>
                  </a:lnTo>
                  <a:lnTo>
                    <a:pt x="37" y="104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40" y="104"/>
                  </a:lnTo>
                  <a:lnTo>
                    <a:pt x="42" y="105"/>
                  </a:lnTo>
                  <a:lnTo>
                    <a:pt x="43" y="105"/>
                  </a:lnTo>
                  <a:lnTo>
                    <a:pt x="45" y="105"/>
                  </a:lnTo>
                  <a:lnTo>
                    <a:pt x="47" y="105"/>
                  </a:lnTo>
                  <a:lnTo>
                    <a:pt x="48" y="105"/>
                  </a:lnTo>
                  <a:lnTo>
                    <a:pt x="50" y="107"/>
                  </a:lnTo>
                  <a:lnTo>
                    <a:pt x="51" y="107"/>
                  </a:lnTo>
                  <a:lnTo>
                    <a:pt x="53" y="107"/>
                  </a:lnTo>
                  <a:lnTo>
                    <a:pt x="55" y="107"/>
                  </a:lnTo>
                  <a:lnTo>
                    <a:pt x="56" y="109"/>
                  </a:lnTo>
                  <a:lnTo>
                    <a:pt x="58" y="109"/>
                  </a:lnTo>
                  <a:lnTo>
                    <a:pt x="60" y="109"/>
                  </a:lnTo>
                  <a:lnTo>
                    <a:pt x="61" y="109"/>
                  </a:lnTo>
                  <a:lnTo>
                    <a:pt x="63" y="109"/>
                  </a:lnTo>
                  <a:lnTo>
                    <a:pt x="65" y="109"/>
                  </a:lnTo>
                  <a:lnTo>
                    <a:pt x="63" y="109"/>
                  </a:lnTo>
                  <a:lnTo>
                    <a:pt x="61" y="105"/>
                  </a:lnTo>
                  <a:lnTo>
                    <a:pt x="60" y="104"/>
                  </a:lnTo>
                  <a:lnTo>
                    <a:pt x="56" y="102"/>
                  </a:lnTo>
                  <a:lnTo>
                    <a:pt x="55" y="100"/>
                  </a:lnTo>
                  <a:lnTo>
                    <a:pt x="53" y="97"/>
                  </a:lnTo>
                  <a:lnTo>
                    <a:pt x="51" y="95"/>
                  </a:lnTo>
                  <a:lnTo>
                    <a:pt x="48" y="94"/>
                  </a:lnTo>
                  <a:lnTo>
                    <a:pt x="47" y="92"/>
                  </a:lnTo>
                  <a:lnTo>
                    <a:pt x="45" y="90"/>
                  </a:lnTo>
                  <a:lnTo>
                    <a:pt x="43" y="89"/>
                  </a:lnTo>
                  <a:lnTo>
                    <a:pt x="40" y="87"/>
                  </a:lnTo>
                  <a:lnTo>
                    <a:pt x="38" y="84"/>
                  </a:lnTo>
                  <a:lnTo>
                    <a:pt x="38" y="82"/>
                  </a:lnTo>
                  <a:lnTo>
                    <a:pt x="37" y="80"/>
                  </a:lnTo>
                  <a:lnTo>
                    <a:pt x="33" y="77"/>
                  </a:lnTo>
                  <a:lnTo>
                    <a:pt x="32" y="75"/>
                  </a:lnTo>
                  <a:lnTo>
                    <a:pt x="30" y="75"/>
                  </a:lnTo>
                  <a:lnTo>
                    <a:pt x="28" y="74"/>
                  </a:lnTo>
                  <a:lnTo>
                    <a:pt x="25" y="70"/>
                  </a:lnTo>
                  <a:lnTo>
                    <a:pt x="23" y="69"/>
                  </a:lnTo>
                  <a:lnTo>
                    <a:pt x="22" y="67"/>
                  </a:lnTo>
                  <a:lnTo>
                    <a:pt x="20" y="64"/>
                  </a:lnTo>
                  <a:lnTo>
                    <a:pt x="17" y="62"/>
                  </a:lnTo>
                  <a:lnTo>
                    <a:pt x="15" y="60"/>
                  </a:lnTo>
                  <a:lnTo>
                    <a:pt x="13" y="58"/>
                  </a:lnTo>
                  <a:lnTo>
                    <a:pt x="12" y="57"/>
                  </a:lnTo>
                  <a:lnTo>
                    <a:pt x="8" y="55"/>
                  </a:lnTo>
                  <a:lnTo>
                    <a:pt x="7" y="53"/>
                  </a:lnTo>
                  <a:lnTo>
                    <a:pt x="5" y="50"/>
                  </a:lnTo>
                  <a:lnTo>
                    <a:pt x="3" y="48"/>
                  </a:lnTo>
                  <a:lnTo>
                    <a:pt x="0" y="47"/>
                  </a:lnTo>
                  <a:lnTo>
                    <a:pt x="3" y="47"/>
                  </a:lnTo>
                  <a:lnTo>
                    <a:pt x="5" y="48"/>
                  </a:lnTo>
                  <a:lnTo>
                    <a:pt x="7" y="48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3" y="50"/>
                  </a:lnTo>
                  <a:lnTo>
                    <a:pt x="17" y="52"/>
                  </a:lnTo>
                  <a:lnTo>
                    <a:pt x="18" y="52"/>
                  </a:lnTo>
                  <a:lnTo>
                    <a:pt x="20" y="53"/>
                  </a:lnTo>
                  <a:lnTo>
                    <a:pt x="23" y="53"/>
                  </a:lnTo>
                  <a:lnTo>
                    <a:pt x="25" y="55"/>
                  </a:lnTo>
                  <a:lnTo>
                    <a:pt x="27" y="55"/>
                  </a:lnTo>
                  <a:lnTo>
                    <a:pt x="30" y="57"/>
                  </a:lnTo>
                  <a:lnTo>
                    <a:pt x="32" y="57"/>
                  </a:lnTo>
                  <a:lnTo>
                    <a:pt x="33" y="58"/>
                  </a:lnTo>
                  <a:lnTo>
                    <a:pt x="37" y="58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42" y="58"/>
                  </a:lnTo>
                  <a:lnTo>
                    <a:pt x="43" y="60"/>
                  </a:lnTo>
                  <a:lnTo>
                    <a:pt x="45" y="60"/>
                  </a:lnTo>
                  <a:lnTo>
                    <a:pt x="48" y="62"/>
                  </a:lnTo>
                  <a:lnTo>
                    <a:pt x="50" y="62"/>
                  </a:lnTo>
                  <a:lnTo>
                    <a:pt x="51" y="64"/>
                  </a:lnTo>
                  <a:lnTo>
                    <a:pt x="55" y="64"/>
                  </a:lnTo>
                  <a:lnTo>
                    <a:pt x="56" y="64"/>
                  </a:lnTo>
                  <a:lnTo>
                    <a:pt x="58" y="65"/>
                  </a:lnTo>
                  <a:lnTo>
                    <a:pt x="61" y="65"/>
                  </a:lnTo>
                  <a:lnTo>
                    <a:pt x="63" y="67"/>
                  </a:lnTo>
                  <a:lnTo>
                    <a:pt x="65" y="67"/>
                  </a:lnTo>
                  <a:lnTo>
                    <a:pt x="68" y="69"/>
                  </a:lnTo>
                  <a:lnTo>
                    <a:pt x="70" y="69"/>
                  </a:lnTo>
                  <a:lnTo>
                    <a:pt x="68" y="67"/>
                  </a:lnTo>
                  <a:lnTo>
                    <a:pt x="66" y="67"/>
                  </a:lnTo>
                  <a:lnTo>
                    <a:pt x="65" y="65"/>
                  </a:lnTo>
                  <a:lnTo>
                    <a:pt x="63" y="64"/>
                  </a:lnTo>
                  <a:lnTo>
                    <a:pt x="61" y="62"/>
                  </a:lnTo>
                  <a:lnTo>
                    <a:pt x="58" y="60"/>
                  </a:lnTo>
                  <a:lnTo>
                    <a:pt x="56" y="58"/>
                  </a:lnTo>
                  <a:lnTo>
                    <a:pt x="55" y="58"/>
                  </a:lnTo>
                  <a:lnTo>
                    <a:pt x="53" y="58"/>
                  </a:lnTo>
                  <a:lnTo>
                    <a:pt x="51" y="57"/>
                  </a:lnTo>
                  <a:lnTo>
                    <a:pt x="50" y="55"/>
                  </a:lnTo>
                  <a:lnTo>
                    <a:pt x="48" y="53"/>
                  </a:lnTo>
                  <a:lnTo>
                    <a:pt x="47" y="52"/>
                  </a:lnTo>
                  <a:lnTo>
                    <a:pt x="45" y="50"/>
                  </a:lnTo>
                  <a:lnTo>
                    <a:pt x="43" y="50"/>
                  </a:lnTo>
                  <a:lnTo>
                    <a:pt x="42" y="48"/>
                  </a:lnTo>
                  <a:lnTo>
                    <a:pt x="38" y="47"/>
                  </a:lnTo>
                  <a:lnTo>
                    <a:pt x="38" y="45"/>
                  </a:lnTo>
                  <a:lnTo>
                    <a:pt x="37" y="43"/>
                  </a:lnTo>
                  <a:lnTo>
                    <a:pt x="35" y="42"/>
                  </a:lnTo>
                  <a:lnTo>
                    <a:pt x="33" y="42"/>
                  </a:lnTo>
                  <a:lnTo>
                    <a:pt x="32" y="42"/>
                  </a:lnTo>
                  <a:lnTo>
                    <a:pt x="30" y="40"/>
                  </a:lnTo>
                  <a:lnTo>
                    <a:pt x="28" y="38"/>
                  </a:lnTo>
                  <a:lnTo>
                    <a:pt x="27" y="37"/>
                  </a:lnTo>
                  <a:lnTo>
                    <a:pt x="25" y="35"/>
                  </a:lnTo>
                  <a:lnTo>
                    <a:pt x="22" y="33"/>
                  </a:lnTo>
                  <a:lnTo>
                    <a:pt x="20" y="33"/>
                  </a:lnTo>
                  <a:lnTo>
                    <a:pt x="18" y="32"/>
                  </a:lnTo>
                  <a:lnTo>
                    <a:pt x="17" y="30"/>
                  </a:lnTo>
                  <a:lnTo>
                    <a:pt x="15" y="28"/>
                  </a:lnTo>
                  <a:lnTo>
                    <a:pt x="13" y="27"/>
                  </a:lnTo>
                  <a:lnTo>
                    <a:pt x="15" y="27"/>
                  </a:lnTo>
                  <a:lnTo>
                    <a:pt x="17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3" y="30"/>
                  </a:lnTo>
                  <a:lnTo>
                    <a:pt x="25" y="30"/>
                  </a:lnTo>
                  <a:lnTo>
                    <a:pt x="28" y="30"/>
                  </a:lnTo>
                  <a:lnTo>
                    <a:pt x="30" y="30"/>
                  </a:lnTo>
                  <a:lnTo>
                    <a:pt x="32" y="32"/>
                  </a:lnTo>
                  <a:lnTo>
                    <a:pt x="35" y="32"/>
                  </a:lnTo>
                  <a:lnTo>
                    <a:pt x="37" y="32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42" y="33"/>
                  </a:lnTo>
                  <a:lnTo>
                    <a:pt x="43" y="33"/>
                  </a:lnTo>
                  <a:lnTo>
                    <a:pt x="45" y="35"/>
                  </a:lnTo>
                  <a:lnTo>
                    <a:pt x="47" y="35"/>
                  </a:lnTo>
                  <a:lnTo>
                    <a:pt x="50" y="35"/>
                  </a:lnTo>
                  <a:lnTo>
                    <a:pt x="51" y="35"/>
                  </a:lnTo>
                  <a:lnTo>
                    <a:pt x="53" y="37"/>
                  </a:lnTo>
                  <a:lnTo>
                    <a:pt x="55" y="37"/>
                  </a:lnTo>
                  <a:lnTo>
                    <a:pt x="58" y="37"/>
                  </a:lnTo>
                  <a:lnTo>
                    <a:pt x="60" y="38"/>
                  </a:lnTo>
                  <a:lnTo>
                    <a:pt x="61" y="38"/>
                  </a:lnTo>
                  <a:lnTo>
                    <a:pt x="65" y="38"/>
                  </a:lnTo>
                  <a:lnTo>
                    <a:pt x="66" y="38"/>
                  </a:lnTo>
                  <a:lnTo>
                    <a:pt x="68" y="40"/>
                  </a:lnTo>
                  <a:lnTo>
                    <a:pt x="70" y="40"/>
                  </a:lnTo>
                  <a:lnTo>
                    <a:pt x="73" y="40"/>
                  </a:lnTo>
                  <a:lnTo>
                    <a:pt x="75" y="40"/>
                  </a:lnTo>
                  <a:lnTo>
                    <a:pt x="76" y="42"/>
                  </a:lnTo>
                  <a:lnTo>
                    <a:pt x="78" y="42"/>
                  </a:lnTo>
                  <a:lnTo>
                    <a:pt x="78" y="40"/>
                  </a:lnTo>
                  <a:lnTo>
                    <a:pt x="76" y="40"/>
                  </a:lnTo>
                  <a:lnTo>
                    <a:pt x="75" y="38"/>
                  </a:lnTo>
                  <a:lnTo>
                    <a:pt x="73" y="38"/>
                  </a:lnTo>
                  <a:lnTo>
                    <a:pt x="71" y="37"/>
                  </a:lnTo>
                  <a:lnTo>
                    <a:pt x="70" y="35"/>
                  </a:lnTo>
                  <a:lnTo>
                    <a:pt x="68" y="35"/>
                  </a:lnTo>
                  <a:lnTo>
                    <a:pt x="68" y="33"/>
                  </a:lnTo>
                  <a:lnTo>
                    <a:pt x="66" y="33"/>
                  </a:lnTo>
                  <a:lnTo>
                    <a:pt x="65" y="32"/>
                  </a:lnTo>
                  <a:lnTo>
                    <a:pt x="63" y="32"/>
                  </a:lnTo>
                  <a:lnTo>
                    <a:pt x="63" y="30"/>
                  </a:lnTo>
                  <a:lnTo>
                    <a:pt x="61" y="30"/>
                  </a:lnTo>
                  <a:lnTo>
                    <a:pt x="60" y="28"/>
                  </a:lnTo>
                  <a:lnTo>
                    <a:pt x="58" y="28"/>
                  </a:lnTo>
                  <a:lnTo>
                    <a:pt x="56" y="27"/>
                  </a:lnTo>
                  <a:lnTo>
                    <a:pt x="55" y="25"/>
                  </a:lnTo>
                  <a:lnTo>
                    <a:pt x="53" y="25"/>
                  </a:lnTo>
                  <a:lnTo>
                    <a:pt x="53" y="25"/>
                  </a:lnTo>
                  <a:lnTo>
                    <a:pt x="51" y="25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48" y="22"/>
                  </a:lnTo>
                  <a:lnTo>
                    <a:pt x="47" y="22"/>
                  </a:lnTo>
                  <a:lnTo>
                    <a:pt x="45" y="22"/>
                  </a:lnTo>
                  <a:lnTo>
                    <a:pt x="45" y="20"/>
                  </a:lnTo>
                  <a:lnTo>
                    <a:pt x="43" y="20"/>
                  </a:lnTo>
                  <a:lnTo>
                    <a:pt x="42" y="18"/>
                  </a:lnTo>
                  <a:lnTo>
                    <a:pt x="43" y="18"/>
                  </a:lnTo>
                  <a:lnTo>
                    <a:pt x="45" y="18"/>
                  </a:lnTo>
                  <a:lnTo>
                    <a:pt x="47" y="18"/>
                  </a:lnTo>
                  <a:lnTo>
                    <a:pt x="48" y="18"/>
                  </a:lnTo>
                  <a:lnTo>
                    <a:pt x="50" y="18"/>
                  </a:lnTo>
                  <a:lnTo>
                    <a:pt x="51" y="18"/>
                  </a:lnTo>
                  <a:lnTo>
                    <a:pt x="53" y="18"/>
                  </a:lnTo>
                  <a:lnTo>
                    <a:pt x="55" y="18"/>
                  </a:lnTo>
                  <a:lnTo>
                    <a:pt x="56" y="18"/>
                  </a:lnTo>
                  <a:lnTo>
                    <a:pt x="58" y="17"/>
                  </a:lnTo>
                  <a:lnTo>
                    <a:pt x="60" y="17"/>
                  </a:lnTo>
                  <a:lnTo>
                    <a:pt x="61" y="17"/>
                  </a:lnTo>
                  <a:lnTo>
                    <a:pt x="63" y="17"/>
                  </a:lnTo>
                  <a:lnTo>
                    <a:pt x="65" y="17"/>
                  </a:lnTo>
                  <a:lnTo>
                    <a:pt x="66" y="17"/>
                  </a:lnTo>
                  <a:lnTo>
                    <a:pt x="68" y="17"/>
                  </a:lnTo>
                  <a:lnTo>
                    <a:pt x="70" y="17"/>
                  </a:lnTo>
                  <a:lnTo>
                    <a:pt x="71" y="17"/>
                  </a:lnTo>
                  <a:lnTo>
                    <a:pt x="73" y="17"/>
                  </a:lnTo>
                  <a:lnTo>
                    <a:pt x="75" y="17"/>
                  </a:lnTo>
                  <a:lnTo>
                    <a:pt x="76" y="15"/>
                  </a:lnTo>
                  <a:lnTo>
                    <a:pt x="78" y="15"/>
                  </a:lnTo>
                  <a:lnTo>
                    <a:pt x="80" y="15"/>
                  </a:lnTo>
                  <a:lnTo>
                    <a:pt x="81" y="15"/>
                  </a:lnTo>
                  <a:lnTo>
                    <a:pt x="83" y="15"/>
                  </a:lnTo>
                  <a:lnTo>
                    <a:pt x="85" y="15"/>
                  </a:lnTo>
                  <a:lnTo>
                    <a:pt x="86" y="15"/>
                  </a:lnTo>
                  <a:lnTo>
                    <a:pt x="88" y="15"/>
                  </a:lnTo>
                  <a:lnTo>
                    <a:pt x="86" y="13"/>
                  </a:lnTo>
                  <a:lnTo>
                    <a:pt x="83" y="13"/>
                  </a:lnTo>
                  <a:lnTo>
                    <a:pt x="81" y="13"/>
                  </a:lnTo>
                  <a:lnTo>
                    <a:pt x="80" y="13"/>
                  </a:lnTo>
                  <a:lnTo>
                    <a:pt x="78" y="12"/>
                  </a:lnTo>
                  <a:lnTo>
                    <a:pt x="76" y="12"/>
                  </a:lnTo>
                  <a:lnTo>
                    <a:pt x="75" y="12"/>
                  </a:lnTo>
                  <a:lnTo>
                    <a:pt x="73" y="10"/>
                  </a:lnTo>
                  <a:lnTo>
                    <a:pt x="70" y="10"/>
                  </a:lnTo>
                  <a:lnTo>
                    <a:pt x="68" y="10"/>
                  </a:lnTo>
                  <a:lnTo>
                    <a:pt x="66" y="8"/>
                  </a:lnTo>
                  <a:lnTo>
                    <a:pt x="65" y="8"/>
                  </a:lnTo>
                  <a:lnTo>
                    <a:pt x="63" y="8"/>
                  </a:lnTo>
                  <a:lnTo>
                    <a:pt x="61" y="8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5" y="7"/>
                  </a:lnTo>
                  <a:lnTo>
                    <a:pt x="53" y="7"/>
                  </a:lnTo>
                  <a:lnTo>
                    <a:pt x="51" y="7"/>
                  </a:lnTo>
                  <a:lnTo>
                    <a:pt x="50" y="7"/>
                  </a:lnTo>
                  <a:lnTo>
                    <a:pt x="48" y="5"/>
                  </a:lnTo>
                  <a:lnTo>
                    <a:pt x="45" y="5"/>
                  </a:lnTo>
                  <a:lnTo>
                    <a:pt x="43" y="5"/>
                  </a:lnTo>
                  <a:lnTo>
                    <a:pt x="42" y="3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B0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82" name="Freeform 78"/>
            <p:cNvSpPr>
              <a:spLocks/>
            </p:cNvSpPr>
            <p:nvPr/>
          </p:nvSpPr>
          <p:spPr bwMode="auto">
            <a:xfrm>
              <a:off x="3237" y="2264"/>
              <a:ext cx="140" cy="9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5" y="2"/>
                </a:cxn>
                <a:cxn ang="0">
                  <a:pos x="8" y="3"/>
                </a:cxn>
                <a:cxn ang="0">
                  <a:pos x="12" y="5"/>
                </a:cxn>
                <a:cxn ang="0">
                  <a:pos x="15" y="7"/>
                </a:cxn>
                <a:cxn ang="0">
                  <a:pos x="20" y="8"/>
                </a:cxn>
                <a:cxn ang="0">
                  <a:pos x="25" y="10"/>
                </a:cxn>
                <a:cxn ang="0">
                  <a:pos x="30" y="10"/>
                </a:cxn>
                <a:cxn ang="0">
                  <a:pos x="35" y="12"/>
                </a:cxn>
                <a:cxn ang="0">
                  <a:pos x="40" y="15"/>
                </a:cxn>
                <a:cxn ang="0">
                  <a:pos x="45" y="17"/>
                </a:cxn>
                <a:cxn ang="0">
                  <a:pos x="50" y="18"/>
                </a:cxn>
                <a:cxn ang="0">
                  <a:pos x="55" y="22"/>
                </a:cxn>
                <a:cxn ang="0">
                  <a:pos x="60" y="23"/>
                </a:cxn>
                <a:cxn ang="0">
                  <a:pos x="65" y="27"/>
                </a:cxn>
                <a:cxn ang="0">
                  <a:pos x="68" y="28"/>
                </a:cxn>
                <a:cxn ang="0">
                  <a:pos x="73" y="32"/>
                </a:cxn>
                <a:cxn ang="0">
                  <a:pos x="80" y="37"/>
                </a:cxn>
                <a:cxn ang="0">
                  <a:pos x="85" y="43"/>
                </a:cxn>
                <a:cxn ang="0">
                  <a:pos x="92" y="47"/>
                </a:cxn>
                <a:cxn ang="0">
                  <a:pos x="98" y="53"/>
                </a:cxn>
                <a:cxn ang="0">
                  <a:pos x="105" y="60"/>
                </a:cxn>
                <a:cxn ang="0">
                  <a:pos x="112" y="65"/>
                </a:cxn>
                <a:cxn ang="0">
                  <a:pos x="118" y="70"/>
                </a:cxn>
                <a:cxn ang="0">
                  <a:pos x="123" y="77"/>
                </a:cxn>
                <a:cxn ang="0">
                  <a:pos x="128" y="80"/>
                </a:cxn>
                <a:cxn ang="0">
                  <a:pos x="133" y="85"/>
                </a:cxn>
                <a:cxn ang="0">
                  <a:pos x="136" y="88"/>
                </a:cxn>
                <a:cxn ang="0">
                  <a:pos x="138" y="92"/>
                </a:cxn>
                <a:cxn ang="0">
                  <a:pos x="135" y="90"/>
                </a:cxn>
                <a:cxn ang="0">
                  <a:pos x="126" y="83"/>
                </a:cxn>
                <a:cxn ang="0">
                  <a:pos x="118" y="77"/>
                </a:cxn>
                <a:cxn ang="0">
                  <a:pos x="108" y="73"/>
                </a:cxn>
                <a:cxn ang="0">
                  <a:pos x="100" y="67"/>
                </a:cxn>
                <a:cxn ang="0">
                  <a:pos x="92" y="60"/>
                </a:cxn>
                <a:cxn ang="0">
                  <a:pos x="82" y="55"/>
                </a:cxn>
                <a:cxn ang="0">
                  <a:pos x="73" y="48"/>
                </a:cxn>
                <a:cxn ang="0">
                  <a:pos x="67" y="43"/>
                </a:cxn>
                <a:cxn ang="0">
                  <a:pos x="57" y="38"/>
                </a:cxn>
                <a:cxn ang="0">
                  <a:pos x="48" y="32"/>
                </a:cxn>
                <a:cxn ang="0">
                  <a:pos x="40" y="27"/>
                </a:cxn>
                <a:cxn ang="0">
                  <a:pos x="30" y="20"/>
                </a:cxn>
                <a:cxn ang="0">
                  <a:pos x="22" y="13"/>
                </a:cxn>
                <a:cxn ang="0">
                  <a:pos x="13" y="10"/>
                </a:cxn>
                <a:cxn ang="0">
                  <a:pos x="3" y="3"/>
                </a:cxn>
              </a:cxnLst>
              <a:rect l="0" t="0" r="r" b="b"/>
              <a:pathLst>
                <a:path w="140" h="92">
                  <a:moveTo>
                    <a:pt x="0" y="0"/>
                  </a:moveTo>
                  <a:lnTo>
                    <a:pt x="2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3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5" y="7"/>
                  </a:lnTo>
                  <a:lnTo>
                    <a:pt x="17" y="7"/>
                  </a:lnTo>
                  <a:lnTo>
                    <a:pt x="20" y="8"/>
                  </a:lnTo>
                  <a:lnTo>
                    <a:pt x="22" y="8"/>
                  </a:lnTo>
                  <a:lnTo>
                    <a:pt x="25" y="10"/>
                  </a:lnTo>
                  <a:lnTo>
                    <a:pt x="27" y="10"/>
                  </a:lnTo>
                  <a:lnTo>
                    <a:pt x="30" y="10"/>
                  </a:lnTo>
                  <a:lnTo>
                    <a:pt x="32" y="12"/>
                  </a:lnTo>
                  <a:lnTo>
                    <a:pt x="35" y="12"/>
                  </a:lnTo>
                  <a:lnTo>
                    <a:pt x="37" y="13"/>
                  </a:lnTo>
                  <a:lnTo>
                    <a:pt x="40" y="15"/>
                  </a:lnTo>
                  <a:lnTo>
                    <a:pt x="42" y="15"/>
                  </a:lnTo>
                  <a:lnTo>
                    <a:pt x="45" y="17"/>
                  </a:lnTo>
                  <a:lnTo>
                    <a:pt x="48" y="18"/>
                  </a:lnTo>
                  <a:lnTo>
                    <a:pt x="50" y="18"/>
                  </a:lnTo>
                  <a:lnTo>
                    <a:pt x="53" y="20"/>
                  </a:lnTo>
                  <a:lnTo>
                    <a:pt x="55" y="22"/>
                  </a:lnTo>
                  <a:lnTo>
                    <a:pt x="58" y="22"/>
                  </a:lnTo>
                  <a:lnTo>
                    <a:pt x="60" y="23"/>
                  </a:lnTo>
                  <a:lnTo>
                    <a:pt x="62" y="25"/>
                  </a:lnTo>
                  <a:lnTo>
                    <a:pt x="65" y="27"/>
                  </a:lnTo>
                  <a:lnTo>
                    <a:pt x="67" y="27"/>
                  </a:lnTo>
                  <a:lnTo>
                    <a:pt x="68" y="28"/>
                  </a:lnTo>
                  <a:lnTo>
                    <a:pt x="70" y="30"/>
                  </a:lnTo>
                  <a:lnTo>
                    <a:pt x="73" y="32"/>
                  </a:lnTo>
                  <a:lnTo>
                    <a:pt x="77" y="35"/>
                  </a:lnTo>
                  <a:lnTo>
                    <a:pt x="80" y="37"/>
                  </a:lnTo>
                  <a:lnTo>
                    <a:pt x="82" y="40"/>
                  </a:lnTo>
                  <a:lnTo>
                    <a:pt x="85" y="43"/>
                  </a:lnTo>
                  <a:lnTo>
                    <a:pt x="88" y="43"/>
                  </a:lnTo>
                  <a:lnTo>
                    <a:pt x="92" y="47"/>
                  </a:lnTo>
                  <a:lnTo>
                    <a:pt x="95" y="50"/>
                  </a:lnTo>
                  <a:lnTo>
                    <a:pt x="98" y="53"/>
                  </a:lnTo>
                  <a:lnTo>
                    <a:pt x="102" y="57"/>
                  </a:lnTo>
                  <a:lnTo>
                    <a:pt x="105" y="60"/>
                  </a:lnTo>
                  <a:lnTo>
                    <a:pt x="108" y="62"/>
                  </a:lnTo>
                  <a:lnTo>
                    <a:pt x="112" y="65"/>
                  </a:lnTo>
                  <a:lnTo>
                    <a:pt x="115" y="68"/>
                  </a:lnTo>
                  <a:lnTo>
                    <a:pt x="118" y="70"/>
                  </a:lnTo>
                  <a:lnTo>
                    <a:pt x="120" y="73"/>
                  </a:lnTo>
                  <a:lnTo>
                    <a:pt x="123" y="77"/>
                  </a:lnTo>
                  <a:lnTo>
                    <a:pt x="126" y="78"/>
                  </a:lnTo>
                  <a:lnTo>
                    <a:pt x="128" y="80"/>
                  </a:lnTo>
                  <a:lnTo>
                    <a:pt x="130" y="83"/>
                  </a:lnTo>
                  <a:lnTo>
                    <a:pt x="133" y="85"/>
                  </a:lnTo>
                  <a:lnTo>
                    <a:pt x="135" y="87"/>
                  </a:lnTo>
                  <a:lnTo>
                    <a:pt x="136" y="88"/>
                  </a:lnTo>
                  <a:lnTo>
                    <a:pt x="138" y="90"/>
                  </a:lnTo>
                  <a:lnTo>
                    <a:pt x="138" y="92"/>
                  </a:lnTo>
                  <a:lnTo>
                    <a:pt x="140" y="92"/>
                  </a:lnTo>
                  <a:lnTo>
                    <a:pt x="135" y="90"/>
                  </a:lnTo>
                  <a:lnTo>
                    <a:pt x="131" y="87"/>
                  </a:lnTo>
                  <a:lnTo>
                    <a:pt x="126" y="83"/>
                  </a:lnTo>
                  <a:lnTo>
                    <a:pt x="122" y="80"/>
                  </a:lnTo>
                  <a:lnTo>
                    <a:pt x="118" y="77"/>
                  </a:lnTo>
                  <a:lnTo>
                    <a:pt x="113" y="77"/>
                  </a:lnTo>
                  <a:lnTo>
                    <a:pt x="108" y="73"/>
                  </a:lnTo>
                  <a:lnTo>
                    <a:pt x="105" y="70"/>
                  </a:lnTo>
                  <a:lnTo>
                    <a:pt x="100" y="67"/>
                  </a:lnTo>
                  <a:lnTo>
                    <a:pt x="95" y="63"/>
                  </a:lnTo>
                  <a:lnTo>
                    <a:pt x="92" y="60"/>
                  </a:lnTo>
                  <a:lnTo>
                    <a:pt x="87" y="58"/>
                  </a:lnTo>
                  <a:lnTo>
                    <a:pt x="82" y="55"/>
                  </a:lnTo>
                  <a:lnTo>
                    <a:pt x="78" y="52"/>
                  </a:lnTo>
                  <a:lnTo>
                    <a:pt x="73" y="48"/>
                  </a:lnTo>
                  <a:lnTo>
                    <a:pt x="68" y="45"/>
                  </a:lnTo>
                  <a:lnTo>
                    <a:pt x="67" y="43"/>
                  </a:lnTo>
                  <a:lnTo>
                    <a:pt x="62" y="42"/>
                  </a:lnTo>
                  <a:lnTo>
                    <a:pt x="57" y="38"/>
                  </a:lnTo>
                  <a:lnTo>
                    <a:pt x="53" y="35"/>
                  </a:lnTo>
                  <a:lnTo>
                    <a:pt x="48" y="32"/>
                  </a:lnTo>
                  <a:lnTo>
                    <a:pt x="43" y="28"/>
                  </a:lnTo>
                  <a:lnTo>
                    <a:pt x="40" y="27"/>
                  </a:lnTo>
                  <a:lnTo>
                    <a:pt x="35" y="23"/>
                  </a:lnTo>
                  <a:lnTo>
                    <a:pt x="30" y="20"/>
                  </a:lnTo>
                  <a:lnTo>
                    <a:pt x="27" y="17"/>
                  </a:lnTo>
                  <a:lnTo>
                    <a:pt x="22" y="13"/>
                  </a:lnTo>
                  <a:lnTo>
                    <a:pt x="17" y="12"/>
                  </a:lnTo>
                  <a:lnTo>
                    <a:pt x="13" y="10"/>
                  </a:lnTo>
                  <a:lnTo>
                    <a:pt x="8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0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83" name="Freeform 79"/>
            <p:cNvSpPr>
              <a:spLocks/>
            </p:cNvSpPr>
            <p:nvPr/>
          </p:nvSpPr>
          <p:spPr bwMode="auto">
            <a:xfrm>
              <a:off x="3212" y="2276"/>
              <a:ext cx="147" cy="100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15" y="8"/>
                </a:cxn>
                <a:cxn ang="0">
                  <a:pos x="25" y="13"/>
                </a:cxn>
                <a:cxn ang="0">
                  <a:pos x="35" y="18"/>
                </a:cxn>
                <a:cxn ang="0">
                  <a:pos x="45" y="23"/>
                </a:cxn>
                <a:cxn ang="0">
                  <a:pos x="55" y="30"/>
                </a:cxn>
                <a:cxn ang="0">
                  <a:pos x="63" y="35"/>
                </a:cxn>
                <a:cxn ang="0">
                  <a:pos x="73" y="41"/>
                </a:cxn>
                <a:cxn ang="0">
                  <a:pos x="82" y="48"/>
                </a:cxn>
                <a:cxn ang="0">
                  <a:pos x="92" y="53"/>
                </a:cxn>
                <a:cxn ang="0">
                  <a:pos x="98" y="61"/>
                </a:cxn>
                <a:cxn ang="0">
                  <a:pos x="107" y="66"/>
                </a:cxn>
                <a:cxn ang="0">
                  <a:pos x="117" y="75"/>
                </a:cxn>
                <a:cxn ang="0">
                  <a:pos x="125" y="81"/>
                </a:cxn>
                <a:cxn ang="0">
                  <a:pos x="133" y="88"/>
                </a:cxn>
                <a:cxn ang="0">
                  <a:pos x="143" y="95"/>
                </a:cxn>
                <a:cxn ang="0">
                  <a:pos x="145" y="98"/>
                </a:cxn>
                <a:cxn ang="0">
                  <a:pos x="138" y="95"/>
                </a:cxn>
                <a:cxn ang="0">
                  <a:pos x="133" y="91"/>
                </a:cxn>
                <a:cxn ang="0">
                  <a:pos x="128" y="88"/>
                </a:cxn>
                <a:cxn ang="0">
                  <a:pos x="123" y="85"/>
                </a:cxn>
                <a:cxn ang="0">
                  <a:pos x="118" y="81"/>
                </a:cxn>
                <a:cxn ang="0">
                  <a:pos x="113" y="80"/>
                </a:cxn>
                <a:cxn ang="0">
                  <a:pos x="108" y="76"/>
                </a:cxn>
                <a:cxn ang="0">
                  <a:pos x="103" y="73"/>
                </a:cxn>
                <a:cxn ang="0">
                  <a:pos x="98" y="68"/>
                </a:cxn>
                <a:cxn ang="0">
                  <a:pos x="92" y="65"/>
                </a:cxn>
                <a:cxn ang="0">
                  <a:pos x="88" y="63"/>
                </a:cxn>
                <a:cxn ang="0">
                  <a:pos x="83" y="60"/>
                </a:cxn>
                <a:cxn ang="0">
                  <a:pos x="78" y="56"/>
                </a:cxn>
                <a:cxn ang="0">
                  <a:pos x="73" y="53"/>
                </a:cxn>
                <a:cxn ang="0">
                  <a:pos x="68" y="50"/>
                </a:cxn>
                <a:cxn ang="0">
                  <a:pos x="63" y="48"/>
                </a:cxn>
                <a:cxn ang="0">
                  <a:pos x="60" y="45"/>
                </a:cxn>
                <a:cxn ang="0">
                  <a:pos x="55" y="41"/>
                </a:cxn>
                <a:cxn ang="0">
                  <a:pos x="52" y="38"/>
                </a:cxn>
                <a:cxn ang="0">
                  <a:pos x="47" y="35"/>
                </a:cxn>
                <a:cxn ang="0">
                  <a:pos x="43" y="31"/>
                </a:cxn>
                <a:cxn ang="0">
                  <a:pos x="38" y="30"/>
                </a:cxn>
                <a:cxn ang="0">
                  <a:pos x="35" y="26"/>
                </a:cxn>
                <a:cxn ang="0">
                  <a:pos x="30" y="23"/>
                </a:cxn>
                <a:cxn ang="0">
                  <a:pos x="27" y="20"/>
                </a:cxn>
                <a:cxn ang="0">
                  <a:pos x="22" y="16"/>
                </a:cxn>
                <a:cxn ang="0">
                  <a:pos x="19" y="15"/>
                </a:cxn>
                <a:cxn ang="0">
                  <a:pos x="14" y="11"/>
                </a:cxn>
                <a:cxn ang="0">
                  <a:pos x="10" y="8"/>
                </a:cxn>
                <a:cxn ang="0">
                  <a:pos x="7" y="5"/>
                </a:cxn>
                <a:cxn ang="0">
                  <a:pos x="2" y="1"/>
                </a:cxn>
              </a:cxnLst>
              <a:rect l="0" t="0" r="r" b="b"/>
              <a:pathLst>
                <a:path w="147" h="100">
                  <a:moveTo>
                    <a:pt x="0" y="0"/>
                  </a:moveTo>
                  <a:lnTo>
                    <a:pt x="5" y="3"/>
                  </a:lnTo>
                  <a:lnTo>
                    <a:pt x="10" y="5"/>
                  </a:lnTo>
                  <a:lnTo>
                    <a:pt x="15" y="8"/>
                  </a:lnTo>
                  <a:lnTo>
                    <a:pt x="20" y="11"/>
                  </a:lnTo>
                  <a:lnTo>
                    <a:pt x="25" y="13"/>
                  </a:lnTo>
                  <a:lnTo>
                    <a:pt x="30" y="15"/>
                  </a:lnTo>
                  <a:lnTo>
                    <a:pt x="35" y="18"/>
                  </a:lnTo>
                  <a:lnTo>
                    <a:pt x="40" y="21"/>
                  </a:lnTo>
                  <a:lnTo>
                    <a:pt x="45" y="23"/>
                  </a:lnTo>
                  <a:lnTo>
                    <a:pt x="50" y="26"/>
                  </a:lnTo>
                  <a:lnTo>
                    <a:pt x="55" y="30"/>
                  </a:lnTo>
                  <a:lnTo>
                    <a:pt x="60" y="31"/>
                  </a:lnTo>
                  <a:lnTo>
                    <a:pt x="63" y="35"/>
                  </a:lnTo>
                  <a:lnTo>
                    <a:pt x="68" y="38"/>
                  </a:lnTo>
                  <a:lnTo>
                    <a:pt x="73" y="41"/>
                  </a:lnTo>
                  <a:lnTo>
                    <a:pt x="78" y="45"/>
                  </a:lnTo>
                  <a:lnTo>
                    <a:pt x="82" y="48"/>
                  </a:lnTo>
                  <a:lnTo>
                    <a:pt x="87" y="50"/>
                  </a:lnTo>
                  <a:lnTo>
                    <a:pt x="92" y="53"/>
                  </a:lnTo>
                  <a:lnTo>
                    <a:pt x="93" y="58"/>
                  </a:lnTo>
                  <a:lnTo>
                    <a:pt x="98" y="61"/>
                  </a:lnTo>
                  <a:lnTo>
                    <a:pt x="103" y="65"/>
                  </a:lnTo>
                  <a:lnTo>
                    <a:pt x="107" y="66"/>
                  </a:lnTo>
                  <a:lnTo>
                    <a:pt x="112" y="70"/>
                  </a:lnTo>
                  <a:lnTo>
                    <a:pt x="117" y="75"/>
                  </a:lnTo>
                  <a:lnTo>
                    <a:pt x="120" y="78"/>
                  </a:lnTo>
                  <a:lnTo>
                    <a:pt x="125" y="81"/>
                  </a:lnTo>
                  <a:lnTo>
                    <a:pt x="130" y="83"/>
                  </a:lnTo>
                  <a:lnTo>
                    <a:pt x="133" y="88"/>
                  </a:lnTo>
                  <a:lnTo>
                    <a:pt x="138" y="91"/>
                  </a:lnTo>
                  <a:lnTo>
                    <a:pt x="143" y="95"/>
                  </a:lnTo>
                  <a:lnTo>
                    <a:pt x="147" y="100"/>
                  </a:lnTo>
                  <a:lnTo>
                    <a:pt x="145" y="98"/>
                  </a:lnTo>
                  <a:lnTo>
                    <a:pt x="142" y="96"/>
                  </a:lnTo>
                  <a:lnTo>
                    <a:pt x="138" y="95"/>
                  </a:lnTo>
                  <a:lnTo>
                    <a:pt x="137" y="93"/>
                  </a:lnTo>
                  <a:lnTo>
                    <a:pt x="133" y="91"/>
                  </a:lnTo>
                  <a:lnTo>
                    <a:pt x="132" y="90"/>
                  </a:lnTo>
                  <a:lnTo>
                    <a:pt x="128" y="88"/>
                  </a:lnTo>
                  <a:lnTo>
                    <a:pt x="127" y="86"/>
                  </a:lnTo>
                  <a:lnTo>
                    <a:pt x="123" y="85"/>
                  </a:lnTo>
                  <a:lnTo>
                    <a:pt x="122" y="83"/>
                  </a:lnTo>
                  <a:lnTo>
                    <a:pt x="118" y="81"/>
                  </a:lnTo>
                  <a:lnTo>
                    <a:pt x="115" y="81"/>
                  </a:lnTo>
                  <a:lnTo>
                    <a:pt x="113" y="80"/>
                  </a:lnTo>
                  <a:lnTo>
                    <a:pt x="110" y="78"/>
                  </a:lnTo>
                  <a:lnTo>
                    <a:pt x="108" y="76"/>
                  </a:lnTo>
                  <a:lnTo>
                    <a:pt x="105" y="75"/>
                  </a:lnTo>
                  <a:lnTo>
                    <a:pt x="103" y="73"/>
                  </a:lnTo>
                  <a:lnTo>
                    <a:pt x="100" y="71"/>
                  </a:lnTo>
                  <a:lnTo>
                    <a:pt x="98" y="68"/>
                  </a:lnTo>
                  <a:lnTo>
                    <a:pt x="95" y="66"/>
                  </a:lnTo>
                  <a:lnTo>
                    <a:pt x="92" y="65"/>
                  </a:lnTo>
                  <a:lnTo>
                    <a:pt x="92" y="65"/>
                  </a:lnTo>
                  <a:lnTo>
                    <a:pt x="88" y="63"/>
                  </a:lnTo>
                  <a:lnTo>
                    <a:pt x="87" y="61"/>
                  </a:lnTo>
                  <a:lnTo>
                    <a:pt x="83" y="60"/>
                  </a:lnTo>
                  <a:lnTo>
                    <a:pt x="82" y="58"/>
                  </a:lnTo>
                  <a:lnTo>
                    <a:pt x="78" y="56"/>
                  </a:lnTo>
                  <a:lnTo>
                    <a:pt x="77" y="55"/>
                  </a:lnTo>
                  <a:lnTo>
                    <a:pt x="73" y="53"/>
                  </a:lnTo>
                  <a:lnTo>
                    <a:pt x="70" y="51"/>
                  </a:lnTo>
                  <a:lnTo>
                    <a:pt x="68" y="50"/>
                  </a:lnTo>
                  <a:lnTo>
                    <a:pt x="65" y="48"/>
                  </a:lnTo>
                  <a:lnTo>
                    <a:pt x="63" y="48"/>
                  </a:lnTo>
                  <a:lnTo>
                    <a:pt x="62" y="46"/>
                  </a:lnTo>
                  <a:lnTo>
                    <a:pt x="60" y="45"/>
                  </a:lnTo>
                  <a:lnTo>
                    <a:pt x="57" y="43"/>
                  </a:lnTo>
                  <a:lnTo>
                    <a:pt x="55" y="41"/>
                  </a:lnTo>
                  <a:lnTo>
                    <a:pt x="53" y="40"/>
                  </a:lnTo>
                  <a:lnTo>
                    <a:pt x="52" y="38"/>
                  </a:lnTo>
                  <a:lnTo>
                    <a:pt x="48" y="36"/>
                  </a:lnTo>
                  <a:lnTo>
                    <a:pt x="47" y="35"/>
                  </a:lnTo>
                  <a:lnTo>
                    <a:pt x="45" y="33"/>
                  </a:lnTo>
                  <a:lnTo>
                    <a:pt x="43" y="31"/>
                  </a:lnTo>
                  <a:lnTo>
                    <a:pt x="40" y="31"/>
                  </a:lnTo>
                  <a:lnTo>
                    <a:pt x="38" y="30"/>
                  </a:lnTo>
                  <a:lnTo>
                    <a:pt x="37" y="28"/>
                  </a:lnTo>
                  <a:lnTo>
                    <a:pt x="35" y="26"/>
                  </a:lnTo>
                  <a:lnTo>
                    <a:pt x="32" y="25"/>
                  </a:lnTo>
                  <a:lnTo>
                    <a:pt x="30" y="23"/>
                  </a:lnTo>
                  <a:lnTo>
                    <a:pt x="28" y="21"/>
                  </a:lnTo>
                  <a:lnTo>
                    <a:pt x="27" y="20"/>
                  </a:lnTo>
                  <a:lnTo>
                    <a:pt x="23" y="18"/>
                  </a:lnTo>
                  <a:lnTo>
                    <a:pt x="22" y="16"/>
                  </a:lnTo>
                  <a:lnTo>
                    <a:pt x="20" y="15"/>
                  </a:lnTo>
                  <a:lnTo>
                    <a:pt x="19" y="15"/>
                  </a:lnTo>
                  <a:lnTo>
                    <a:pt x="15" y="13"/>
                  </a:lnTo>
                  <a:lnTo>
                    <a:pt x="14" y="11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9" y="6"/>
                  </a:lnTo>
                  <a:lnTo>
                    <a:pt x="7" y="5"/>
                  </a:lnTo>
                  <a:lnTo>
                    <a:pt x="5" y="3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0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84" name="Freeform 80"/>
            <p:cNvSpPr>
              <a:spLocks/>
            </p:cNvSpPr>
            <p:nvPr/>
          </p:nvSpPr>
          <p:spPr bwMode="auto">
            <a:xfrm>
              <a:off x="3214" y="2311"/>
              <a:ext cx="141" cy="9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1"/>
                </a:cxn>
                <a:cxn ang="0">
                  <a:pos x="7" y="3"/>
                </a:cxn>
                <a:cxn ang="0">
                  <a:pos x="8" y="3"/>
                </a:cxn>
                <a:cxn ang="0">
                  <a:pos x="12" y="5"/>
                </a:cxn>
                <a:cxn ang="0">
                  <a:pos x="17" y="6"/>
                </a:cxn>
                <a:cxn ang="0">
                  <a:pos x="21" y="10"/>
                </a:cxn>
                <a:cxn ang="0">
                  <a:pos x="28" y="11"/>
                </a:cxn>
                <a:cxn ang="0">
                  <a:pos x="33" y="13"/>
                </a:cxn>
                <a:cxn ang="0">
                  <a:pos x="38" y="13"/>
                </a:cxn>
                <a:cxn ang="0">
                  <a:pos x="45" y="16"/>
                </a:cxn>
                <a:cxn ang="0">
                  <a:pos x="50" y="18"/>
                </a:cxn>
                <a:cxn ang="0">
                  <a:pos x="55" y="20"/>
                </a:cxn>
                <a:cxn ang="0">
                  <a:pos x="58" y="23"/>
                </a:cxn>
                <a:cxn ang="0">
                  <a:pos x="63" y="25"/>
                </a:cxn>
                <a:cxn ang="0">
                  <a:pos x="66" y="26"/>
                </a:cxn>
                <a:cxn ang="0">
                  <a:pos x="70" y="30"/>
                </a:cxn>
                <a:cxn ang="0">
                  <a:pos x="75" y="33"/>
                </a:cxn>
                <a:cxn ang="0">
                  <a:pos x="81" y="38"/>
                </a:cxn>
                <a:cxn ang="0">
                  <a:pos x="88" y="43"/>
                </a:cxn>
                <a:cxn ang="0">
                  <a:pos x="93" y="46"/>
                </a:cxn>
                <a:cxn ang="0">
                  <a:pos x="100" y="53"/>
                </a:cxn>
                <a:cxn ang="0">
                  <a:pos x="106" y="60"/>
                </a:cxn>
                <a:cxn ang="0">
                  <a:pos x="113" y="65"/>
                </a:cxn>
                <a:cxn ang="0">
                  <a:pos x="118" y="71"/>
                </a:cxn>
                <a:cxn ang="0">
                  <a:pos x="125" y="76"/>
                </a:cxn>
                <a:cxn ang="0">
                  <a:pos x="130" y="81"/>
                </a:cxn>
                <a:cxn ang="0">
                  <a:pos x="135" y="85"/>
                </a:cxn>
                <a:cxn ang="0">
                  <a:pos x="138" y="88"/>
                </a:cxn>
                <a:cxn ang="0">
                  <a:pos x="140" y="91"/>
                </a:cxn>
                <a:cxn ang="0">
                  <a:pos x="141" y="93"/>
                </a:cxn>
                <a:cxn ang="0">
                  <a:pos x="133" y="86"/>
                </a:cxn>
                <a:cxn ang="0">
                  <a:pos x="125" y="81"/>
                </a:cxn>
                <a:cxn ang="0">
                  <a:pos x="115" y="75"/>
                </a:cxn>
                <a:cxn ang="0">
                  <a:pos x="106" y="68"/>
                </a:cxn>
                <a:cxn ang="0">
                  <a:pos x="98" y="65"/>
                </a:cxn>
                <a:cxn ang="0">
                  <a:pos x="90" y="58"/>
                </a:cxn>
                <a:cxn ang="0">
                  <a:pos x="81" y="51"/>
                </a:cxn>
                <a:cxn ang="0">
                  <a:pos x="71" y="46"/>
                </a:cxn>
                <a:cxn ang="0">
                  <a:pos x="63" y="40"/>
                </a:cxn>
                <a:cxn ang="0">
                  <a:pos x="53" y="33"/>
                </a:cxn>
                <a:cxn ang="0">
                  <a:pos x="43" y="30"/>
                </a:cxn>
                <a:cxn ang="0">
                  <a:pos x="35" y="23"/>
                </a:cxn>
                <a:cxn ang="0">
                  <a:pos x="25" y="16"/>
                </a:cxn>
                <a:cxn ang="0">
                  <a:pos x="17" y="13"/>
                </a:cxn>
                <a:cxn ang="0">
                  <a:pos x="8" y="6"/>
                </a:cxn>
                <a:cxn ang="0">
                  <a:pos x="0" y="0"/>
                </a:cxn>
              </a:cxnLst>
              <a:rect l="0" t="0" r="r" b="b"/>
              <a:pathLst>
                <a:path w="141" h="93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20" y="8"/>
                  </a:lnTo>
                  <a:lnTo>
                    <a:pt x="21" y="10"/>
                  </a:lnTo>
                  <a:lnTo>
                    <a:pt x="25" y="10"/>
                  </a:lnTo>
                  <a:lnTo>
                    <a:pt x="28" y="11"/>
                  </a:lnTo>
                  <a:lnTo>
                    <a:pt x="30" y="11"/>
                  </a:lnTo>
                  <a:lnTo>
                    <a:pt x="33" y="13"/>
                  </a:lnTo>
                  <a:lnTo>
                    <a:pt x="36" y="13"/>
                  </a:lnTo>
                  <a:lnTo>
                    <a:pt x="38" y="13"/>
                  </a:lnTo>
                  <a:lnTo>
                    <a:pt x="41" y="15"/>
                  </a:lnTo>
                  <a:lnTo>
                    <a:pt x="45" y="16"/>
                  </a:lnTo>
                  <a:lnTo>
                    <a:pt x="46" y="16"/>
                  </a:lnTo>
                  <a:lnTo>
                    <a:pt x="50" y="18"/>
                  </a:lnTo>
                  <a:lnTo>
                    <a:pt x="51" y="20"/>
                  </a:lnTo>
                  <a:lnTo>
                    <a:pt x="55" y="20"/>
                  </a:lnTo>
                  <a:lnTo>
                    <a:pt x="56" y="21"/>
                  </a:lnTo>
                  <a:lnTo>
                    <a:pt x="58" y="23"/>
                  </a:lnTo>
                  <a:lnTo>
                    <a:pt x="61" y="23"/>
                  </a:lnTo>
                  <a:lnTo>
                    <a:pt x="63" y="25"/>
                  </a:lnTo>
                  <a:lnTo>
                    <a:pt x="65" y="26"/>
                  </a:lnTo>
                  <a:lnTo>
                    <a:pt x="66" y="26"/>
                  </a:lnTo>
                  <a:lnTo>
                    <a:pt x="68" y="28"/>
                  </a:lnTo>
                  <a:lnTo>
                    <a:pt x="70" y="30"/>
                  </a:lnTo>
                  <a:lnTo>
                    <a:pt x="73" y="30"/>
                  </a:lnTo>
                  <a:lnTo>
                    <a:pt x="75" y="33"/>
                  </a:lnTo>
                  <a:lnTo>
                    <a:pt x="78" y="35"/>
                  </a:lnTo>
                  <a:lnTo>
                    <a:pt x="81" y="38"/>
                  </a:lnTo>
                  <a:lnTo>
                    <a:pt x="85" y="40"/>
                  </a:lnTo>
                  <a:lnTo>
                    <a:pt x="88" y="43"/>
                  </a:lnTo>
                  <a:lnTo>
                    <a:pt x="90" y="46"/>
                  </a:lnTo>
                  <a:lnTo>
                    <a:pt x="93" y="46"/>
                  </a:lnTo>
                  <a:lnTo>
                    <a:pt x="96" y="50"/>
                  </a:lnTo>
                  <a:lnTo>
                    <a:pt x="100" y="53"/>
                  </a:lnTo>
                  <a:lnTo>
                    <a:pt x="103" y="56"/>
                  </a:lnTo>
                  <a:lnTo>
                    <a:pt x="106" y="60"/>
                  </a:lnTo>
                  <a:lnTo>
                    <a:pt x="110" y="63"/>
                  </a:lnTo>
                  <a:lnTo>
                    <a:pt x="113" y="65"/>
                  </a:lnTo>
                  <a:lnTo>
                    <a:pt x="115" y="68"/>
                  </a:lnTo>
                  <a:lnTo>
                    <a:pt x="118" y="71"/>
                  </a:lnTo>
                  <a:lnTo>
                    <a:pt x="121" y="73"/>
                  </a:lnTo>
                  <a:lnTo>
                    <a:pt x="125" y="76"/>
                  </a:lnTo>
                  <a:lnTo>
                    <a:pt x="128" y="80"/>
                  </a:lnTo>
                  <a:lnTo>
                    <a:pt x="130" y="81"/>
                  </a:lnTo>
                  <a:lnTo>
                    <a:pt x="131" y="83"/>
                  </a:lnTo>
                  <a:lnTo>
                    <a:pt x="135" y="85"/>
                  </a:lnTo>
                  <a:lnTo>
                    <a:pt x="136" y="86"/>
                  </a:lnTo>
                  <a:lnTo>
                    <a:pt x="138" y="88"/>
                  </a:lnTo>
                  <a:lnTo>
                    <a:pt x="140" y="90"/>
                  </a:lnTo>
                  <a:lnTo>
                    <a:pt x="140" y="91"/>
                  </a:lnTo>
                  <a:lnTo>
                    <a:pt x="141" y="91"/>
                  </a:lnTo>
                  <a:lnTo>
                    <a:pt x="141" y="93"/>
                  </a:lnTo>
                  <a:lnTo>
                    <a:pt x="138" y="90"/>
                  </a:lnTo>
                  <a:lnTo>
                    <a:pt x="133" y="86"/>
                  </a:lnTo>
                  <a:lnTo>
                    <a:pt x="128" y="83"/>
                  </a:lnTo>
                  <a:lnTo>
                    <a:pt x="125" y="81"/>
                  </a:lnTo>
                  <a:lnTo>
                    <a:pt x="120" y="78"/>
                  </a:lnTo>
                  <a:lnTo>
                    <a:pt x="115" y="75"/>
                  </a:lnTo>
                  <a:lnTo>
                    <a:pt x="111" y="71"/>
                  </a:lnTo>
                  <a:lnTo>
                    <a:pt x="106" y="68"/>
                  </a:lnTo>
                  <a:lnTo>
                    <a:pt x="101" y="66"/>
                  </a:lnTo>
                  <a:lnTo>
                    <a:pt x="98" y="65"/>
                  </a:lnTo>
                  <a:lnTo>
                    <a:pt x="93" y="61"/>
                  </a:lnTo>
                  <a:lnTo>
                    <a:pt x="90" y="58"/>
                  </a:lnTo>
                  <a:lnTo>
                    <a:pt x="85" y="55"/>
                  </a:lnTo>
                  <a:lnTo>
                    <a:pt x="81" y="51"/>
                  </a:lnTo>
                  <a:lnTo>
                    <a:pt x="76" y="48"/>
                  </a:lnTo>
                  <a:lnTo>
                    <a:pt x="71" y="46"/>
                  </a:lnTo>
                  <a:lnTo>
                    <a:pt x="66" y="43"/>
                  </a:lnTo>
                  <a:lnTo>
                    <a:pt x="63" y="40"/>
                  </a:lnTo>
                  <a:lnTo>
                    <a:pt x="58" y="36"/>
                  </a:lnTo>
                  <a:lnTo>
                    <a:pt x="53" y="33"/>
                  </a:lnTo>
                  <a:lnTo>
                    <a:pt x="48" y="31"/>
                  </a:lnTo>
                  <a:lnTo>
                    <a:pt x="43" y="30"/>
                  </a:lnTo>
                  <a:lnTo>
                    <a:pt x="40" y="26"/>
                  </a:lnTo>
                  <a:lnTo>
                    <a:pt x="35" y="23"/>
                  </a:lnTo>
                  <a:lnTo>
                    <a:pt x="30" y="20"/>
                  </a:lnTo>
                  <a:lnTo>
                    <a:pt x="25" y="16"/>
                  </a:lnTo>
                  <a:lnTo>
                    <a:pt x="21" y="13"/>
                  </a:lnTo>
                  <a:lnTo>
                    <a:pt x="17" y="13"/>
                  </a:lnTo>
                  <a:lnTo>
                    <a:pt x="12" y="10"/>
                  </a:lnTo>
                  <a:lnTo>
                    <a:pt x="8" y="6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0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85" name="Freeform 81"/>
            <p:cNvSpPr>
              <a:spLocks/>
            </p:cNvSpPr>
            <p:nvPr/>
          </p:nvSpPr>
          <p:spPr bwMode="auto">
            <a:xfrm>
              <a:off x="3219" y="2351"/>
              <a:ext cx="138" cy="8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1"/>
                </a:cxn>
                <a:cxn ang="0">
                  <a:pos x="7" y="3"/>
                </a:cxn>
                <a:cxn ang="0">
                  <a:pos x="10" y="5"/>
                </a:cxn>
                <a:cxn ang="0">
                  <a:pos x="15" y="6"/>
                </a:cxn>
                <a:cxn ang="0">
                  <a:pos x="20" y="6"/>
                </a:cxn>
                <a:cxn ang="0">
                  <a:pos x="25" y="8"/>
                </a:cxn>
                <a:cxn ang="0">
                  <a:pos x="30" y="11"/>
                </a:cxn>
                <a:cxn ang="0">
                  <a:pos x="35" y="13"/>
                </a:cxn>
                <a:cxn ang="0">
                  <a:pos x="40" y="16"/>
                </a:cxn>
                <a:cxn ang="0">
                  <a:pos x="45" y="18"/>
                </a:cxn>
                <a:cxn ang="0">
                  <a:pos x="50" y="21"/>
                </a:cxn>
                <a:cxn ang="0">
                  <a:pos x="55" y="23"/>
                </a:cxn>
                <a:cxn ang="0">
                  <a:pos x="58" y="25"/>
                </a:cxn>
                <a:cxn ang="0">
                  <a:pos x="61" y="26"/>
                </a:cxn>
                <a:cxn ang="0">
                  <a:pos x="65" y="28"/>
                </a:cxn>
                <a:cxn ang="0">
                  <a:pos x="70" y="31"/>
                </a:cxn>
                <a:cxn ang="0">
                  <a:pos x="75" y="35"/>
                </a:cxn>
                <a:cxn ang="0">
                  <a:pos x="81" y="40"/>
                </a:cxn>
                <a:cxn ang="0">
                  <a:pos x="86" y="43"/>
                </a:cxn>
                <a:cxn ang="0">
                  <a:pos x="93" y="48"/>
                </a:cxn>
                <a:cxn ang="0">
                  <a:pos x="100" y="53"/>
                </a:cxn>
                <a:cxn ang="0">
                  <a:pos x="106" y="58"/>
                </a:cxn>
                <a:cxn ang="0">
                  <a:pos x="113" y="61"/>
                </a:cxn>
                <a:cxn ang="0">
                  <a:pos x="120" y="66"/>
                </a:cxn>
                <a:cxn ang="0">
                  <a:pos x="125" y="71"/>
                </a:cxn>
                <a:cxn ang="0">
                  <a:pos x="130" y="75"/>
                </a:cxn>
                <a:cxn ang="0">
                  <a:pos x="133" y="76"/>
                </a:cxn>
                <a:cxn ang="0">
                  <a:pos x="136" y="78"/>
                </a:cxn>
                <a:cxn ang="0">
                  <a:pos x="138" y="80"/>
                </a:cxn>
                <a:cxn ang="0">
                  <a:pos x="133" y="76"/>
                </a:cxn>
                <a:cxn ang="0">
                  <a:pos x="130" y="75"/>
                </a:cxn>
                <a:cxn ang="0">
                  <a:pos x="125" y="73"/>
                </a:cxn>
                <a:cxn ang="0">
                  <a:pos x="120" y="71"/>
                </a:cxn>
                <a:cxn ang="0">
                  <a:pos x="115" y="68"/>
                </a:cxn>
                <a:cxn ang="0">
                  <a:pos x="111" y="66"/>
                </a:cxn>
                <a:cxn ang="0">
                  <a:pos x="106" y="63"/>
                </a:cxn>
                <a:cxn ang="0">
                  <a:pos x="101" y="61"/>
                </a:cxn>
                <a:cxn ang="0">
                  <a:pos x="98" y="58"/>
                </a:cxn>
                <a:cxn ang="0">
                  <a:pos x="93" y="58"/>
                </a:cxn>
                <a:cxn ang="0">
                  <a:pos x="88" y="56"/>
                </a:cxn>
                <a:cxn ang="0">
                  <a:pos x="85" y="53"/>
                </a:cxn>
                <a:cxn ang="0">
                  <a:pos x="81" y="51"/>
                </a:cxn>
                <a:cxn ang="0">
                  <a:pos x="76" y="48"/>
                </a:cxn>
                <a:cxn ang="0">
                  <a:pos x="73" y="46"/>
                </a:cxn>
                <a:cxn ang="0">
                  <a:pos x="68" y="43"/>
                </a:cxn>
                <a:cxn ang="0">
                  <a:pos x="63" y="41"/>
                </a:cxn>
                <a:cxn ang="0">
                  <a:pos x="60" y="40"/>
                </a:cxn>
                <a:cxn ang="0">
                  <a:pos x="55" y="36"/>
                </a:cxn>
                <a:cxn ang="0">
                  <a:pos x="50" y="33"/>
                </a:cxn>
                <a:cxn ang="0">
                  <a:pos x="46" y="30"/>
                </a:cxn>
                <a:cxn ang="0">
                  <a:pos x="41" y="26"/>
                </a:cxn>
                <a:cxn ang="0">
                  <a:pos x="38" y="25"/>
                </a:cxn>
                <a:cxn ang="0">
                  <a:pos x="33" y="21"/>
                </a:cxn>
                <a:cxn ang="0">
                  <a:pos x="28" y="20"/>
                </a:cxn>
                <a:cxn ang="0">
                  <a:pos x="25" y="16"/>
                </a:cxn>
                <a:cxn ang="0">
                  <a:pos x="20" y="13"/>
                </a:cxn>
                <a:cxn ang="0">
                  <a:pos x="15" y="10"/>
                </a:cxn>
                <a:cxn ang="0">
                  <a:pos x="12" y="6"/>
                </a:cxn>
                <a:cxn ang="0">
                  <a:pos x="7" y="5"/>
                </a:cxn>
                <a:cxn ang="0">
                  <a:pos x="3" y="1"/>
                </a:cxn>
                <a:cxn ang="0">
                  <a:pos x="0" y="0"/>
                </a:cxn>
              </a:cxnLst>
              <a:rect l="0" t="0" r="r" b="b"/>
              <a:pathLst>
                <a:path w="138" h="80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5" y="1"/>
                  </a:lnTo>
                  <a:lnTo>
                    <a:pt x="7" y="3"/>
                  </a:lnTo>
                  <a:lnTo>
                    <a:pt x="8" y="3"/>
                  </a:lnTo>
                  <a:lnTo>
                    <a:pt x="10" y="5"/>
                  </a:lnTo>
                  <a:lnTo>
                    <a:pt x="13" y="5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1" y="8"/>
                  </a:lnTo>
                  <a:lnTo>
                    <a:pt x="25" y="8"/>
                  </a:lnTo>
                  <a:lnTo>
                    <a:pt x="26" y="10"/>
                  </a:lnTo>
                  <a:lnTo>
                    <a:pt x="30" y="11"/>
                  </a:lnTo>
                  <a:lnTo>
                    <a:pt x="33" y="13"/>
                  </a:lnTo>
                  <a:lnTo>
                    <a:pt x="35" y="13"/>
                  </a:lnTo>
                  <a:lnTo>
                    <a:pt x="38" y="15"/>
                  </a:lnTo>
                  <a:lnTo>
                    <a:pt x="40" y="16"/>
                  </a:lnTo>
                  <a:lnTo>
                    <a:pt x="43" y="18"/>
                  </a:lnTo>
                  <a:lnTo>
                    <a:pt x="45" y="18"/>
                  </a:lnTo>
                  <a:lnTo>
                    <a:pt x="48" y="20"/>
                  </a:lnTo>
                  <a:lnTo>
                    <a:pt x="50" y="21"/>
                  </a:lnTo>
                  <a:lnTo>
                    <a:pt x="51" y="21"/>
                  </a:lnTo>
                  <a:lnTo>
                    <a:pt x="55" y="23"/>
                  </a:lnTo>
                  <a:lnTo>
                    <a:pt x="56" y="23"/>
                  </a:lnTo>
                  <a:lnTo>
                    <a:pt x="58" y="25"/>
                  </a:lnTo>
                  <a:lnTo>
                    <a:pt x="60" y="25"/>
                  </a:lnTo>
                  <a:lnTo>
                    <a:pt x="61" y="26"/>
                  </a:lnTo>
                  <a:lnTo>
                    <a:pt x="63" y="26"/>
                  </a:lnTo>
                  <a:lnTo>
                    <a:pt x="65" y="28"/>
                  </a:lnTo>
                  <a:lnTo>
                    <a:pt x="66" y="30"/>
                  </a:lnTo>
                  <a:lnTo>
                    <a:pt x="70" y="31"/>
                  </a:lnTo>
                  <a:lnTo>
                    <a:pt x="71" y="33"/>
                  </a:lnTo>
                  <a:lnTo>
                    <a:pt x="75" y="35"/>
                  </a:lnTo>
                  <a:lnTo>
                    <a:pt x="78" y="38"/>
                  </a:lnTo>
                  <a:lnTo>
                    <a:pt x="81" y="40"/>
                  </a:lnTo>
                  <a:lnTo>
                    <a:pt x="85" y="41"/>
                  </a:lnTo>
                  <a:lnTo>
                    <a:pt x="86" y="43"/>
                  </a:lnTo>
                  <a:lnTo>
                    <a:pt x="90" y="45"/>
                  </a:lnTo>
                  <a:lnTo>
                    <a:pt x="93" y="48"/>
                  </a:lnTo>
                  <a:lnTo>
                    <a:pt x="96" y="51"/>
                  </a:lnTo>
                  <a:lnTo>
                    <a:pt x="100" y="53"/>
                  </a:lnTo>
                  <a:lnTo>
                    <a:pt x="103" y="56"/>
                  </a:lnTo>
                  <a:lnTo>
                    <a:pt x="106" y="58"/>
                  </a:lnTo>
                  <a:lnTo>
                    <a:pt x="110" y="60"/>
                  </a:lnTo>
                  <a:lnTo>
                    <a:pt x="113" y="61"/>
                  </a:lnTo>
                  <a:lnTo>
                    <a:pt x="116" y="65"/>
                  </a:lnTo>
                  <a:lnTo>
                    <a:pt x="120" y="66"/>
                  </a:lnTo>
                  <a:lnTo>
                    <a:pt x="121" y="68"/>
                  </a:lnTo>
                  <a:lnTo>
                    <a:pt x="125" y="71"/>
                  </a:lnTo>
                  <a:lnTo>
                    <a:pt x="128" y="73"/>
                  </a:lnTo>
                  <a:lnTo>
                    <a:pt x="130" y="75"/>
                  </a:lnTo>
                  <a:lnTo>
                    <a:pt x="131" y="75"/>
                  </a:lnTo>
                  <a:lnTo>
                    <a:pt x="133" y="76"/>
                  </a:lnTo>
                  <a:lnTo>
                    <a:pt x="135" y="76"/>
                  </a:lnTo>
                  <a:lnTo>
                    <a:pt x="136" y="78"/>
                  </a:lnTo>
                  <a:lnTo>
                    <a:pt x="138" y="78"/>
                  </a:lnTo>
                  <a:lnTo>
                    <a:pt x="138" y="80"/>
                  </a:lnTo>
                  <a:lnTo>
                    <a:pt x="136" y="78"/>
                  </a:lnTo>
                  <a:lnTo>
                    <a:pt x="133" y="76"/>
                  </a:lnTo>
                  <a:lnTo>
                    <a:pt x="131" y="75"/>
                  </a:lnTo>
                  <a:lnTo>
                    <a:pt x="130" y="75"/>
                  </a:lnTo>
                  <a:lnTo>
                    <a:pt x="126" y="75"/>
                  </a:lnTo>
                  <a:lnTo>
                    <a:pt x="125" y="73"/>
                  </a:lnTo>
                  <a:lnTo>
                    <a:pt x="121" y="71"/>
                  </a:lnTo>
                  <a:lnTo>
                    <a:pt x="120" y="71"/>
                  </a:lnTo>
                  <a:lnTo>
                    <a:pt x="118" y="70"/>
                  </a:lnTo>
                  <a:lnTo>
                    <a:pt x="115" y="68"/>
                  </a:lnTo>
                  <a:lnTo>
                    <a:pt x="113" y="68"/>
                  </a:lnTo>
                  <a:lnTo>
                    <a:pt x="111" y="66"/>
                  </a:lnTo>
                  <a:lnTo>
                    <a:pt x="108" y="65"/>
                  </a:lnTo>
                  <a:lnTo>
                    <a:pt x="106" y="63"/>
                  </a:lnTo>
                  <a:lnTo>
                    <a:pt x="105" y="63"/>
                  </a:lnTo>
                  <a:lnTo>
                    <a:pt x="101" y="61"/>
                  </a:lnTo>
                  <a:lnTo>
                    <a:pt x="100" y="60"/>
                  </a:lnTo>
                  <a:lnTo>
                    <a:pt x="98" y="58"/>
                  </a:lnTo>
                  <a:lnTo>
                    <a:pt x="95" y="58"/>
                  </a:lnTo>
                  <a:lnTo>
                    <a:pt x="93" y="58"/>
                  </a:lnTo>
                  <a:lnTo>
                    <a:pt x="91" y="56"/>
                  </a:lnTo>
                  <a:lnTo>
                    <a:pt x="88" y="56"/>
                  </a:lnTo>
                  <a:lnTo>
                    <a:pt x="86" y="55"/>
                  </a:lnTo>
                  <a:lnTo>
                    <a:pt x="85" y="53"/>
                  </a:lnTo>
                  <a:lnTo>
                    <a:pt x="83" y="51"/>
                  </a:lnTo>
                  <a:lnTo>
                    <a:pt x="81" y="51"/>
                  </a:lnTo>
                  <a:lnTo>
                    <a:pt x="80" y="50"/>
                  </a:lnTo>
                  <a:lnTo>
                    <a:pt x="76" y="48"/>
                  </a:lnTo>
                  <a:lnTo>
                    <a:pt x="75" y="46"/>
                  </a:lnTo>
                  <a:lnTo>
                    <a:pt x="73" y="46"/>
                  </a:lnTo>
                  <a:lnTo>
                    <a:pt x="70" y="45"/>
                  </a:lnTo>
                  <a:lnTo>
                    <a:pt x="68" y="43"/>
                  </a:lnTo>
                  <a:lnTo>
                    <a:pt x="65" y="41"/>
                  </a:lnTo>
                  <a:lnTo>
                    <a:pt x="63" y="41"/>
                  </a:lnTo>
                  <a:lnTo>
                    <a:pt x="61" y="41"/>
                  </a:lnTo>
                  <a:lnTo>
                    <a:pt x="60" y="40"/>
                  </a:lnTo>
                  <a:lnTo>
                    <a:pt x="56" y="38"/>
                  </a:lnTo>
                  <a:lnTo>
                    <a:pt x="55" y="36"/>
                  </a:lnTo>
                  <a:lnTo>
                    <a:pt x="53" y="35"/>
                  </a:lnTo>
                  <a:lnTo>
                    <a:pt x="50" y="33"/>
                  </a:lnTo>
                  <a:lnTo>
                    <a:pt x="48" y="31"/>
                  </a:lnTo>
                  <a:lnTo>
                    <a:pt x="46" y="30"/>
                  </a:lnTo>
                  <a:lnTo>
                    <a:pt x="43" y="28"/>
                  </a:lnTo>
                  <a:lnTo>
                    <a:pt x="41" y="26"/>
                  </a:lnTo>
                  <a:lnTo>
                    <a:pt x="40" y="25"/>
                  </a:lnTo>
                  <a:lnTo>
                    <a:pt x="38" y="25"/>
                  </a:lnTo>
                  <a:lnTo>
                    <a:pt x="35" y="23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28" y="20"/>
                  </a:lnTo>
                  <a:lnTo>
                    <a:pt x="26" y="18"/>
                  </a:lnTo>
                  <a:lnTo>
                    <a:pt x="25" y="16"/>
                  </a:lnTo>
                  <a:lnTo>
                    <a:pt x="21" y="15"/>
                  </a:lnTo>
                  <a:lnTo>
                    <a:pt x="20" y="13"/>
                  </a:lnTo>
                  <a:lnTo>
                    <a:pt x="18" y="11"/>
                  </a:lnTo>
                  <a:lnTo>
                    <a:pt x="15" y="10"/>
                  </a:lnTo>
                  <a:lnTo>
                    <a:pt x="13" y="8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0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86" name="Freeform 82"/>
            <p:cNvSpPr>
              <a:spLocks/>
            </p:cNvSpPr>
            <p:nvPr/>
          </p:nvSpPr>
          <p:spPr bwMode="auto">
            <a:xfrm>
              <a:off x="3207" y="2411"/>
              <a:ext cx="130" cy="7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1"/>
                </a:cxn>
                <a:cxn ang="0">
                  <a:pos x="7" y="3"/>
                </a:cxn>
                <a:cxn ang="0">
                  <a:pos x="12" y="5"/>
                </a:cxn>
                <a:cxn ang="0">
                  <a:pos x="15" y="8"/>
                </a:cxn>
                <a:cxn ang="0">
                  <a:pos x="22" y="10"/>
                </a:cxn>
                <a:cxn ang="0">
                  <a:pos x="28" y="13"/>
                </a:cxn>
                <a:cxn ang="0">
                  <a:pos x="35" y="15"/>
                </a:cxn>
                <a:cxn ang="0">
                  <a:pos x="42" y="18"/>
                </a:cxn>
                <a:cxn ang="0">
                  <a:pos x="48" y="20"/>
                </a:cxn>
                <a:cxn ang="0">
                  <a:pos x="53" y="23"/>
                </a:cxn>
                <a:cxn ang="0">
                  <a:pos x="60" y="26"/>
                </a:cxn>
                <a:cxn ang="0">
                  <a:pos x="65" y="30"/>
                </a:cxn>
                <a:cxn ang="0">
                  <a:pos x="70" y="31"/>
                </a:cxn>
                <a:cxn ang="0">
                  <a:pos x="73" y="33"/>
                </a:cxn>
                <a:cxn ang="0">
                  <a:pos x="75" y="36"/>
                </a:cxn>
                <a:cxn ang="0">
                  <a:pos x="78" y="38"/>
                </a:cxn>
                <a:cxn ang="0">
                  <a:pos x="82" y="41"/>
                </a:cxn>
                <a:cxn ang="0">
                  <a:pos x="87" y="45"/>
                </a:cxn>
                <a:cxn ang="0">
                  <a:pos x="90" y="48"/>
                </a:cxn>
                <a:cxn ang="0">
                  <a:pos x="95" y="51"/>
                </a:cxn>
                <a:cxn ang="0">
                  <a:pos x="98" y="55"/>
                </a:cxn>
                <a:cxn ang="0">
                  <a:pos x="103" y="58"/>
                </a:cxn>
                <a:cxn ang="0">
                  <a:pos x="108" y="61"/>
                </a:cxn>
                <a:cxn ang="0">
                  <a:pos x="113" y="65"/>
                </a:cxn>
                <a:cxn ang="0">
                  <a:pos x="117" y="66"/>
                </a:cxn>
                <a:cxn ang="0">
                  <a:pos x="122" y="70"/>
                </a:cxn>
                <a:cxn ang="0">
                  <a:pos x="125" y="71"/>
                </a:cxn>
                <a:cxn ang="0">
                  <a:pos x="127" y="75"/>
                </a:cxn>
                <a:cxn ang="0">
                  <a:pos x="130" y="76"/>
                </a:cxn>
                <a:cxn ang="0">
                  <a:pos x="123" y="73"/>
                </a:cxn>
                <a:cxn ang="0">
                  <a:pos x="118" y="71"/>
                </a:cxn>
                <a:cxn ang="0">
                  <a:pos x="112" y="68"/>
                </a:cxn>
                <a:cxn ang="0">
                  <a:pos x="107" y="65"/>
                </a:cxn>
                <a:cxn ang="0">
                  <a:pos x="100" y="63"/>
                </a:cxn>
                <a:cxn ang="0">
                  <a:pos x="97" y="61"/>
                </a:cxn>
                <a:cxn ang="0">
                  <a:pos x="90" y="58"/>
                </a:cxn>
                <a:cxn ang="0">
                  <a:pos x="85" y="55"/>
                </a:cxn>
                <a:cxn ang="0">
                  <a:pos x="78" y="53"/>
                </a:cxn>
                <a:cxn ang="0">
                  <a:pos x="73" y="50"/>
                </a:cxn>
                <a:cxn ang="0">
                  <a:pos x="67" y="48"/>
                </a:cxn>
                <a:cxn ang="0">
                  <a:pos x="60" y="46"/>
                </a:cxn>
                <a:cxn ang="0">
                  <a:pos x="55" y="43"/>
                </a:cxn>
                <a:cxn ang="0">
                  <a:pos x="48" y="40"/>
                </a:cxn>
                <a:cxn ang="0">
                  <a:pos x="43" y="38"/>
                </a:cxn>
                <a:cxn ang="0">
                  <a:pos x="37" y="35"/>
                </a:cxn>
                <a:cxn ang="0">
                  <a:pos x="35" y="31"/>
                </a:cxn>
                <a:cxn ang="0">
                  <a:pos x="32" y="31"/>
                </a:cxn>
                <a:cxn ang="0">
                  <a:pos x="30" y="30"/>
                </a:cxn>
                <a:cxn ang="0">
                  <a:pos x="27" y="26"/>
                </a:cxn>
                <a:cxn ang="0">
                  <a:pos x="24" y="23"/>
                </a:cxn>
                <a:cxn ang="0">
                  <a:pos x="20" y="20"/>
                </a:cxn>
                <a:cxn ang="0">
                  <a:pos x="17" y="18"/>
                </a:cxn>
                <a:cxn ang="0">
                  <a:pos x="15" y="15"/>
                </a:cxn>
                <a:cxn ang="0">
                  <a:pos x="14" y="15"/>
                </a:cxn>
                <a:cxn ang="0">
                  <a:pos x="12" y="11"/>
                </a:cxn>
                <a:cxn ang="0">
                  <a:pos x="9" y="10"/>
                </a:cxn>
                <a:cxn ang="0">
                  <a:pos x="7" y="8"/>
                </a:cxn>
                <a:cxn ang="0">
                  <a:pos x="5" y="5"/>
                </a:cxn>
                <a:cxn ang="0">
                  <a:pos x="2" y="3"/>
                </a:cxn>
                <a:cxn ang="0">
                  <a:pos x="0" y="0"/>
                </a:cxn>
              </a:cxnLst>
              <a:rect l="0" t="0" r="r" b="b"/>
              <a:pathLst>
                <a:path w="130" h="76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5" y="3"/>
                  </a:lnTo>
                  <a:lnTo>
                    <a:pt x="7" y="3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9" y="10"/>
                  </a:lnTo>
                  <a:lnTo>
                    <a:pt x="22" y="10"/>
                  </a:lnTo>
                  <a:lnTo>
                    <a:pt x="25" y="11"/>
                  </a:lnTo>
                  <a:lnTo>
                    <a:pt x="28" y="13"/>
                  </a:lnTo>
                  <a:lnTo>
                    <a:pt x="32" y="15"/>
                  </a:lnTo>
                  <a:lnTo>
                    <a:pt x="35" y="15"/>
                  </a:lnTo>
                  <a:lnTo>
                    <a:pt x="38" y="16"/>
                  </a:lnTo>
                  <a:lnTo>
                    <a:pt x="42" y="18"/>
                  </a:lnTo>
                  <a:lnTo>
                    <a:pt x="45" y="18"/>
                  </a:lnTo>
                  <a:lnTo>
                    <a:pt x="48" y="20"/>
                  </a:lnTo>
                  <a:lnTo>
                    <a:pt x="52" y="21"/>
                  </a:lnTo>
                  <a:lnTo>
                    <a:pt x="53" y="23"/>
                  </a:lnTo>
                  <a:lnTo>
                    <a:pt x="57" y="25"/>
                  </a:lnTo>
                  <a:lnTo>
                    <a:pt x="60" y="26"/>
                  </a:lnTo>
                  <a:lnTo>
                    <a:pt x="62" y="28"/>
                  </a:lnTo>
                  <a:lnTo>
                    <a:pt x="65" y="30"/>
                  </a:lnTo>
                  <a:lnTo>
                    <a:pt x="67" y="31"/>
                  </a:lnTo>
                  <a:lnTo>
                    <a:pt x="70" y="31"/>
                  </a:lnTo>
                  <a:lnTo>
                    <a:pt x="72" y="31"/>
                  </a:lnTo>
                  <a:lnTo>
                    <a:pt x="73" y="33"/>
                  </a:lnTo>
                  <a:lnTo>
                    <a:pt x="73" y="35"/>
                  </a:lnTo>
                  <a:lnTo>
                    <a:pt x="75" y="36"/>
                  </a:lnTo>
                  <a:lnTo>
                    <a:pt x="77" y="36"/>
                  </a:lnTo>
                  <a:lnTo>
                    <a:pt x="78" y="38"/>
                  </a:lnTo>
                  <a:lnTo>
                    <a:pt x="80" y="40"/>
                  </a:lnTo>
                  <a:lnTo>
                    <a:pt x="82" y="41"/>
                  </a:lnTo>
                  <a:lnTo>
                    <a:pt x="83" y="43"/>
                  </a:lnTo>
                  <a:lnTo>
                    <a:pt x="87" y="45"/>
                  </a:lnTo>
                  <a:lnTo>
                    <a:pt x="88" y="46"/>
                  </a:lnTo>
                  <a:lnTo>
                    <a:pt x="90" y="48"/>
                  </a:lnTo>
                  <a:lnTo>
                    <a:pt x="93" y="48"/>
                  </a:lnTo>
                  <a:lnTo>
                    <a:pt x="95" y="51"/>
                  </a:lnTo>
                  <a:lnTo>
                    <a:pt x="97" y="53"/>
                  </a:lnTo>
                  <a:lnTo>
                    <a:pt x="98" y="55"/>
                  </a:lnTo>
                  <a:lnTo>
                    <a:pt x="102" y="56"/>
                  </a:lnTo>
                  <a:lnTo>
                    <a:pt x="103" y="58"/>
                  </a:lnTo>
                  <a:lnTo>
                    <a:pt x="107" y="60"/>
                  </a:lnTo>
                  <a:lnTo>
                    <a:pt x="108" y="61"/>
                  </a:lnTo>
                  <a:lnTo>
                    <a:pt x="110" y="63"/>
                  </a:lnTo>
                  <a:lnTo>
                    <a:pt x="113" y="65"/>
                  </a:lnTo>
                  <a:lnTo>
                    <a:pt x="115" y="65"/>
                  </a:lnTo>
                  <a:lnTo>
                    <a:pt x="117" y="66"/>
                  </a:lnTo>
                  <a:lnTo>
                    <a:pt x="120" y="68"/>
                  </a:lnTo>
                  <a:lnTo>
                    <a:pt x="122" y="70"/>
                  </a:lnTo>
                  <a:lnTo>
                    <a:pt x="123" y="71"/>
                  </a:lnTo>
                  <a:lnTo>
                    <a:pt x="125" y="71"/>
                  </a:lnTo>
                  <a:lnTo>
                    <a:pt x="125" y="73"/>
                  </a:lnTo>
                  <a:lnTo>
                    <a:pt x="127" y="75"/>
                  </a:lnTo>
                  <a:lnTo>
                    <a:pt x="128" y="75"/>
                  </a:lnTo>
                  <a:lnTo>
                    <a:pt x="130" y="76"/>
                  </a:lnTo>
                  <a:lnTo>
                    <a:pt x="127" y="75"/>
                  </a:lnTo>
                  <a:lnTo>
                    <a:pt x="123" y="73"/>
                  </a:lnTo>
                  <a:lnTo>
                    <a:pt x="122" y="71"/>
                  </a:lnTo>
                  <a:lnTo>
                    <a:pt x="118" y="71"/>
                  </a:lnTo>
                  <a:lnTo>
                    <a:pt x="115" y="70"/>
                  </a:lnTo>
                  <a:lnTo>
                    <a:pt x="112" y="68"/>
                  </a:lnTo>
                  <a:lnTo>
                    <a:pt x="110" y="66"/>
                  </a:lnTo>
                  <a:lnTo>
                    <a:pt x="107" y="65"/>
                  </a:lnTo>
                  <a:lnTo>
                    <a:pt x="103" y="65"/>
                  </a:lnTo>
                  <a:lnTo>
                    <a:pt x="100" y="63"/>
                  </a:lnTo>
                  <a:lnTo>
                    <a:pt x="98" y="63"/>
                  </a:lnTo>
                  <a:lnTo>
                    <a:pt x="97" y="61"/>
                  </a:lnTo>
                  <a:lnTo>
                    <a:pt x="93" y="60"/>
                  </a:lnTo>
                  <a:lnTo>
                    <a:pt x="90" y="58"/>
                  </a:lnTo>
                  <a:lnTo>
                    <a:pt x="87" y="56"/>
                  </a:lnTo>
                  <a:lnTo>
                    <a:pt x="85" y="55"/>
                  </a:lnTo>
                  <a:lnTo>
                    <a:pt x="82" y="55"/>
                  </a:lnTo>
                  <a:lnTo>
                    <a:pt x="78" y="53"/>
                  </a:lnTo>
                  <a:lnTo>
                    <a:pt x="75" y="51"/>
                  </a:lnTo>
                  <a:lnTo>
                    <a:pt x="73" y="50"/>
                  </a:lnTo>
                  <a:lnTo>
                    <a:pt x="70" y="48"/>
                  </a:lnTo>
                  <a:lnTo>
                    <a:pt x="67" y="48"/>
                  </a:lnTo>
                  <a:lnTo>
                    <a:pt x="63" y="46"/>
                  </a:lnTo>
                  <a:lnTo>
                    <a:pt x="60" y="46"/>
                  </a:lnTo>
                  <a:lnTo>
                    <a:pt x="58" y="45"/>
                  </a:lnTo>
                  <a:lnTo>
                    <a:pt x="55" y="43"/>
                  </a:lnTo>
                  <a:lnTo>
                    <a:pt x="52" y="41"/>
                  </a:lnTo>
                  <a:lnTo>
                    <a:pt x="48" y="40"/>
                  </a:lnTo>
                  <a:lnTo>
                    <a:pt x="47" y="38"/>
                  </a:lnTo>
                  <a:lnTo>
                    <a:pt x="43" y="38"/>
                  </a:lnTo>
                  <a:lnTo>
                    <a:pt x="40" y="36"/>
                  </a:lnTo>
                  <a:lnTo>
                    <a:pt x="37" y="35"/>
                  </a:lnTo>
                  <a:lnTo>
                    <a:pt x="37" y="33"/>
                  </a:lnTo>
                  <a:lnTo>
                    <a:pt x="35" y="31"/>
                  </a:lnTo>
                  <a:lnTo>
                    <a:pt x="33" y="31"/>
                  </a:lnTo>
                  <a:lnTo>
                    <a:pt x="32" y="31"/>
                  </a:lnTo>
                  <a:lnTo>
                    <a:pt x="32" y="30"/>
                  </a:lnTo>
                  <a:lnTo>
                    <a:pt x="30" y="30"/>
                  </a:lnTo>
                  <a:lnTo>
                    <a:pt x="28" y="28"/>
                  </a:lnTo>
                  <a:lnTo>
                    <a:pt x="27" y="26"/>
                  </a:lnTo>
                  <a:lnTo>
                    <a:pt x="25" y="25"/>
                  </a:lnTo>
                  <a:lnTo>
                    <a:pt x="24" y="23"/>
                  </a:lnTo>
                  <a:lnTo>
                    <a:pt x="22" y="21"/>
                  </a:lnTo>
                  <a:lnTo>
                    <a:pt x="20" y="20"/>
                  </a:lnTo>
                  <a:lnTo>
                    <a:pt x="19" y="18"/>
                  </a:lnTo>
                  <a:lnTo>
                    <a:pt x="17" y="18"/>
                  </a:lnTo>
                  <a:lnTo>
                    <a:pt x="17" y="16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4" y="15"/>
                  </a:lnTo>
                  <a:lnTo>
                    <a:pt x="14" y="13"/>
                  </a:lnTo>
                  <a:lnTo>
                    <a:pt x="12" y="11"/>
                  </a:lnTo>
                  <a:lnTo>
                    <a:pt x="10" y="11"/>
                  </a:lnTo>
                  <a:lnTo>
                    <a:pt x="9" y="10"/>
                  </a:lnTo>
                  <a:lnTo>
                    <a:pt x="9" y="8"/>
                  </a:lnTo>
                  <a:lnTo>
                    <a:pt x="7" y="8"/>
                  </a:lnTo>
                  <a:lnTo>
                    <a:pt x="5" y="6"/>
                  </a:lnTo>
                  <a:lnTo>
                    <a:pt x="5" y="5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0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87" name="Freeform 83"/>
            <p:cNvSpPr>
              <a:spLocks/>
            </p:cNvSpPr>
            <p:nvPr/>
          </p:nvSpPr>
          <p:spPr bwMode="auto">
            <a:xfrm>
              <a:off x="3074" y="2441"/>
              <a:ext cx="230" cy="212"/>
            </a:xfrm>
            <a:custGeom>
              <a:avLst/>
              <a:gdLst/>
              <a:ahLst/>
              <a:cxnLst>
                <a:cxn ang="0">
                  <a:pos x="128" y="11"/>
                </a:cxn>
                <a:cxn ang="0">
                  <a:pos x="165" y="31"/>
                </a:cxn>
                <a:cxn ang="0">
                  <a:pos x="193" y="60"/>
                </a:cxn>
                <a:cxn ang="0">
                  <a:pos x="210" y="80"/>
                </a:cxn>
                <a:cxn ang="0">
                  <a:pos x="163" y="61"/>
                </a:cxn>
                <a:cxn ang="0">
                  <a:pos x="117" y="45"/>
                </a:cxn>
                <a:cxn ang="0">
                  <a:pos x="163" y="76"/>
                </a:cxn>
                <a:cxn ang="0">
                  <a:pos x="220" y="105"/>
                </a:cxn>
                <a:cxn ang="0">
                  <a:pos x="191" y="102"/>
                </a:cxn>
                <a:cxn ang="0">
                  <a:pos x="143" y="92"/>
                </a:cxn>
                <a:cxn ang="0">
                  <a:pos x="152" y="102"/>
                </a:cxn>
                <a:cxn ang="0">
                  <a:pos x="191" y="120"/>
                </a:cxn>
                <a:cxn ang="0">
                  <a:pos x="185" y="123"/>
                </a:cxn>
                <a:cxn ang="0">
                  <a:pos x="140" y="110"/>
                </a:cxn>
                <a:cxn ang="0">
                  <a:pos x="127" y="112"/>
                </a:cxn>
                <a:cxn ang="0">
                  <a:pos x="160" y="133"/>
                </a:cxn>
                <a:cxn ang="0">
                  <a:pos x="176" y="145"/>
                </a:cxn>
                <a:cxn ang="0">
                  <a:pos x="140" y="133"/>
                </a:cxn>
                <a:cxn ang="0">
                  <a:pos x="112" y="125"/>
                </a:cxn>
                <a:cxn ang="0">
                  <a:pos x="143" y="147"/>
                </a:cxn>
                <a:cxn ang="0">
                  <a:pos x="171" y="168"/>
                </a:cxn>
                <a:cxn ang="0">
                  <a:pos x="132" y="152"/>
                </a:cxn>
                <a:cxn ang="0">
                  <a:pos x="88" y="135"/>
                </a:cxn>
                <a:cxn ang="0">
                  <a:pos x="113" y="153"/>
                </a:cxn>
                <a:cxn ang="0">
                  <a:pos x="148" y="180"/>
                </a:cxn>
                <a:cxn ang="0">
                  <a:pos x="132" y="175"/>
                </a:cxn>
                <a:cxn ang="0">
                  <a:pos x="93" y="162"/>
                </a:cxn>
                <a:cxn ang="0">
                  <a:pos x="98" y="172"/>
                </a:cxn>
                <a:cxn ang="0">
                  <a:pos x="130" y="198"/>
                </a:cxn>
                <a:cxn ang="0">
                  <a:pos x="115" y="195"/>
                </a:cxn>
                <a:cxn ang="0">
                  <a:pos x="47" y="158"/>
                </a:cxn>
                <a:cxn ang="0">
                  <a:pos x="10" y="137"/>
                </a:cxn>
                <a:cxn ang="0">
                  <a:pos x="42" y="147"/>
                </a:cxn>
                <a:cxn ang="0">
                  <a:pos x="60" y="152"/>
                </a:cxn>
                <a:cxn ang="0">
                  <a:pos x="33" y="130"/>
                </a:cxn>
                <a:cxn ang="0">
                  <a:pos x="12" y="112"/>
                </a:cxn>
                <a:cxn ang="0">
                  <a:pos x="52" y="132"/>
                </a:cxn>
                <a:cxn ang="0">
                  <a:pos x="90" y="152"/>
                </a:cxn>
                <a:cxn ang="0">
                  <a:pos x="60" y="125"/>
                </a:cxn>
                <a:cxn ang="0">
                  <a:pos x="24" y="95"/>
                </a:cxn>
                <a:cxn ang="0">
                  <a:pos x="45" y="102"/>
                </a:cxn>
                <a:cxn ang="0">
                  <a:pos x="80" y="118"/>
                </a:cxn>
                <a:cxn ang="0">
                  <a:pos x="80" y="115"/>
                </a:cxn>
                <a:cxn ang="0">
                  <a:pos x="62" y="100"/>
                </a:cxn>
                <a:cxn ang="0">
                  <a:pos x="85" y="107"/>
                </a:cxn>
                <a:cxn ang="0">
                  <a:pos x="113" y="117"/>
                </a:cxn>
                <a:cxn ang="0">
                  <a:pos x="93" y="102"/>
                </a:cxn>
                <a:cxn ang="0">
                  <a:pos x="63" y="81"/>
                </a:cxn>
                <a:cxn ang="0">
                  <a:pos x="73" y="81"/>
                </a:cxn>
                <a:cxn ang="0">
                  <a:pos x="110" y="93"/>
                </a:cxn>
                <a:cxn ang="0">
                  <a:pos x="112" y="86"/>
                </a:cxn>
                <a:cxn ang="0">
                  <a:pos x="85" y="68"/>
                </a:cxn>
                <a:cxn ang="0">
                  <a:pos x="87" y="63"/>
                </a:cxn>
                <a:cxn ang="0">
                  <a:pos x="125" y="75"/>
                </a:cxn>
                <a:cxn ang="0">
                  <a:pos x="143" y="78"/>
                </a:cxn>
                <a:cxn ang="0">
                  <a:pos x="103" y="51"/>
                </a:cxn>
                <a:cxn ang="0">
                  <a:pos x="73" y="28"/>
                </a:cxn>
                <a:cxn ang="0">
                  <a:pos x="105" y="33"/>
                </a:cxn>
                <a:cxn ang="0">
                  <a:pos x="137" y="35"/>
                </a:cxn>
                <a:cxn ang="0">
                  <a:pos x="117" y="18"/>
                </a:cxn>
                <a:cxn ang="0">
                  <a:pos x="93" y="0"/>
                </a:cxn>
              </a:cxnLst>
              <a:rect l="0" t="0" r="r" b="b"/>
              <a:pathLst>
                <a:path w="230" h="212">
                  <a:moveTo>
                    <a:pt x="93" y="0"/>
                  </a:moveTo>
                  <a:lnTo>
                    <a:pt x="95" y="1"/>
                  </a:lnTo>
                  <a:lnTo>
                    <a:pt x="97" y="1"/>
                  </a:lnTo>
                  <a:lnTo>
                    <a:pt x="98" y="1"/>
                  </a:lnTo>
                  <a:lnTo>
                    <a:pt x="100" y="1"/>
                  </a:lnTo>
                  <a:lnTo>
                    <a:pt x="103" y="1"/>
                  </a:lnTo>
                  <a:lnTo>
                    <a:pt x="105" y="3"/>
                  </a:lnTo>
                  <a:lnTo>
                    <a:pt x="107" y="3"/>
                  </a:lnTo>
                  <a:lnTo>
                    <a:pt x="110" y="5"/>
                  </a:lnTo>
                  <a:lnTo>
                    <a:pt x="113" y="6"/>
                  </a:lnTo>
                  <a:lnTo>
                    <a:pt x="115" y="6"/>
                  </a:lnTo>
                  <a:lnTo>
                    <a:pt x="118" y="8"/>
                  </a:lnTo>
                  <a:lnTo>
                    <a:pt x="122" y="10"/>
                  </a:lnTo>
                  <a:lnTo>
                    <a:pt x="125" y="11"/>
                  </a:lnTo>
                  <a:lnTo>
                    <a:pt x="128" y="11"/>
                  </a:lnTo>
                  <a:lnTo>
                    <a:pt x="132" y="13"/>
                  </a:lnTo>
                  <a:lnTo>
                    <a:pt x="133" y="15"/>
                  </a:lnTo>
                  <a:lnTo>
                    <a:pt x="137" y="16"/>
                  </a:lnTo>
                  <a:lnTo>
                    <a:pt x="140" y="18"/>
                  </a:lnTo>
                  <a:lnTo>
                    <a:pt x="143" y="18"/>
                  </a:lnTo>
                  <a:lnTo>
                    <a:pt x="147" y="18"/>
                  </a:lnTo>
                  <a:lnTo>
                    <a:pt x="148" y="20"/>
                  </a:lnTo>
                  <a:lnTo>
                    <a:pt x="150" y="21"/>
                  </a:lnTo>
                  <a:lnTo>
                    <a:pt x="153" y="23"/>
                  </a:lnTo>
                  <a:lnTo>
                    <a:pt x="155" y="25"/>
                  </a:lnTo>
                  <a:lnTo>
                    <a:pt x="157" y="25"/>
                  </a:lnTo>
                  <a:lnTo>
                    <a:pt x="160" y="26"/>
                  </a:lnTo>
                  <a:lnTo>
                    <a:pt x="161" y="28"/>
                  </a:lnTo>
                  <a:lnTo>
                    <a:pt x="163" y="30"/>
                  </a:lnTo>
                  <a:lnTo>
                    <a:pt x="165" y="31"/>
                  </a:lnTo>
                  <a:lnTo>
                    <a:pt x="166" y="33"/>
                  </a:lnTo>
                  <a:lnTo>
                    <a:pt x="168" y="35"/>
                  </a:lnTo>
                  <a:lnTo>
                    <a:pt x="170" y="35"/>
                  </a:lnTo>
                  <a:lnTo>
                    <a:pt x="171" y="36"/>
                  </a:lnTo>
                  <a:lnTo>
                    <a:pt x="173" y="38"/>
                  </a:lnTo>
                  <a:lnTo>
                    <a:pt x="175" y="40"/>
                  </a:lnTo>
                  <a:lnTo>
                    <a:pt x="176" y="43"/>
                  </a:lnTo>
                  <a:lnTo>
                    <a:pt x="178" y="45"/>
                  </a:lnTo>
                  <a:lnTo>
                    <a:pt x="181" y="46"/>
                  </a:lnTo>
                  <a:lnTo>
                    <a:pt x="183" y="50"/>
                  </a:lnTo>
                  <a:lnTo>
                    <a:pt x="185" y="51"/>
                  </a:lnTo>
                  <a:lnTo>
                    <a:pt x="186" y="53"/>
                  </a:lnTo>
                  <a:lnTo>
                    <a:pt x="188" y="55"/>
                  </a:lnTo>
                  <a:lnTo>
                    <a:pt x="191" y="56"/>
                  </a:lnTo>
                  <a:lnTo>
                    <a:pt x="193" y="60"/>
                  </a:lnTo>
                  <a:lnTo>
                    <a:pt x="195" y="61"/>
                  </a:lnTo>
                  <a:lnTo>
                    <a:pt x="196" y="65"/>
                  </a:lnTo>
                  <a:lnTo>
                    <a:pt x="198" y="66"/>
                  </a:lnTo>
                  <a:lnTo>
                    <a:pt x="200" y="68"/>
                  </a:lnTo>
                  <a:lnTo>
                    <a:pt x="203" y="68"/>
                  </a:lnTo>
                  <a:lnTo>
                    <a:pt x="203" y="70"/>
                  </a:lnTo>
                  <a:lnTo>
                    <a:pt x="205" y="73"/>
                  </a:lnTo>
                  <a:lnTo>
                    <a:pt x="206" y="75"/>
                  </a:lnTo>
                  <a:lnTo>
                    <a:pt x="208" y="75"/>
                  </a:lnTo>
                  <a:lnTo>
                    <a:pt x="210" y="76"/>
                  </a:lnTo>
                  <a:lnTo>
                    <a:pt x="210" y="78"/>
                  </a:lnTo>
                  <a:lnTo>
                    <a:pt x="211" y="80"/>
                  </a:lnTo>
                  <a:lnTo>
                    <a:pt x="213" y="80"/>
                  </a:lnTo>
                  <a:lnTo>
                    <a:pt x="213" y="81"/>
                  </a:lnTo>
                  <a:lnTo>
                    <a:pt x="210" y="80"/>
                  </a:lnTo>
                  <a:lnTo>
                    <a:pt x="206" y="78"/>
                  </a:lnTo>
                  <a:lnTo>
                    <a:pt x="203" y="76"/>
                  </a:lnTo>
                  <a:lnTo>
                    <a:pt x="200" y="76"/>
                  </a:lnTo>
                  <a:lnTo>
                    <a:pt x="196" y="75"/>
                  </a:lnTo>
                  <a:lnTo>
                    <a:pt x="193" y="73"/>
                  </a:lnTo>
                  <a:lnTo>
                    <a:pt x="191" y="71"/>
                  </a:lnTo>
                  <a:lnTo>
                    <a:pt x="188" y="70"/>
                  </a:lnTo>
                  <a:lnTo>
                    <a:pt x="185" y="70"/>
                  </a:lnTo>
                  <a:lnTo>
                    <a:pt x="181" y="68"/>
                  </a:lnTo>
                  <a:lnTo>
                    <a:pt x="178" y="68"/>
                  </a:lnTo>
                  <a:lnTo>
                    <a:pt x="175" y="66"/>
                  </a:lnTo>
                  <a:lnTo>
                    <a:pt x="171" y="66"/>
                  </a:lnTo>
                  <a:lnTo>
                    <a:pt x="168" y="65"/>
                  </a:lnTo>
                  <a:lnTo>
                    <a:pt x="165" y="63"/>
                  </a:lnTo>
                  <a:lnTo>
                    <a:pt x="163" y="61"/>
                  </a:lnTo>
                  <a:lnTo>
                    <a:pt x="160" y="60"/>
                  </a:lnTo>
                  <a:lnTo>
                    <a:pt x="157" y="60"/>
                  </a:lnTo>
                  <a:lnTo>
                    <a:pt x="153" y="58"/>
                  </a:lnTo>
                  <a:lnTo>
                    <a:pt x="150" y="56"/>
                  </a:lnTo>
                  <a:lnTo>
                    <a:pt x="148" y="55"/>
                  </a:lnTo>
                  <a:lnTo>
                    <a:pt x="145" y="55"/>
                  </a:lnTo>
                  <a:lnTo>
                    <a:pt x="142" y="53"/>
                  </a:lnTo>
                  <a:lnTo>
                    <a:pt x="138" y="51"/>
                  </a:lnTo>
                  <a:lnTo>
                    <a:pt x="137" y="51"/>
                  </a:lnTo>
                  <a:lnTo>
                    <a:pt x="133" y="50"/>
                  </a:lnTo>
                  <a:lnTo>
                    <a:pt x="130" y="50"/>
                  </a:lnTo>
                  <a:lnTo>
                    <a:pt x="127" y="48"/>
                  </a:lnTo>
                  <a:lnTo>
                    <a:pt x="123" y="46"/>
                  </a:lnTo>
                  <a:lnTo>
                    <a:pt x="120" y="45"/>
                  </a:lnTo>
                  <a:lnTo>
                    <a:pt x="117" y="45"/>
                  </a:lnTo>
                  <a:lnTo>
                    <a:pt x="113" y="43"/>
                  </a:lnTo>
                  <a:lnTo>
                    <a:pt x="117" y="46"/>
                  </a:lnTo>
                  <a:lnTo>
                    <a:pt x="120" y="48"/>
                  </a:lnTo>
                  <a:lnTo>
                    <a:pt x="125" y="51"/>
                  </a:lnTo>
                  <a:lnTo>
                    <a:pt x="128" y="53"/>
                  </a:lnTo>
                  <a:lnTo>
                    <a:pt x="132" y="55"/>
                  </a:lnTo>
                  <a:lnTo>
                    <a:pt x="135" y="58"/>
                  </a:lnTo>
                  <a:lnTo>
                    <a:pt x="138" y="61"/>
                  </a:lnTo>
                  <a:lnTo>
                    <a:pt x="142" y="63"/>
                  </a:lnTo>
                  <a:lnTo>
                    <a:pt x="147" y="66"/>
                  </a:lnTo>
                  <a:lnTo>
                    <a:pt x="148" y="68"/>
                  </a:lnTo>
                  <a:lnTo>
                    <a:pt x="152" y="68"/>
                  </a:lnTo>
                  <a:lnTo>
                    <a:pt x="155" y="71"/>
                  </a:lnTo>
                  <a:lnTo>
                    <a:pt x="158" y="73"/>
                  </a:lnTo>
                  <a:lnTo>
                    <a:pt x="163" y="76"/>
                  </a:lnTo>
                  <a:lnTo>
                    <a:pt x="166" y="78"/>
                  </a:lnTo>
                  <a:lnTo>
                    <a:pt x="170" y="80"/>
                  </a:lnTo>
                  <a:lnTo>
                    <a:pt x="173" y="83"/>
                  </a:lnTo>
                  <a:lnTo>
                    <a:pt x="176" y="85"/>
                  </a:lnTo>
                  <a:lnTo>
                    <a:pt x="181" y="85"/>
                  </a:lnTo>
                  <a:lnTo>
                    <a:pt x="185" y="88"/>
                  </a:lnTo>
                  <a:lnTo>
                    <a:pt x="188" y="90"/>
                  </a:lnTo>
                  <a:lnTo>
                    <a:pt x="193" y="92"/>
                  </a:lnTo>
                  <a:lnTo>
                    <a:pt x="196" y="93"/>
                  </a:lnTo>
                  <a:lnTo>
                    <a:pt x="200" y="97"/>
                  </a:lnTo>
                  <a:lnTo>
                    <a:pt x="203" y="98"/>
                  </a:lnTo>
                  <a:lnTo>
                    <a:pt x="208" y="100"/>
                  </a:lnTo>
                  <a:lnTo>
                    <a:pt x="211" y="102"/>
                  </a:lnTo>
                  <a:lnTo>
                    <a:pt x="215" y="103"/>
                  </a:lnTo>
                  <a:lnTo>
                    <a:pt x="220" y="105"/>
                  </a:lnTo>
                  <a:lnTo>
                    <a:pt x="223" y="107"/>
                  </a:lnTo>
                  <a:lnTo>
                    <a:pt x="226" y="110"/>
                  </a:lnTo>
                  <a:lnTo>
                    <a:pt x="230" y="112"/>
                  </a:lnTo>
                  <a:lnTo>
                    <a:pt x="228" y="112"/>
                  </a:lnTo>
                  <a:lnTo>
                    <a:pt x="225" y="110"/>
                  </a:lnTo>
                  <a:lnTo>
                    <a:pt x="221" y="110"/>
                  </a:lnTo>
                  <a:lnTo>
                    <a:pt x="218" y="108"/>
                  </a:lnTo>
                  <a:lnTo>
                    <a:pt x="215" y="108"/>
                  </a:lnTo>
                  <a:lnTo>
                    <a:pt x="211" y="107"/>
                  </a:lnTo>
                  <a:lnTo>
                    <a:pt x="208" y="107"/>
                  </a:lnTo>
                  <a:lnTo>
                    <a:pt x="205" y="105"/>
                  </a:lnTo>
                  <a:lnTo>
                    <a:pt x="201" y="105"/>
                  </a:lnTo>
                  <a:lnTo>
                    <a:pt x="198" y="103"/>
                  </a:lnTo>
                  <a:lnTo>
                    <a:pt x="195" y="103"/>
                  </a:lnTo>
                  <a:lnTo>
                    <a:pt x="191" y="102"/>
                  </a:lnTo>
                  <a:lnTo>
                    <a:pt x="188" y="102"/>
                  </a:lnTo>
                  <a:lnTo>
                    <a:pt x="185" y="102"/>
                  </a:lnTo>
                  <a:lnTo>
                    <a:pt x="181" y="102"/>
                  </a:lnTo>
                  <a:lnTo>
                    <a:pt x="178" y="100"/>
                  </a:lnTo>
                  <a:lnTo>
                    <a:pt x="175" y="100"/>
                  </a:lnTo>
                  <a:lnTo>
                    <a:pt x="171" y="98"/>
                  </a:lnTo>
                  <a:lnTo>
                    <a:pt x="168" y="98"/>
                  </a:lnTo>
                  <a:lnTo>
                    <a:pt x="165" y="98"/>
                  </a:lnTo>
                  <a:lnTo>
                    <a:pt x="161" y="97"/>
                  </a:lnTo>
                  <a:lnTo>
                    <a:pt x="158" y="97"/>
                  </a:lnTo>
                  <a:lnTo>
                    <a:pt x="155" y="95"/>
                  </a:lnTo>
                  <a:lnTo>
                    <a:pt x="152" y="95"/>
                  </a:lnTo>
                  <a:lnTo>
                    <a:pt x="148" y="93"/>
                  </a:lnTo>
                  <a:lnTo>
                    <a:pt x="147" y="93"/>
                  </a:lnTo>
                  <a:lnTo>
                    <a:pt x="143" y="92"/>
                  </a:lnTo>
                  <a:lnTo>
                    <a:pt x="140" y="92"/>
                  </a:lnTo>
                  <a:lnTo>
                    <a:pt x="137" y="90"/>
                  </a:lnTo>
                  <a:lnTo>
                    <a:pt x="133" y="90"/>
                  </a:lnTo>
                  <a:lnTo>
                    <a:pt x="130" y="88"/>
                  </a:lnTo>
                  <a:lnTo>
                    <a:pt x="127" y="88"/>
                  </a:lnTo>
                  <a:lnTo>
                    <a:pt x="130" y="90"/>
                  </a:lnTo>
                  <a:lnTo>
                    <a:pt x="132" y="92"/>
                  </a:lnTo>
                  <a:lnTo>
                    <a:pt x="135" y="92"/>
                  </a:lnTo>
                  <a:lnTo>
                    <a:pt x="138" y="93"/>
                  </a:lnTo>
                  <a:lnTo>
                    <a:pt x="140" y="95"/>
                  </a:lnTo>
                  <a:lnTo>
                    <a:pt x="143" y="97"/>
                  </a:lnTo>
                  <a:lnTo>
                    <a:pt x="145" y="98"/>
                  </a:lnTo>
                  <a:lnTo>
                    <a:pt x="148" y="100"/>
                  </a:lnTo>
                  <a:lnTo>
                    <a:pt x="150" y="102"/>
                  </a:lnTo>
                  <a:lnTo>
                    <a:pt x="152" y="102"/>
                  </a:lnTo>
                  <a:lnTo>
                    <a:pt x="155" y="102"/>
                  </a:lnTo>
                  <a:lnTo>
                    <a:pt x="157" y="103"/>
                  </a:lnTo>
                  <a:lnTo>
                    <a:pt x="160" y="105"/>
                  </a:lnTo>
                  <a:lnTo>
                    <a:pt x="163" y="107"/>
                  </a:lnTo>
                  <a:lnTo>
                    <a:pt x="165" y="108"/>
                  </a:lnTo>
                  <a:lnTo>
                    <a:pt x="168" y="110"/>
                  </a:lnTo>
                  <a:lnTo>
                    <a:pt x="170" y="110"/>
                  </a:lnTo>
                  <a:lnTo>
                    <a:pt x="173" y="112"/>
                  </a:lnTo>
                  <a:lnTo>
                    <a:pt x="175" y="113"/>
                  </a:lnTo>
                  <a:lnTo>
                    <a:pt x="178" y="115"/>
                  </a:lnTo>
                  <a:lnTo>
                    <a:pt x="181" y="117"/>
                  </a:lnTo>
                  <a:lnTo>
                    <a:pt x="183" y="118"/>
                  </a:lnTo>
                  <a:lnTo>
                    <a:pt x="186" y="118"/>
                  </a:lnTo>
                  <a:lnTo>
                    <a:pt x="188" y="120"/>
                  </a:lnTo>
                  <a:lnTo>
                    <a:pt x="191" y="120"/>
                  </a:lnTo>
                  <a:lnTo>
                    <a:pt x="195" y="122"/>
                  </a:lnTo>
                  <a:lnTo>
                    <a:pt x="196" y="123"/>
                  </a:lnTo>
                  <a:lnTo>
                    <a:pt x="200" y="125"/>
                  </a:lnTo>
                  <a:lnTo>
                    <a:pt x="201" y="127"/>
                  </a:lnTo>
                  <a:lnTo>
                    <a:pt x="205" y="128"/>
                  </a:lnTo>
                  <a:lnTo>
                    <a:pt x="206" y="130"/>
                  </a:lnTo>
                  <a:lnTo>
                    <a:pt x="210" y="132"/>
                  </a:lnTo>
                  <a:lnTo>
                    <a:pt x="206" y="130"/>
                  </a:lnTo>
                  <a:lnTo>
                    <a:pt x="203" y="130"/>
                  </a:lnTo>
                  <a:lnTo>
                    <a:pt x="200" y="128"/>
                  </a:lnTo>
                  <a:lnTo>
                    <a:pt x="198" y="127"/>
                  </a:lnTo>
                  <a:lnTo>
                    <a:pt x="195" y="127"/>
                  </a:lnTo>
                  <a:lnTo>
                    <a:pt x="191" y="125"/>
                  </a:lnTo>
                  <a:lnTo>
                    <a:pt x="188" y="125"/>
                  </a:lnTo>
                  <a:lnTo>
                    <a:pt x="185" y="123"/>
                  </a:lnTo>
                  <a:lnTo>
                    <a:pt x="181" y="122"/>
                  </a:lnTo>
                  <a:lnTo>
                    <a:pt x="178" y="122"/>
                  </a:lnTo>
                  <a:lnTo>
                    <a:pt x="175" y="120"/>
                  </a:lnTo>
                  <a:lnTo>
                    <a:pt x="173" y="120"/>
                  </a:lnTo>
                  <a:lnTo>
                    <a:pt x="170" y="118"/>
                  </a:lnTo>
                  <a:lnTo>
                    <a:pt x="166" y="118"/>
                  </a:lnTo>
                  <a:lnTo>
                    <a:pt x="163" y="118"/>
                  </a:lnTo>
                  <a:lnTo>
                    <a:pt x="160" y="117"/>
                  </a:lnTo>
                  <a:lnTo>
                    <a:pt x="157" y="117"/>
                  </a:lnTo>
                  <a:lnTo>
                    <a:pt x="153" y="115"/>
                  </a:lnTo>
                  <a:lnTo>
                    <a:pt x="150" y="115"/>
                  </a:lnTo>
                  <a:lnTo>
                    <a:pt x="148" y="113"/>
                  </a:lnTo>
                  <a:lnTo>
                    <a:pt x="147" y="113"/>
                  </a:lnTo>
                  <a:lnTo>
                    <a:pt x="143" y="112"/>
                  </a:lnTo>
                  <a:lnTo>
                    <a:pt x="140" y="110"/>
                  </a:lnTo>
                  <a:lnTo>
                    <a:pt x="137" y="110"/>
                  </a:lnTo>
                  <a:lnTo>
                    <a:pt x="133" y="108"/>
                  </a:lnTo>
                  <a:lnTo>
                    <a:pt x="130" y="108"/>
                  </a:lnTo>
                  <a:lnTo>
                    <a:pt x="127" y="107"/>
                  </a:lnTo>
                  <a:lnTo>
                    <a:pt x="125" y="107"/>
                  </a:lnTo>
                  <a:lnTo>
                    <a:pt x="122" y="105"/>
                  </a:lnTo>
                  <a:lnTo>
                    <a:pt x="118" y="105"/>
                  </a:lnTo>
                  <a:lnTo>
                    <a:pt x="115" y="103"/>
                  </a:lnTo>
                  <a:lnTo>
                    <a:pt x="112" y="102"/>
                  </a:lnTo>
                  <a:lnTo>
                    <a:pt x="113" y="103"/>
                  </a:lnTo>
                  <a:lnTo>
                    <a:pt x="117" y="105"/>
                  </a:lnTo>
                  <a:lnTo>
                    <a:pt x="118" y="107"/>
                  </a:lnTo>
                  <a:lnTo>
                    <a:pt x="122" y="108"/>
                  </a:lnTo>
                  <a:lnTo>
                    <a:pt x="123" y="110"/>
                  </a:lnTo>
                  <a:lnTo>
                    <a:pt x="127" y="112"/>
                  </a:lnTo>
                  <a:lnTo>
                    <a:pt x="128" y="113"/>
                  </a:lnTo>
                  <a:lnTo>
                    <a:pt x="132" y="115"/>
                  </a:lnTo>
                  <a:lnTo>
                    <a:pt x="133" y="117"/>
                  </a:lnTo>
                  <a:lnTo>
                    <a:pt x="135" y="118"/>
                  </a:lnTo>
                  <a:lnTo>
                    <a:pt x="138" y="118"/>
                  </a:lnTo>
                  <a:lnTo>
                    <a:pt x="140" y="120"/>
                  </a:lnTo>
                  <a:lnTo>
                    <a:pt x="143" y="122"/>
                  </a:lnTo>
                  <a:lnTo>
                    <a:pt x="145" y="123"/>
                  </a:lnTo>
                  <a:lnTo>
                    <a:pt x="148" y="123"/>
                  </a:lnTo>
                  <a:lnTo>
                    <a:pt x="148" y="125"/>
                  </a:lnTo>
                  <a:lnTo>
                    <a:pt x="152" y="127"/>
                  </a:lnTo>
                  <a:lnTo>
                    <a:pt x="153" y="128"/>
                  </a:lnTo>
                  <a:lnTo>
                    <a:pt x="155" y="130"/>
                  </a:lnTo>
                  <a:lnTo>
                    <a:pt x="158" y="132"/>
                  </a:lnTo>
                  <a:lnTo>
                    <a:pt x="160" y="133"/>
                  </a:lnTo>
                  <a:lnTo>
                    <a:pt x="163" y="135"/>
                  </a:lnTo>
                  <a:lnTo>
                    <a:pt x="165" y="135"/>
                  </a:lnTo>
                  <a:lnTo>
                    <a:pt x="168" y="137"/>
                  </a:lnTo>
                  <a:lnTo>
                    <a:pt x="170" y="138"/>
                  </a:lnTo>
                  <a:lnTo>
                    <a:pt x="173" y="140"/>
                  </a:lnTo>
                  <a:lnTo>
                    <a:pt x="175" y="142"/>
                  </a:lnTo>
                  <a:lnTo>
                    <a:pt x="178" y="143"/>
                  </a:lnTo>
                  <a:lnTo>
                    <a:pt x="180" y="145"/>
                  </a:lnTo>
                  <a:lnTo>
                    <a:pt x="183" y="147"/>
                  </a:lnTo>
                  <a:lnTo>
                    <a:pt x="185" y="148"/>
                  </a:lnTo>
                  <a:lnTo>
                    <a:pt x="186" y="150"/>
                  </a:lnTo>
                  <a:lnTo>
                    <a:pt x="185" y="148"/>
                  </a:lnTo>
                  <a:lnTo>
                    <a:pt x="181" y="148"/>
                  </a:lnTo>
                  <a:lnTo>
                    <a:pt x="180" y="147"/>
                  </a:lnTo>
                  <a:lnTo>
                    <a:pt x="176" y="145"/>
                  </a:lnTo>
                  <a:lnTo>
                    <a:pt x="175" y="145"/>
                  </a:lnTo>
                  <a:lnTo>
                    <a:pt x="171" y="143"/>
                  </a:lnTo>
                  <a:lnTo>
                    <a:pt x="170" y="143"/>
                  </a:lnTo>
                  <a:lnTo>
                    <a:pt x="166" y="142"/>
                  </a:lnTo>
                  <a:lnTo>
                    <a:pt x="165" y="142"/>
                  </a:lnTo>
                  <a:lnTo>
                    <a:pt x="161" y="140"/>
                  </a:lnTo>
                  <a:lnTo>
                    <a:pt x="160" y="140"/>
                  </a:lnTo>
                  <a:lnTo>
                    <a:pt x="157" y="138"/>
                  </a:lnTo>
                  <a:lnTo>
                    <a:pt x="153" y="137"/>
                  </a:lnTo>
                  <a:lnTo>
                    <a:pt x="152" y="137"/>
                  </a:lnTo>
                  <a:lnTo>
                    <a:pt x="148" y="135"/>
                  </a:lnTo>
                  <a:lnTo>
                    <a:pt x="148" y="135"/>
                  </a:lnTo>
                  <a:lnTo>
                    <a:pt x="145" y="135"/>
                  </a:lnTo>
                  <a:lnTo>
                    <a:pt x="143" y="135"/>
                  </a:lnTo>
                  <a:lnTo>
                    <a:pt x="140" y="133"/>
                  </a:lnTo>
                  <a:lnTo>
                    <a:pt x="138" y="133"/>
                  </a:lnTo>
                  <a:lnTo>
                    <a:pt x="135" y="132"/>
                  </a:lnTo>
                  <a:lnTo>
                    <a:pt x="133" y="132"/>
                  </a:lnTo>
                  <a:lnTo>
                    <a:pt x="130" y="130"/>
                  </a:lnTo>
                  <a:lnTo>
                    <a:pt x="128" y="128"/>
                  </a:lnTo>
                  <a:lnTo>
                    <a:pt x="125" y="128"/>
                  </a:lnTo>
                  <a:lnTo>
                    <a:pt x="123" y="127"/>
                  </a:lnTo>
                  <a:lnTo>
                    <a:pt x="120" y="127"/>
                  </a:lnTo>
                  <a:lnTo>
                    <a:pt x="118" y="125"/>
                  </a:lnTo>
                  <a:lnTo>
                    <a:pt x="115" y="125"/>
                  </a:lnTo>
                  <a:lnTo>
                    <a:pt x="113" y="123"/>
                  </a:lnTo>
                  <a:lnTo>
                    <a:pt x="110" y="123"/>
                  </a:lnTo>
                  <a:lnTo>
                    <a:pt x="108" y="122"/>
                  </a:lnTo>
                  <a:lnTo>
                    <a:pt x="110" y="123"/>
                  </a:lnTo>
                  <a:lnTo>
                    <a:pt x="112" y="125"/>
                  </a:lnTo>
                  <a:lnTo>
                    <a:pt x="113" y="127"/>
                  </a:lnTo>
                  <a:lnTo>
                    <a:pt x="117" y="128"/>
                  </a:lnTo>
                  <a:lnTo>
                    <a:pt x="118" y="130"/>
                  </a:lnTo>
                  <a:lnTo>
                    <a:pt x="120" y="132"/>
                  </a:lnTo>
                  <a:lnTo>
                    <a:pt x="122" y="132"/>
                  </a:lnTo>
                  <a:lnTo>
                    <a:pt x="123" y="133"/>
                  </a:lnTo>
                  <a:lnTo>
                    <a:pt x="127" y="135"/>
                  </a:lnTo>
                  <a:lnTo>
                    <a:pt x="128" y="135"/>
                  </a:lnTo>
                  <a:lnTo>
                    <a:pt x="130" y="137"/>
                  </a:lnTo>
                  <a:lnTo>
                    <a:pt x="132" y="138"/>
                  </a:lnTo>
                  <a:lnTo>
                    <a:pt x="135" y="140"/>
                  </a:lnTo>
                  <a:lnTo>
                    <a:pt x="137" y="142"/>
                  </a:lnTo>
                  <a:lnTo>
                    <a:pt x="138" y="143"/>
                  </a:lnTo>
                  <a:lnTo>
                    <a:pt x="140" y="145"/>
                  </a:lnTo>
                  <a:lnTo>
                    <a:pt x="143" y="147"/>
                  </a:lnTo>
                  <a:lnTo>
                    <a:pt x="145" y="148"/>
                  </a:lnTo>
                  <a:lnTo>
                    <a:pt x="147" y="150"/>
                  </a:lnTo>
                  <a:lnTo>
                    <a:pt x="148" y="152"/>
                  </a:lnTo>
                  <a:lnTo>
                    <a:pt x="150" y="152"/>
                  </a:lnTo>
                  <a:lnTo>
                    <a:pt x="152" y="152"/>
                  </a:lnTo>
                  <a:lnTo>
                    <a:pt x="153" y="153"/>
                  </a:lnTo>
                  <a:lnTo>
                    <a:pt x="155" y="155"/>
                  </a:lnTo>
                  <a:lnTo>
                    <a:pt x="158" y="157"/>
                  </a:lnTo>
                  <a:lnTo>
                    <a:pt x="160" y="158"/>
                  </a:lnTo>
                  <a:lnTo>
                    <a:pt x="161" y="160"/>
                  </a:lnTo>
                  <a:lnTo>
                    <a:pt x="163" y="162"/>
                  </a:lnTo>
                  <a:lnTo>
                    <a:pt x="166" y="163"/>
                  </a:lnTo>
                  <a:lnTo>
                    <a:pt x="168" y="165"/>
                  </a:lnTo>
                  <a:lnTo>
                    <a:pt x="170" y="167"/>
                  </a:lnTo>
                  <a:lnTo>
                    <a:pt x="171" y="168"/>
                  </a:lnTo>
                  <a:lnTo>
                    <a:pt x="170" y="167"/>
                  </a:lnTo>
                  <a:lnTo>
                    <a:pt x="166" y="165"/>
                  </a:lnTo>
                  <a:lnTo>
                    <a:pt x="163" y="163"/>
                  </a:lnTo>
                  <a:lnTo>
                    <a:pt x="161" y="163"/>
                  </a:lnTo>
                  <a:lnTo>
                    <a:pt x="158" y="162"/>
                  </a:lnTo>
                  <a:lnTo>
                    <a:pt x="155" y="160"/>
                  </a:lnTo>
                  <a:lnTo>
                    <a:pt x="153" y="160"/>
                  </a:lnTo>
                  <a:lnTo>
                    <a:pt x="150" y="158"/>
                  </a:lnTo>
                  <a:lnTo>
                    <a:pt x="148" y="157"/>
                  </a:lnTo>
                  <a:lnTo>
                    <a:pt x="145" y="155"/>
                  </a:lnTo>
                  <a:lnTo>
                    <a:pt x="143" y="155"/>
                  </a:lnTo>
                  <a:lnTo>
                    <a:pt x="140" y="153"/>
                  </a:lnTo>
                  <a:lnTo>
                    <a:pt x="137" y="152"/>
                  </a:lnTo>
                  <a:lnTo>
                    <a:pt x="135" y="152"/>
                  </a:lnTo>
                  <a:lnTo>
                    <a:pt x="132" y="152"/>
                  </a:lnTo>
                  <a:lnTo>
                    <a:pt x="128" y="150"/>
                  </a:lnTo>
                  <a:lnTo>
                    <a:pt x="125" y="148"/>
                  </a:lnTo>
                  <a:lnTo>
                    <a:pt x="123" y="148"/>
                  </a:lnTo>
                  <a:lnTo>
                    <a:pt x="120" y="147"/>
                  </a:lnTo>
                  <a:lnTo>
                    <a:pt x="117" y="145"/>
                  </a:lnTo>
                  <a:lnTo>
                    <a:pt x="115" y="143"/>
                  </a:lnTo>
                  <a:lnTo>
                    <a:pt x="112" y="143"/>
                  </a:lnTo>
                  <a:lnTo>
                    <a:pt x="108" y="142"/>
                  </a:lnTo>
                  <a:lnTo>
                    <a:pt x="107" y="140"/>
                  </a:lnTo>
                  <a:lnTo>
                    <a:pt x="103" y="140"/>
                  </a:lnTo>
                  <a:lnTo>
                    <a:pt x="100" y="138"/>
                  </a:lnTo>
                  <a:lnTo>
                    <a:pt x="97" y="137"/>
                  </a:lnTo>
                  <a:lnTo>
                    <a:pt x="95" y="135"/>
                  </a:lnTo>
                  <a:lnTo>
                    <a:pt x="92" y="135"/>
                  </a:lnTo>
                  <a:lnTo>
                    <a:pt x="88" y="135"/>
                  </a:lnTo>
                  <a:lnTo>
                    <a:pt x="87" y="133"/>
                  </a:lnTo>
                  <a:lnTo>
                    <a:pt x="83" y="133"/>
                  </a:lnTo>
                  <a:lnTo>
                    <a:pt x="85" y="135"/>
                  </a:lnTo>
                  <a:lnTo>
                    <a:pt x="88" y="135"/>
                  </a:lnTo>
                  <a:lnTo>
                    <a:pt x="90" y="137"/>
                  </a:lnTo>
                  <a:lnTo>
                    <a:pt x="93" y="138"/>
                  </a:lnTo>
                  <a:lnTo>
                    <a:pt x="95" y="140"/>
                  </a:lnTo>
                  <a:lnTo>
                    <a:pt x="97" y="142"/>
                  </a:lnTo>
                  <a:lnTo>
                    <a:pt x="100" y="143"/>
                  </a:lnTo>
                  <a:lnTo>
                    <a:pt x="102" y="147"/>
                  </a:lnTo>
                  <a:lnTo>
                    <a:pt x="105" y="148"/>
                  </a:lnTo>
                  <a:lnTo>
                    <a:pt x="107" y="150"/>
                  </a:lnTo>
                  <a:lnTo>
                    <a:pt x="110" y="152"/>
                  </a:lnTo>
                  <a:lnTo>
                    <a:pt x="112" y="152"/>
                  </a:lnTo>
                  <a:lnTo>
                    <a:pt x="113" y="153"/>
                  </a:lnTo>
                  <a:lnTo>
                    <a:pt x="117" y="155"/>
                  </a:lnTo>
                  <a:lnTo>
                    <a:pt x="118" y="157"/>
                  </a:lnTo>
                  <a:lnTo>
                    <a:pt x="122" y="158"/>
                  </a:lnTo>
                  <a:lnTo>
                    <a:pt x="123" y="162"/>
                  </a:lnTo>
                  <a:lnTo>
                    <a:pt x="127" y="163"/>
                  </a:lnTo>
                  <a:lnTo>
                    <a:pt x="128" y="165"/>
                  </a:lnTo>
                  <a:lnTo>
                    <a:pt x="130" y="167"/>
                  </a:lnTo>
                  <a:lnTo>
                    <a:pt x="133" y="168"/>
                  </a:lnTo>
                  <a:lnTo>
                    <a:pt x="135" y="168"/>
                  </a:lnTo>
                  <a:lnTo>
                    <a:pt x="138" y="170"/>
                  </a:lnTo>
                  <a:lnTo>
                    <a:pt x="140" y="172"/>
                  </a:lnTo>
                  <a:lnTo>
                    <a:pt x="143" y="173"/>
                  </a:lnTo>
                  <a:lnTo>
                    <a:pt x="145" y="177"/>
                  </a:lnTo>
                  <a:lnTo>
                    <a:pt x="147" y="178"/>
                  </a:lnTo>
                  <a:lnTo>
                    <a:pt x="148" y="180"/>
                  </a:lnTo>
                  <a:lnTo>
                    <a:pt x="150" y="182"/>
                  </a:lnTo>
                  <a:lnTo>
                    <a:pt x="153" y="183"/>
                  </a:lnTo>
                  <a:lnTo>
                    <a:pt x="155" y="185"/>
                  </a:lnTo>
                  <a:lnTo>
                    <a:pt x="157" y="185"/>
                  </a:lnTo>
                  <a:lnTo>
                    <a:pt x="155" y="185"/>
                  </a:lnTo>
                  <a:lnTo>
                    <a:pt x="152" y="185"/>
                  </a:lnTo>
                  <a:lnTo>
                    <a:pt x="150" y="183"/>
                  </a:lnTo>
                  <a:lnTo>
                    <a:pt x="148" y="183"/>
                  </a:lnTo>
                  <a:lnTo>
                    <a:pt x="147" y="182"/>
                  </a:lnTo>
                  <a:lnTo>
                    <a:pt x="145" y="182"/>
                  </a:lnTo>
                  <a:lnTo>
                    <a:pt x="142" y="180"/>
                  </a:lnTo>
                  <a:lnTo>
                    <a:pt x="140" y="178"/>
                  </a:lnTo>
                  <a:lnTo>
                    <a:pt x="137" y="178"/>
                  </a:lnTo>
                  <a:lnTo>
                    <a:pt x="135" y="177"/>
                  </a:lnTo>
                  <a:lnTo>
                    <a:pt x="132" y="175"/>
                  </a:lnTo>
                  <a:lnTo>
                    <a:pt x="128" y="175"/>
                  </a:lnTo>
                  <a:lnTo>
                    <a:pt x="127" y="173"/>
                  </a:lnTo>
                  <a:lnTo>
                    <a:pt x="123" y="173"/>
                  </a:lnTo>
                  <a:lnTo>
                    <a:pt x="122" y="172"/>
                  </a:lnTo>
                  <a:lnTo>
                    <a:pt x="118" y="170"/>
                  </a:lnTo>
                  <a:lnTo>
                    <a:pt x="117" y="170"/>
                  </a:lnTo>
                  <a:lnTo>
                    <a:pt x="113" y="168"/>
                  </a:lnTo>
                  <a:lnTo>
                    <a:pt x="112" y="168"/>
                  </a:lnTo>
                  <a:lnTo>
                    <a:pt x="108" y="168"/>
                  </a:lnTo>
                  <a:lnTo>
                    <a:pt x="107" y="167"/>
                  </a:lnTo>
                  <a:lnTo>
                    <a:pt x="103" y="167"/>
                  </a:lnTo>
                  <a:lnTo>
                    <a:pt x="102" y="165"/>
                  </a:lnTo>
                  <a:lnTo>
                    <a:pt x="98" y="163"/>
                  </a:lnTo>
                  <a:lnTo>
                    <a:pt x="97" y="163"/>
                  </a:lnTo>
                  <a:lnTo>
                    <a:pt x="93" y="162"/>
                  </a:lnTo>
                  <a:lnTo>
                    <a:pt x="92" y="162"/>
                  </a:lnTo>
                  <a:lnTo>
                    <a:pt x="88" y="160"/>
                  </a:lnTo>
                  <a:lnTo>
                    <a:pt x="87" y="158"/>
                  </a:lnTo>
                  <a:lnTo>
                    <a:pt x="83" y="158"/>
                  </a:lnTo>
                  <a:lnTo>
                    <a:pt x="82" y="157"/>
                  </a:lnTo>
                  <a:lnTo>
                    <a:pt x="78" y="155"/>
                  </a:lnTo>
                  <a:lnTo>
                    <a:pt x="82" y="158"/>
                  </a:lnTo>
                  <a:lnTo>
                    <a:pt x="83" y="160"/>
                  </a:lnTo>
                  <a:lnTo>
                    <a:pt x="85" y="162"/>
                  </a:lnTo>
                  <a:lnTo>
                    <a:pt x="88" y="163"/>
                  </a:lnTo>
                  <a:lnTo>
                    <a:pt x="90" y="165"/>
                  </a:lnTo>
                  <a:lnTo>
                    <a:pt x="92" y="167"/>
                  </a:lnTo>
                  <a:lnTo>
                    <a:pt x="93" y="168"/>
                  </a:lnTo>
                  <a:lnTo>
                    <a:pt x="97" y="170"/>
                  </a:lnTo>
                  <a:lnTo>
                    <a:pt x="98" y="172"/>
                  </a:lnTo>
                  <a:lnTo>
                    <a:pt x="100" y="173"/>
                  </a:lnTo>
                  <a:lnTo>
                    <a:pt x="103" y="175"/>
                  </a:lnTo>
                  <a:lnTo>
                    <a:pt x="105" y="177"/>
                  </a:lnTo>
                  <a:lnTo>
                    <a:pt x="107" y="178"/>
                  </a:lnTo>
                  <a:lnTo>
                    <a:pt x="108" y="182"/>
                  </a:lnTo>
                  <a:lnTo>
                    <a:pt x="112" y="183"/>
                  </a:lnTo>
                  <a:lnTo>
                    <a:pt x="113" y="185"/>
                  </a:lnTo>
                  <a:lnTo>
                    <a:pt x="115" y="185"/>
                  </a:lnTo>
                  <a:lnTo>
                    <a:pt x="118" y="187"/>
                  </a:lnTo>
                  <a:lnTo>
                    <a:pt x="120" y="188"/>
                  </a:lnTo>
                  <a:lnTo>
                    <a:pt x="122" y="190"/>
                  </a:lnTo>
                  <a:lnTo>
                    <a:pt x="123" y="192"/>
                  </a:lnTo>
                  <a:lnTo>
                    <a:pt x="127" y="195"/>
                  </a:lnTo>
                  <a:lnTo>
                    <a:pt x="128" y="197"/>
                  </a:lnTo>
                  <a:lnTo>
                    <a:pt x="130" y="198"/>
                  </a:lnTo>
                  <a:lnTo>
                    <a:pt x="132" y="200"/>
                  </a:lnTo>
                  <a:lnTo>
                    <a:pt x="135" y="202"/>
                  </a:lnTo>
                  <a:lnTo>
                    <a:pt x="137" y="203"/>
                  </a:lnTo>
                  <a:lnTo>
                    <a:pt x="138" y="203"/>
                  </a:lnTo>
                  <a:lnTo>
                    <a:pt x="140" y="207"/>
                  </a:lnTo>
                  <a:lnTo>
                    <a:pt x="143" y="208"/>
                  </a:lnTo>
                  <a:lnTo>
                    <a:pt x="145" y="210"/>
                  </a:lnTo>
                  <a:lnTo>
                    <a:pt x="147" y="212"/>
                  </a:lnTo>
                  <a:lnTo>
                    <a:pt x="142" y="208"/>
                  </a:lnTo>
                  <a:lnTo>
                    <a:pt x="138" y="207"/>
                  </a:lnTo>
                  <a:lnTo>
                    <a:pt x="133" y="203"/>
                  </a:lnTo>
                  <a:lnTo>
                    <a:pt x="128" y="203"/>
                  </a:lnTo>
                  <a:lnTo>
                    <a:pt x="123" y="200"/>
                  </a:lnTo>
                  <a:lnTo>
                    <a:pt x="120" y="197"/>
                  </a:lnTo>
                  <a:lnTo>
                    <a:pt x="115" y="195"/>
                  </a:lnTo>
                  <a:lnTo>
                    <a:pt x="110" y="192"/>
                  </a:lnTo>
                  <a:lnTo>
                    <a:pt x="105" y="190"/>
                  </a:lnTo>
                  <a:lnTo>
                    <a:pt x="100" y="187"/>
                  </a:lnTo>
                  <a:lnTo>
                    <a:pt x="97" y="185"/>
                  </a:lnTo>
                  <a:lnTo>
                    <a:pt x="92" y="183"/>
                  </a:lnTo>
                  <a:lnTo>
                    <a:pt x="87" y="180"/>
                  </a:lnTo>
                  <a:lnTo>
                    <a:pt x="82" y="178"/>
                  </a:lnTo>
                  <a:lnTo>
                    <a:pt x="78" y="175"/>
                  </a:lnTo>
                  <a:lnTo>
                    <a:pt x="73" y="172"/>
                  </a:lnTo>
                  <a:lnTo>
                    <a:pt x="68" y="170"/>
                  </a:lnTo>
                  <a:lnTo>
                    <a:pt x="65" y="168"/>
                  </a:lnTo>
                  <a:lnTo>
                    <a:pt x="60" y="167"/>
                  </a:lnTo>
                  <a:lnTo>
                    <a:pt x="57" y="163"/>
                  </a:lnTo>
                  <a:lnTo>
                    <a:pt x="52" y="160"/>
                  </a:lnTo>
                  <a:lnTo>
                    <a:pt x="47" y="158"/>
                  </a:lnTo>
                  <a:lnTo>
                    <a:pt x="42" y="155"/>
                  </a:lnTo>
                  <a:lnTo>
                    <a:pt x="37" y="152"/>
                  </a:lnTo>
                  <a:lnTo>
                    <a:pt x="33" y="152"/>
                  </a:lnTo>
                  <a:lnTo>
                    <a:pt x="28" y="148"/>
                  </a:lnTo>
                  <a:lnTo>
                    <a:pt x="24" y="147"/>
                  </a:lnTo>
                  <a:lnTo>
                    <a:pt x="19" y="143"/>
                  </a:lnTo>
                  <a:lnTo>
                    <a:pt x="15" y="140"/>
                  </a:lnTo>
                  <a:lnTo>
                    <a:pt x="10" y="138"/>
                  </a:lnTo>
                  <a:lnTo>
                    <a:pt x="5" y="135"/>
                  </a:lnTo>
                  <a:lnTo>
                    <a:pt x="0" y="133"/>
                  </a:lnTo>
                  <a:lnTo>
                    <a:pt x="2" y="135"/>
                  </a:lnTo>
                  <a:lnTo>
                    <a:pt x="5" y="135"/>
                  </a:lnTo>
                  <a:lnTo>
                    <a:pt x="7" y="135"/>
                  </a:lnTo>
                  <a:lnTo>
                    <a:pt x="9" y="135"/>
                  </a:lnTo>
                  <a:lnTo>
                    <a:pt x="10" y="137"/>
                  </a:lnTo>
                  <a:lnTo>
                    <a:pt x="12" y="137"/>
                  </a:lnTo>
                  <a:lnTo>
                    <a:pt x="15" y="138"/>
                  </a:lnTo>
                  <a:lnTo>
                    <a:pt x="17" y="138"/>
                  </a:lnTo>
                  <a:lnTo>
                    <a:pt x="19" y="138"/>
                  </a:lnTo>
                  <a:lnTo>
                    <a:pt x="20" y="140"/>
                  </a:lnTo>
                  <a:lnTo>
                    <a:pt x="24" y="140"/>
                  </a:lnTo>
                  <a:lnTo>
                    <a:pt x="25" y="142"/>
                  </a:lnTo>
                  <a:lnTo>
                    <a:pt x="27" y="142"/>
                  </a:lnTo>
                  <a:lnTo>
                    <a:pt x="28" y="143"/>
                  </a:lnTo>
                  <a:lnTo>
                    <a:pt x="30" y="143"/>
                  </a:lnTo>
                  <a:lnTo>
                    <a:pt x="33" y="145"/>
                  </a:lnTo>
                  <a:lnTo>
                    <a:pt x="35" y="145"/>
                  </a:lnTo>
                  <a:lnTo>
                    <a:pt x="37" y="145"/>
                  </a:lnTo>
                  <a:lnTo>
                    <a:pt x="38" y="147"/>
                  </a:lnTo>
                  <a:lnTo>
                    <a:pt x="42" y="147"/>
                  </a:lnTo>
                  <a:lnTo>
                    <a:pt x="43" y="148"/>
                  </a:lnTo>
                  <a:lnTo>
                    <a:pt x="45" y="148"/>
                  </a:lnTo>
                  <a:lnTo>
                    <a:pt x="47" y="150"/>
                  </a:lnTo>
                  <a:lnTo>
                    <a:pt x="48" y="150"/>
                  </a:lnTo>
                  <a:lnTo>
                    <a:pt x="52" y="150"/>
                  </a:lnTo>
                  <a:lnTo>
                    <a:pt x="53" y="152"/>
                  </a:lnTo>
                  <a:lnTo>
                    <a:pt x="55" y="152"/>
                  </a:lnTo>
                  <a:lnTo>
                    <a:pt x="57" y="152"/>
                  </a:lnTo>
                  <a:lnTo>
                    <a:pt x="60" y="152"/>
                  </a:lnTo>
                  <a:lnTo>
                    <a:pt x="62" y="153"/>
                  </a:lnTo>
                  <a:lnTo>
                    <a:pt x="63" y="153"/>
                  </a:lnTo>
                  <a:lnTo>
                    <a:pt x="65" y="155"/>
                  </a:lnTo>
                  <a:lnTo>
                    <a:pt x="63" y="153"/>
                  </a:lnTo>
                  <a:lnTo>
                    <a:pt x="62" y="152"/>
                  </a:lnTo>
                  <a:lnTo>
                    <a:pt x="60" y="152"/>
                  </a:lnTo>
                  <a:lnTo>
                    <a:pt x="58" y="150"/>
                  </a:lnTo>
                  <a:lnTo>
                    <a:pt x="57" y="148"/>
                  </a:lnTo>
                  <a:lnTo>
                    <a:pt x="55" y="147"/>
                  </a:lnTo>
                  <a:lnTo>
                    <a:pt x="53" y="145"/>
                  </a:lnTo>
                  <a:lnTo>
                    <a:pt x="52" y="143"/>
                  </a:lnTo>
                  <a:lnTo>
                    <a:pt x="50" y="142"/>
                  </a:lnTo>
                  <a:lnTo>
                    <a:pt x="48" y="140"/>
                  </a:lnTo>
                  <a:lnTo>
                    <a:pt x="45" y="138"/>
                  </a:lnTo>
                  <a:lnTo>
                    <a:pt x="43" y="137"/>
                  </a:lnTo>
                  <a:lnTo>
                    <a:pt x="42" y="137"/>
                  </a:lnTo>
                  <a:lnTo>
                    <a:pt x="40" y="135"/>
                  </a:lnTo>
                  <a:lnTo>
                    <a:pt x="38" y="135"/>
                  </a:lnTo>
                  <a:lnTo>
                    <a:pt x="37" y="133"/>
                  </a:lnTo>
                  <a:lnTo>
                    <a:pt x="35" y="132"/>
                  </a:lnTo>
                  <a:lnTo>
                    <a:pt x="33" y="130"/>
                  </a:lnTo>
                  <a:lnTo>
                    <a:pt x="32" y="128"/>
                  </a:lnTo>
                  <a:lnTo>
                    <a:pt x="30" y="127"/>
                  </a:lnTo>
                  <a:lnTo>
                    <a:pt x="28" y="125"/>
                  </a:lnTo>
                  <a:lnTo>
                    <a:pt x="27" y="123"/>
                  </a:lnTo>
                  <a:lnTo>
                    <a:pt x="25" y="122"/>
                  </a:lnTo>
                  <a:lnTo>
                    <a:pt x="24" y="120"/>
                  </a:lnTo>
                  <a:lnTo>
                    <a:pt x="22" y="120"/>
                  </a:lnTo>
                  <a:lnTo>
                    <a:pt x="20" y="118"/>
                  </a:lnTo>
                  <a:lnTo>
                    <a:pt x="19" y="118"/>
                  </a:lnTo>
                  <a:lnTo>
                    <a:pt x="17" y="117"/>
                  </a:lnTo>
                  <a:lnTo>
                    <a:pt x="14" y="115"/>
                  </a:lnTo>
                  <a:lnTo>
                    <a:pt x="12" y="113"/>
                  </a:lnTo>
                  <a:lnTo>
                    <a:pt x="10" y="112"/>
                  </a:lnTo>
                  <a:lnTo>
                    <a:pt x="9" y="110"/>
                  </a:lnTo>
                  <a:lnTo>
                    <a:pt x="12" y="112"/>
                  </a:lnTo>
                  <a:lnTo>
                    <a:pt x="15" y="113"/>
                  </a:lnTo>
                  <a:lnTo>
                    <a:pt x="17" y="115"/>
                  </a:lnTo>
                  <a:lnTo>
                    <a:pt x="20" y="117"/>
                  </a:lnTo>
                  <a:lnTo>
                    <a:pt x="22" y="117"/>
                  </a:lnTo>
                  <a:lnTo>
                    <a:pt x="25" y="118"/>
                  </a:lnTo>
                  <a:lnTo>
                    <a:pt x="28" y="118"/>
                  </a:lnTo>
                  <a:lnTo>
                    <a:pt x="30" y="120"/>
                  </a:lnTo>
                  <a:lnTo>
                    <a:pt x="33" y="122"/>
                  </a:lnTo>
                  <a:lnTo>
                    <a:pt x="35" y="123"/>
                  </a:lnTo>
                  <a:lnTo>
                    <a:pt x="38" y="125"/>
                  </a:lnTo>
                  <a:lnTo>
                    <a:pt x="42" y="127"/>
                  </a:lnTo>
                  <a:lnTo>
                    <a:pt x="43" y="127"/>
                  </a:lnTo>
                  <a:lnTo>
                    <a:pt x="47" y="128"/>
                  </a:lnTo>
                  <a:lnTo>
                    <a:pt x="48" y="130"/>
                  </a:lnTo>
                  <a:lnTo>
                    <a:pt x="52" y="132"/>
                  </a:lnTo>
                  <a:lnTo>
                    <a:pt x="55" y="133"/>
                  </a:lnTo>
                  <a:lnTo>
                    <a:pt x="57" y="135"/>
                  </a:lnTo>
                  <a:lnTo>
                    <a:pt x="60" y="135"/>
                  </a:lnTo>
                  <a:lnTo>
                    <a:pt x="62" y="137"/>
                  </a:lnTo>
                  <a:lnTo>
                    <a:pt x="65" y="137"/>
                  </a:lnTo>
                  <a:lnTo>
                    <a:pt x="67" y="138"/>
                  </a:lnTo>
                  <a:lnTo>
                    <a:pt x="68" y="140"/>
                  </a:lnTo>
                  <a:lnTo>
                    <a:pt x="72" y="142"/>
                  </a:lnTo>
                  <a:lnTo>
                    <a:pt x="73" y="143"/>
                  </a:lnTo>
                  <a:lnTo>
                    <a:pt x="77" y="145"/>
                  </a:lnTo>
                  <a:lnTo>
                    <a:pt x="80" y="147"/>
                  </a:lnTo>
                  <a:lnTo>
                    <a:pt x="82" y="148"/>
                  </a:lnTo>
                  <a:lnTo>
                    <a:pt x="85" y="148"/>
                  </a:lnTo>
                  <a:lnTo>
                    <a:pt x="87" y="150"/>
                  </a:lnTo>
                  <a:lnTo>
                    <a:pt x="90" y="152"/>
                  </a:lnTo>
                  <a:lnTo>
                    <a:pt x="93" y="152"/>
                  </a:lnTo>
                  <a:lnTo>
                    <a:pt x="90" y="152"/>
                  </a:lnTo>
                  <a:lnTo>
                    <a:pt x="88" y="148"/>
                  </a:lnTo>
                  <a:lnTo>
                    <a:pt x="85" y="147"/>
                  </a:lnTo>
                  <a:lnTo>
                    <a:pt x="83" y="145"/>
                  </a:lnTo>
                  <a:lnTo>
                    <a:pt x="80" y="143"/>
                  </a:lnTo>
                  <a:lnTo>
                    <a:pt x="78" y="140"/>
                  </a:lnTo>
                  <a:lnTo>
                    <a:pt x="75" y="138"/>
                  </a:lnTo>
                  <a:lnTo>
                    <a:pt x="73" y="137"/>
                  </a:lnTo>
                  <a:lnTo>
                    <a:pt x="70" y="135"/>
                  </a:lnTo>
                  <a:lnTo>
                    <a:pt x="68" y="133"/>
                  </a:lnTo>
                  <a:lnTo>
                    <a:pt x="67" y="132"/>
                  </a:lnTo>
                  <a:lnTo>
                    <a:pt x="65" y="128"/>
                  </a:lnTo>
                  <a:lnTo>
                    <a:pt x="63" y="127"/>
                  </a:lnTo>
                  <a:lnTo>
                    <a:pt x="60" y="125"/>
                  </a:lnTo>
                  <a:lnTo>
                    <a:pt x="58" y="123"/>
                  </a:lnTo>
                  <a:lnTo>
                    <a:pt x="55" y="120"/>
                  </a:lnTo>
                  <a:lnTo>
                    <a:pt x="53" y="118"/>
                  </a:lnTo>
                  <a:lnTo>
                    <a:pt x="50" y="118"/>
                  </a:lnTo>
                  <a:lnTo>
                    <a:pt x="48" y="115"/>
                  </a:lnTo>
                  <a:lnTo>
                    <a:pt x="45" y="113"/>
                  </a:lnTo>
                  <a:lnTo>
                    <a:pt x="43" y="112"/>
                  </a:lnTo>
                  <a:lnTo>
                    <a:pt x="40" y="108"/>
                  </a:lnTo>
                  <a:lnTo>
                    <a:pt x="38" y="107"/>
                  </a:lnTo>
                  <a:lnTo>
                    <a:pt x="37" y="105"/>
                  </a:lnTo>
                  <a:lnTo>
                    <a:pt x="33" y="102"/>
                  </a:lnTo>
                  <a:lnTo>
                    <a:pt x="32" y="102"/>
                  </a:lnTo>
                  <a:lnTo>
                    <a:pt x="28" y="100"/>
                  </a:lnTo>
                  <a:lnTo>
                    <a:pt x="27" y="98"/>
                  </a:lnTo>
                  <a:lnTo>
                    <a:pt x="24" y="95"/>
                  </a:lnTo>
                  <a:lnTo>
                    <a:pt x="22" y="93"/>
                  </a:lnTo>
                  <a:lnTo>
                    <a:pt x="19" y="92"/>
                  </a:lnTo>
                  <a:lnTo>
                    <a:pt x="17" y="88"/>
                  </a:lnTo>
                  <a:lnTo>
                    <a:pt x="19" y="90"/>
                  </a:lnTo>
                  <a:lnTo>
                    <a:pt x="22" y="92"/>
                  </a:lnTo>
                  <a:lnTo>
                    <a:pt x="24" y="93"/>
                  </a:lnTo>
                  <a:lnTo>
                    <a:pt x="27" y="93"/>
                  </a:lnTo>
                  <a:lnTo>
                    <a:pt x="28" y="95"/>
                  </a:lnTo>
                  <a:lnTo>
                    <a:pt x="32" y="97"/>
                  </a:lnTo>
                  <a:lnTo>
                    <a:pt x="33" y="97"/>
                  </a:lnTo>
                  <a:lnTo>
                    <a:pt x="37" y="98"/>
                  </a:lnTo>
                  <a:lnTo>
                    <a:pt x="38" y="100"/>
                  </a:lnTo>
                  <a:lnTo>
                    <a:pt x="40" y="102"/>
                  </a:lnTo>
                  <a:lnTo>
                    <a:pt x="43" y="102"/>
                  </a:lnTo>
                  <a:lnTo>
                    <a:pt x="45" y="102"/>
                  </a:lnTo>
                  <a:lnTo>
                    <a:pt x="48" y="103"/>
                  </a:lnTo>
                  <a:lnTo>
                    <a:pt x="50" y="105"/>
                  </a:lnTo>
                  <a:lnTo>
                    <a:pt x="53" y="105"/>
                  </a:lnTo>
                  <a:lnTo>
                    <a:pt x="55" y="107"/>
                  </a:lnTo>
                  <a:lnTo>
                    <a:pt x="58" y="108"/>
                  </a:lnTo>
                  <a:lnTo>
                    <a:pt x="60" y="108"/>
                  </a:lnTo>
                  <a:lnTo>
                    <a:pt x="63" y="110"/>
                  </a:lnTo>
                  <a:lnTo>
                    <a:pt x="65" y="112"/>
                  </a:lnTo>
                  <a:lnTo>
                    <a:pt x="67" y="113"/>
                  </a:lnTo>
                  <a:lnTo>
                    <a:pt x="68" y="113"/>
                  </a:lnTo>
                  <a:lnTo>
                    <a:pt x="70" y="115"/>
                  </a:lnTo>
                  <a:lnTo>
                    <a:pt x="73" y="117"/>
                  </a:lnTo>
                  <a:lnTo>
                    <a:pt x="75" y="118"/>
                  </a:lnTo>
                  <a:lnTo>
                    <a:pt x="78" y="118"/>
                  </a:lnTo>
                  <a:lnTo>
                    <a:pt x="80" y="118"/>
                  </a:lnTo>
                  <a:lnTo>
                    <a:pt x="83" y="120"/>
                  </a:lnTo>
                  <a:lnTo>
                    <a:pt x="85" y="122"/>
                  </a:lnTo>
                  <a:lnTo>
                    <a:pt x="88" y="122"/>
                  </a:lnTo>
                  <a:lnTo>
                    <a:pt x="90" y="123"/>
                  </a:lnTo>
                  <a:lnTo>
                    <a:pt x="93" y="125"/>
                  </a:lnTo>
                  <a:lnTo>
                    <a:pt x="92" y="123"/>
                  </a:lnTo>
                  <a:lnTo>
                    <a:pt x="90" y="123"/>
                  </a:lnTo>
                  <a:lnTo>
                    <a:pt x="90" y="122"/>
                  </a:lnTo>
                  <a:lnTo>
                    <a:pt x="88" y="122"/>
                  </a:lnTo>
                  <a:lnTo>
                    <a:pt x="87" y="120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3" y="118"/>
                  </a:lnTo>
                  <a:lnTo>
                    <a:pt x="82" y="117"/>
                  </a:lnTo>
                  <a:lnTo>
                    <a:pt x="80" y="115"/>
                  </a:lnTo>
                  <a:lnTo>
                    <a:pt x="78" y="113"/>
                  </a:lnTo>
                  <a:lnTo>
                    <a:pt x="77" y="112"/>
                  </a:lnTo>
                  <a:lnTo>
                    <a:pt x="75" y="112"/>
                  </a:lnTo>
                  <a:lnTo>
                    <a:pt x="75" y="110"/>
                  </a:lnTo>
                  <a:lnTo>
                    <a:pt x="73" y="110"/>
                  </a:lnTo>
                  <a:lnTo>
                    <a:pt x="72" y="108"/>
                  </a:lnTo>
                  <a:lnTo>
                    <a:pt x="70" y="107"/>
                  </a:lnTo>
                  <a:lnTo>
                    <a:pt x="68" y="107"/>
                  </a:lnTo>
                  <a:lnTo>
                    <a:pt x="68" y="105"/>
                  </a:lnTo>
                  <a:lnTo>
                    <a:pt x="67" y="103"/>
                  </a:lnTo>
                  <a:lnTo>
                    <a:pt x="67" y="102"/>
                  </a:lnTo>
                  <a:lnTo>
                    <a:pt x="65" y="102"/>
                  </a:lnTo>
                  <a:lnTo>
                    <a:pt x="65" y="102"/>
                  </a:lnTo>
                  <a:lnTo>
                    <a:pt x="63" y="102"/>
                  </a:lnTo>
                  <a:lnTo>
                    <a:pt x="62" y="100"/>
                  </a:lnTo>
                  <a:lnTo>
                    <a:pt x="60" y="98"/>
                  </a:lnTo>
                  <a:lnTo>
                    <a:pt x="62" y="100"/>
                  </a:lnTo>
                  <a:lnTo>
                    <a:pt x="63" y="100"/>
                  </a:lnTo>
                  <a:lnTo>
                    <a:pt x="65" y="100"/>
                  </a:lnTo>
                  <a:lnTo>
                    <a:pt x="67" y="102"/>
                  </a:lnTo>
                  <a:lnTo>
                    <a:pt x="68" y="102"/>
                  </a:lnTo>
                  <a:lnTo>
                    <a:pt x="70" y="102"/>
                  </a:lnTo>
                  <a:lnTo>
                    <a:pt x="72" y="102"/>
                  </a:lnTo>
                  <a:lnTo>
                    <a:pt x="73" y="102"/>
                  </a:lnTo>
                  <a:lnTo>
                    <a:pt x="75" y="103"/>
                  </a:lnTo>
                  <a:lnTo>
                    <a:pt x="77" y="103"/>
                  </a:lnTo>
                  <a:lnTo>
                    <a:pt x="80" y="105"/>
                  </a:lnTo>
                  <a:lnTo>
                    <a:pt x="82" y="105"/>
                  </a:lnTo>
                  <a:lnTo>
                    <a:pt x="83" y="105"/>
                  </a:lnTo>
                  <a:lnTo>
                    <a:pt x="85" y="107"/>
                  </a:lnTo>
                  <a:lnTo>
                    <a:pt x="87" y="107"/>
                  </a:lnTo>
                  <a:lnTo>
                    <a:pt x="88" y="108"/>
                  </a:lnTo>
                  <a:lnTo>
                    <a:pt x="90" y="108"/>
                  </a:lnTo>
                  <a:lnTo>
                    <a:pt x="93" y="110"/>
                  </a:lnTo>
                  <a:lnTo>
                    <a:pt x="95" y="110"/>
                  </a:lnTo>
                  <a:lnTo>
                    <a:pt x="97" y="110"/>
                  </a:lnTo>
                  <a:lnTo>
                    <a:pt x="98" y="112"/>
                  </a:lnTo>
                  <a:lnTo>
                    <a:pt x="100" y="112"/>
                  </a:lnTo>
                  <a:lnTo>
                    <a:pt x="102" y="113"/>
                  </a:lnTo>
                  <a:lnTo>
                    <a:pt x="103" y="113"/>
                  </a:lnTo>
                  <a:lnTo>
                    <a:pt x="107" y="113"/>
                  </a:lnTo>
                  <a:lnTo>
                    <a:pt x="108" y="115"/>
                  </a:lnTo>
                  <a:lnTo>
                    <a:pt x="110" y="115"/>
                  </a:lnTo>
                  <a:lnTo>
                    <a:pt x="112" y="117"/>
                  </a:lnTo>
                  <a:lnTo>
                    <a:pt x="113" y="117"/>
                  </a:lnTo>
                  <a:lnTo>
                    <a:pt x="115" y="117"/>
                  </a:lnTo>
                  <a:lnTo>
                    <a:pt x="117" y="118"/>
                  </a:lnTo>
                  <a:lnTo>
                    <a:pt x="118" y="118"/>
                  </a:lnTo>
                  <a:lnTo>
                    <a:pt x="117" y="117"/>
                  </a:lnTo>
                  <a:lnTo>
                    <a:pt x="115" y="115"/>
                  </a:lnTo>
                  <a:lnTo>
                    <a:pt x="113" y="115"/>
                  </a:lnTo>
                  <a:lnTo>
                    <a:pt x="110" y="113"/>
                  </a:lnTo>
                  <a:lnTo>
                    <a:pt x="108" y="112"/>
                  </a:lnTo>
                  <a:lnTo>
                    <a:pt x="107" y="110"/>
                  </a:lnTo>
                  <a:lnTo>
                    <a:pt x="103" y="108"/>
                  </a:lnTo>
                  <a:lnTo>
                    <a:pt x="102" y="107"/>
                  </a:lnTo>
                  <a:lnTo>
                    <a:pt x="100" y="105"/>
                  </a:lnTo>
                  <a:lnTo>
                    <a:pt x="98" y="103"/>
                  </a:lnTo>
                  <a:lnTo>
                    <a:pt x="95" y="102"/>
                  </a:lnTo>
                  <a:lnTo>
                    <a:pt x="93" y="102"/>
                  </a:lnTo>
                  <a:lnTo>
                    <a:pt x="92" y="100"/>
                  </a:lnTo>
                  <a:lnTo>
                    <a:pt x="88" y="98"/>
                  </a:lnTo>
                  <a:lnTo>
                    <a:pt x="87" y="98"/>
                  </a:lnTo>
                  <a:lnTo>
                    <a:pt x="85" y="97"/>
                  </a:lnTo>
                  <a:lnTo>
                    <a:pt x="82" y="95"/>
                  </a:lnTo>
                  <a:lnTo>
                    <a:pt x="80" y="93"/>
                  </a:lnTo>
                  <a:lnTo>
                    <a:pt x="78" y="92"/>
                  </a:lnTo>
                  <a:lnTo>
                    <a:pt x="77" y="90"/>
                  </a:lnTo>
                  <a:lnTo>
                    <a:pt x="73" y="88"/>
                  </a:lnTo>
                  <a:lnTo>
                    <a:pt x="72" y="86"/>
                  </a:lnTo>
                  <a:lnTo>
                    <a:pt x="70" y="85"/>
                  </a:lnTo>
                  <a:lnTo>
                    <a:pt x="67" y="85"/>
                  </a:lnTo>
                  <a:lnTo>
                    <a:pt x="67" y="83"/>
                  </a:lnTo>
                  <a:lnTo>
                    <a:pt x="65" y="83"/>
                  </a:lnTo>
                  <a:lnTo>
                    <a:pt x="63" y="81"/>
                  </a:lnTo>
                  <a:lnTo>
                    <a:pt x="60" y="80"/>
                  </a:lnTo>
                  <a:lnTo>
                    <a:pt x="58" y="78"/>
                  </a:lnTo>
                  <a:lnTo>
                    <a:pt x="57" y="76"/>
                  </a:lnTo>
                  <a:lnTo>
                    <a:pt x="53" y="75"/>
                  </a:lnTo>
                  <a:lnTo>
                    <a:pt x="52" y="73"/>
                  </a:lnTo>
                  <a:lnTo>
                    <a:pt x="53" y="75"/>
                  </a:lnTo>
                  <a:lnTo>
                    <a:pt x="57" y="75"/>
                  </a:lnTo>
                  <a:lnTo>
                    <a:pt x="58" y="76"/>
                  </a:lnTo>
                  <a:lnTo>
                    <a:pt x="62" y="76"/>
                  </a:lnTo>
                  <a:lnTo>
                    <a:pt x="63" y="78"/>
                  </a:lnTo>
                  <a:lnTo>
                    <a:pt x="67" y="78"/>
                  </a:lnTo>
                  <a:lnTo>
                    <a:pt x="67" y="80"/>
                  </a:lnTo>
                  <a:lnTo>
                    <a:pt x="68" y="80"/>
                  </a:lnTo>
                  <a:lnTo>
                    <a:pt x="72" y="81"/>
                  </a:lnTo>
                  <a:lnTo>
                    <a:pt x="73" y="81"/>
                  </a:lnTo>
                  <a:lnTo>
                    <a:pt x="77" y="83"/>
                  </a:lnTo>
                  <a:lnTo>
                    <a:pt x="78" y="83"/>
                  </a:lnTo>
                  <a:lnTo>
                    <a:pt x="82" y="85"/>
                  </a:lnTo>
                  <a:lnTo>
                    <a:pt x="83" y="85"/>
                  </a:lnTo>
                  <a:lnTo>
                    <a:pt x="85" y="85"/>
                  </a:lnTo>
                  <a:lnTo>
                    <a:pt x="88" y="85"/>
                  </a:lnTo>
                  <a:lnTo>
                    <a:pt x="90" y="86"/>
                  </a:lnTo>
                  <a:lnTo>
                    <a:pt x="93" y="86"/>
                  </a:lnTo>
                  <a:lnTo>
                    <a:pt x="95" y="88"/>
                  </a:lnTo>
                  <a:lnTo>
                    <a:pt x="97" y="88"/>
                  </a:lnTo>
                  <a:lnTo>
                    <a:pt x="100" y="90"/>
                  </a:lnTo>
                  <a:lnTo>
                    <a:pt x="102" y="90"/>
                  </a:lnTo>
                  <a:lnTo>
                    <a:pt x="105" y="92"/>
                  </a:lnTo>
                  <a:lnTo>
                    <a:pt x="107" y="92"/>
                  </a:lnTo>
                  <a:lnTo>
                    <a:pt x="110" y="93"/>
                  </a:lnTo>
                  <a:lnTo>
                    <a:pt x="112" y="93"/>
                  </a:lnTo>
                  <a:lnTo>
                    <a:pt x="113" y="95"/>
                  </a:lnTo>
                  <a:lnTo>
                    <a:pt x="117" y="95"/>
                  </a:lnTo>
                  <a:lnTo>
                    <a:pt x="118" y="97"/>
                  </a:lnTo>
                  <a:lnTo>
                    <a:pt x="122" y="97"/>
                  </a:lnTo>
                  <a:lnTo>
                    <a:pt x="123" y="98"/>
                  </a:lnTo>
                  <a:lnTo>
                    <a:pt x="125" y="98"/>
                  </a:lnTo>
                  <a:lnTo>
                    <a:pt x="123" y="97"/>
                  </a:lnTo>
                  <a:lnTo>
                    <a:pt x="122" y="95"/>
                  </a:lnTo>
                  <a:lnTo>
                    <a:pt x="120" y="95"/>
                  </a:lnTo>
                  <a:lnTo>
                    <a:pt x="118" y="93"/>
                  </a:lnTo>
                  <a:lnTo>
                    <a:pt x="117" y="92"/>
                  </a:lnTo>
                  <a:lnTo>
                    <a:pt x="115" y="90"/>
                  </a:lnTo>
                  <a:lnTo>
                    <a:pt x="113" y="88"/>
                  </a:lnTo>
                  <a:lnTo>
                    <a:pt x="112" y="86"/>
                  </a:lnTo>
                  <a:lnTo>
                    <a:pt x="110" y="86"/>
                  </a:lnTo>
                  <a:lnTo>
                    <a:pt x="108" y="85"/>
                  </a:lnTo>
                  <a:lnTo>
                    <a:pt x="107" y="85"/>
                  </a:lnTo>
                  <a:lnTo>
                    <a:pt x="105" y="83"/>
                  </a:lnTo>
                  <a:lnTo>
                    <a:pt x="103" y="81"/>
                  </a:lnTo>
                  <a:lnTo>
                    <a:pt x="102" y="80"/>
                  </a:lnTo>
                  <a:lnTo>
                    <a:pt x="100" y="78"/>
                  </a:lnTo>
                  <a:lnTo>
                    <a:pt x="98" y="78"/>
                  </a:lnTo>
                  <a:lnTo>
                    <a:pt x="97" y="76"/>
                  </a:lnTo>
                  <a:lnTo>
                    <a:pt x="95" y="75"/>
                  </a:lnTo>
                  <a:lnTo>
                    <a:pt x="93" y="73"/>
                  </a:lnTo>
                  <a:lnTo>
                    <a:pt x="92" y="71"/>
                  </a:lnTo>
                  <a:lnTo>
                    <a:pt x="90" y="70"/>
                  </a:lnTo>
                  <a:lnTo>
                    <a:pt x="87" y="70"/>
                  </a:lnTo>
                  <a:lnTo>
                    <a:pt x="85" y="68"/>
                  </a:lnTo>
                  <a:lnTo>
                    <a:pt x="83" y="68"/>
                  </a:lnTo>
                  <a:lnTo>
                    <a:pt x="82" y="66"/>
                  </a:lnTo>
                  <a:lnTo>
                    <a:pt x="80" y="65"/>
                  </a:lnTo>
                  <a:lnTo>
                    <a:pt x="78" y="63"/>
                  </a:lnTo>
                  <a:lnTo>
                    <a:pt x="77" y="63"/>
                  </a:lnTo>
                  <a:lnTo>
                    <a:pt x="75" y="61"/>
                  </a:lnTo>
                  <a:lnTo>
                    <a:pt x="73" y="60"/>
                  </a:lnTo>
                  <a:lnTo>
                    <a:pt x="72" y="58"/>
                  </a:lnTo>
                  <a:lnTo>
                    <a:pt x="70" y="56"/>
                  </a:lnTo>
                  <a:lnTo>
                    <a:pt x="73" y="58"/>
                  </a:lnTo>
                  <a:lnTo>
                    <a:pt x="75" y="60"/>
                  </a:lnTo>
                  <a:lnTo>
                    <a:pt x="78" y="60"/>
                  </a:lnTo>
                  <a:lnTo>
                    <a:pt x="80" y="61"/>
                  </a:lnTo>
                  <a:lnTo>
                    <a:pt x="83" y="61"/>
                  </a:lnTo>
                  <a:lnTo>
                    <a:pt x="87" y="63"/>
                  </a:lnTo>
                  <a:lnTo>
                    <a:pt x="88" y="63"/>
                  </a:lnTo>
                  <a:lnTo>
                    <a:pt x="92" y="65"/>
                  </a:lnTo>
                  <a:lnTo>
                    <a:pt x="93" y="65"/>
                  </a:lnTo>
                  <a:lnTo>
                    <a:pt x="97" y="66"/>
                  </a:lnTo>
                  <a:lnTo>
                    <a:pt x="98" y="68"/>
                  </a:lnTo>
                  <a:lnTo>
                    <a:pt x="102" y="68"/>
                  </a:lnTo>
                  <a:lnTo>
                    <a:pt x="105" y="68"/>
                  </a:lnTo>
                  <a:lnTo>
                    <a:pt x="107" y="68"/>
                  </a:lnTo>
                  <a:lnTo>
                    <a:pt x="110" y="70"/>
                  </a:lnTo>
                  <a:lnTo>
                    <a:pt x="112" y="70"/>
                  </a:lnTo>
                  <a:lnTo>
                    <a:pt x="115" y="71"/>
                  </a:lnTo>
                  <a:lnTo>
                    <a:pt x="117" y="73"/>
                  </a:lnTo>
                  <a:lnTo>
                    <a:pt x="120" y="73"/>
                  </a:lnTo>
                  <a:lnTo>
                    <a:pt x="123" y="75"/>
                  </a:lnTo>
                  <a:lnTo>
                    <a:pt x="125" y="75"/>
                  </a:lnTo>
                  <a:lnTo>
                    <a:pt x="128" y="76"/>
                  </a:lnTo>
                  <a:lnTo>
                    <a:pt x="130" y="76"/>
                  </a:lnTo>
                  <a:lnTo>
                    <a:pt x="133" y="78"/>
                  </a:lnTo>
                  <a:lnTo>
                    <a:pt x="137" y="80"/>
                  </a:lnTo>
                  <a:lnTo>
                    <a:pt x="138" y="80"/>
                  </a:lnTo>
                  <a:lnTo>
                    <a:pt x="142" y="81"/>
                  </a:lnTo>
                  <a:lnTo>
                    <a:pt x="143" y="81"/>
                  </a:lnTo>
                  <a:lnTo>
                    <a:pt x="147" y="83"/>
                  </a:lnTo>
                  <a:lnTo>
                    <a:pt x="148" y="85"/>
                  </a:lnTo>
                  <a:lnTo>
                    <a:pt x="150" y="85"/>
                  </a:lnTo>
                  <a:lnTo>
                    <a:pt x="153" y="85"/>
                  </a:lnTo>
                  <a:lnTo>
                    <a:pt x="150" y="85"/>
                  </a:lnTo>
                  <a:lnTo>
                    <a:pt x="148" y="81"/>
                  </a:lnTo>
                  <a:lnTo>
                    <a:pt x="147" y="80"/>
                  </a:lnTo>
                  <a:lnTo>
                    <a:pt x="143" y="78"/>
                  </a:lnTo>
                  <a:lnTo>
                    <a:pt x="142" y="76"/>
                  </a:lnTo>
                  <a:lnTo>
                    <a:pt x="138" y="75"/>
                  </a:lnTo>
                  <a:lnTo>
                    <a:pt x="137" y="71"/>
                  </a:lnTo>
                  <a:lnTo>
                    <a:pt x="133" y="70"/>
                  </a:lnTo>
                  <a:lnTo>
                    <a:pt x="130" y="68"/>
                  </a:lnTo>
                  <a:lnTo>
                    <a:pt x="128" y="68"/>
                  </a:lnTo>
                  <a:lnTo>
                    <a:pt x="125" y="66"/>
                  </a:lnTo>
                  <a:lnTo>
                    <a:pt x="123" y="65"/>
                  </a:lnTo>
                  <a:lnTo>
                    <a:pt x="120" y="61"/>
                  </a:lnTo>
                  <a:lnTo>
                    <a:pt x="117" y="60"/>
                  </a:lnTo>
                  <a:lnTo>
                    <a:pt x="115" y="58"/>
                  </a:lnTo>
                  <a:lnTo>
                    <a:pt x="112" y="56"/>
                  </a:lnTo>
                  <a:lnTo>
                    <a:pt x="110" y="55"/>
                  </a:lnTo>
                  <a:lnTo>
                    <a:pt x="107" y="51"/>
                  </a:lnTo>
                  <a:lnTo>
                    <a:pt x="103" y="51"/>
                  </a:lnTo>
                  <a:lnTo>
                    <a:pt x="102" y="50"/>
                  </a:lnTo>
                  <a:lnTo>
                    <a:pt x="98" y="48"/>
                  </a:lnTo>
                  <a:lnTo>
                    <a:pt x="97" y="46"/>
                  </a:lnTo>
                  <a:lnTo>
                    <a:pt x="93" y="45"/>
                  </a:lnTo>
                  <a:lnTo>
                    <a:pt x="90" y="41"/>
                  </a:lnTo>
                  <a:lnTo>
                    <a:pt x="88" y="40"/>
                  </a:lnTo>
                  <a:lnTo>
                    <a:pt x="85" y="38"/>
                  </a:lnTo>
                  <a:lnTo>
                    <a:pt x="82" y="36"/>
                  </a:lnTo>
                  <a:lnTo>
                    <a:pt x="80" y="35"/>
                  </a:lnTo>
                  <a:lnTo>
                    <a:pt x="77" y="33"/>
                  </a:lnTo>
                  <a:lnTo>
                    <a:pt x="75" y="31"/>
                  </a:lnTo>
                  <a:lnTo>
                    <a:pt x="72" y="30"/>
                  </a:lnTo>
                  <a:lnTo>
                    <a:pt x="68" y="28"/>
                  </a:lnTo>
                  <a:lnTo>
                    <a:pt x="72" y="28"/>
                  </a:lnTo>
                  <a:lnTo>
                    <a:pt x="73" y="28"/>
                  </a:lnTo>
                  <a:lnTo>
                    <a:pt x="75" y="28"/>
                  </a:lnTo>
                  <a:lnTo>
                    <a:pt x="78" y="30"/>
                  </a:lnTo>
                  <a:lnTo>
                    <a:pt x="80" y="30"/>
                  </a:lnTo>
                  <a:lnTo>
                    <a:pt x="82" y="30"/>
                  </a:lnTo>
                  <a:lnTo>
                    <a:pt x="83" y="30"/>
                  </a:lnTo>
                  <a:lnTo>
                    <a:pt x="87" y="30"/>
                  </a:lnTo>
                  <a:lnTo>
                    <a:pt x="88" y="30"/>
                  </a:lnTo>
                  <a:lnTo>
                    <a:pt x="90" y="31"/>
                  </a:lnTo>
                  <a:lnTo>
                    <a:pt x="93" y="31"/>
                  </a:lnTo>
                  <a:lnTo>
                    <a:pt x="95" y="31"/>
                  </a:lnTo>
                  <a:lnTo>
                    <a:pt x="97" y="31"/>
                  </a:lnTo>
                  <a:lnTo>
                    <a:pt x="98" y="31"/>
                  </a:lnTo>
                  <a:lnTo>
                    <a:pt x="102" y="31"/>
                  </a:lnTo>
                  <a:lnTo>
                    <a:pt x="103" y="31"/>
                  </a:lnTo>
                  <a:lnTo>
                    <a:pt x="105" y="33"/>
                  </a:lnTo>
                  <a:lnTo>
                    <a:pt x="108" y="33"/>
                  </a:lnTo>
                  <a:lnTo>
                    <a:pt x="110" y="33"/>
                  </a:lnTo>
                  <a:lnTo>
                    <a:pt x="112" y="33"/>
                  </a:lnTo>
                  <a:lnTo>
                    <a:pt x="113" y="33"/>
                  </a:lnTo>
                  <a:lnTo>
                    <a:pt x="117" y="33"/>
                  </a:lnTo>
                  <a:lnTo>
                    <a:pt x="118" y="35"/>
                  </a:lnTo>
                  <a:lnTo>
                    <a:pt x="120" y="35"/>
                  </a:lnTo>
                  <a:lnTo>
                    <a:pt x="122" y="35"/>
                  </a:lnTo>
                  <a:lnTo>
                    <a:pt x="125" y="35"/>
                  </a:lnTo>
                  <a:lnTo>
                    <a:pt x="127" y="35"/>
                  </a:lnTo>
                  <a:lnTo>
                    <a:pt x="128" y="35"/>
                  </a:lnTo>
                  <a:lnTo>
                    <a:pt x="130" y="35"/>
                  </a:lnTo>
                  <a:lnTo>
                    <a:pt x="133" y="35"/>
                  </a:lnTo>
                  <a:lnTo>
                    <a:pt x="135" y="35"/>
                  </a:lnTo>
                  <a:lnTo>
                    <a:pt x="137" y="35"/>
                  </a:lnTo>
                  <a:lnTo>
                    <a:pt x="135" y="35"/>
                  </a:lnTo>
                  <a:lnTo>
                    <a:pt x="135" y="35"/>
                  </a:lnTo>
                  <a:lnTo>
                    <a:pt x="133" y="33"/>
                  </a:lnTo>
                  <a:lnTo>
                    <a:pt x="132" y="31"/>
                  </a:lnTo>
                  <a:lnTo>
                    <a:pt x="130" y="30"/>
                  </a:lnTo>
                  <a:lnTo>
                    <a:pt x="128" y="30"/>
                  </a:lnTo>
                  <a:lnTo>
                    <a:pt x="128" y="28"/>
                  </a:lnTo>
                  <a:lnTo>
                    <a:pt x="127" y="26"/>
                  </a:lnTo>
                  <a:lnTo>
                    <a:pt x="125" y="25"/>
                  </a:lnTo>
                  <a:lnTo>
                    <a:pt x="123" y="25"/>
                  </a:lnTo>
                  <a:lnTo>
                    <a:pt x="122" y="23"/>
                  </a:lnTo>
                  <a:lnTo>
                    <a:pt x="120" y="21"/>
                  </a:lnTo>
                  <a:lnTo>
                    <a:pt x="120" y="20"/>
                  </a:lnTo>
                  <a:lnTo>
                    <a:pt x="118" y="20"/>
                  </a:lnTo>
                  <a:lnTo>
                    <a:pt x="117" y="18"/>
                  </a:lnTo>
                  <a:lnTo>
                    <a:pt x="115" y="18"/>
                  </a:lnTo>
                  <a:lnTo>
                    <a:pt x="113" y="16"/>
                  </a:lnTo>
                  <a:lnTo>
                    <a:pt x="112" y="15"/>
                  </a:lnTo>
                  <a:lnTo>
                    <a:pt x="110" y="13"/>
                  </a:lnTo>
                  <a:lnTo>
                    <a:pt x="108" y="11"/>
                  </a:lnTo>
                  <a:lnTo>
                    <a:pt x="107" y="11"/>
                  </a:lnTo>
                  <a:lnTo>
                    <a:pt x="105" y="10"/>
                  </a:lnTo>
                  <a:lnTo>
                    <a:pt x="105" y="8"/>
                  </a:lnTo>
                  <a:lnTo>
                    <a:pt x="103" y="6"/>
                  </a:lnTo>
                  <a:lnTo>
                    <a:pt x="102" y="6"/>
                  </a:lnTo>
                  <a:lnTo>
                    <a:pt x="100" y="5"/>
                  </a:lnTo>
                  <a:lnTo>
                    <a:pt x="98" y="3"/>
                  </a:lnTo>
                  <a:lnTo>
                    <a:pt x="97" y="1"/>
                  </a:lnTo>
                  <a:lnTo>
                    <a:pt x="95" y="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FB0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88" name="Freeform 84"/>
            <p:cNvSpPr>
              <a:spLocks/>
            </p:cNvSpPr>
            <p:nvPr/>
          </p:nvSpPr>
          <p:spPr bwMode="auto">
            <a:xfrm>
              <a:off x="3026" y="2581"/>
              <a:ext cx="123" cy="57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13" y="3"/>
                </a:cxn>
                <a:cxn ang="0">
                  <a:pos x="23" y="7"/>
                </a:cxn>
                <a:cxn ang="0">
                  <a:pos x="32" y="10"/>
                </a:cxn>
                <a:cxn ang="0">
                  <a:pos x="37" y="12"/>
                </a:cxn>
                <a:cxn ang="0">
                  <a:pos x="45" y="15"/>
                </a:cxn>
                <a:cxn ang="0">
                  <a:pos x="53" y="18"/>
                </a:cxn>
                <a:cxn ang="0">
                  <a:pos x="62" y="22"/>
                </a:cxn>
                <a:cxn ang="0">
                  <a:pos x="68" y="25"/>
                </a:cxn>
                <a:cxn ang="0">
                  <a:pos x="76" y="28"/>
                </a:cxn>
                <a:cxn ang="0">
                  <a:pos x="85" y="30"/>
                </a:cxn>
                <a:cxn ang="0">
                  <a:pos x="91" y="35"/>
                </a:cxn>
                <a:cxn ang="0">
                  <a:pos x="100" y="40"/>
                </a:cxn>
                <a:cxn ang="0">
                  <a:pos x="106" y="45"/>
                </a:cxn>
                <a:cxn ang="0">
                  <a:pos x="115" y="48"/>
                </a:cxn>
                <a:cxn ang="0">
                  <a:pos x="120" y="53"/>
                </a:cxn>
                <a:cxn ang="0">
                  <a:pos x="121" y="55"/>
                </a:cxn>
                <a:cxn ang="0">
                  <a:pos x="115" y="53"/>
                </a:cxn>
                <a:cxn ang="0">
                  <a:pos x="111" y="50"/>
                </a:cxn>
                <a:cxn ang="0">
                  <a:pos x="105" y="48"/>
                </a:cxn>
                <a:cxn ang="0">
                  <a:pos x="100" y="45"/>
                </a:cxn>
                <a:cxn ang="0">
                  <a:pos x="95" y="45"/>
                </a:cxn>
                <a:cxn ang="0">
                  <a:pos x="88" y="43"/>
                </a:cxn>
                <a:cxn ang="0">
                  <a:pos x="83" y="40"/>
                </a:cxn>
                <a:cxn ang="0">
                  <a:pos x="76" y="38"/>
                </a:cxn>
                <a:cxn ang="0">
                  <a:pos x="72" y="37"/>
                </a:cxn>
                <a:cxn ang="0">
                  <a:pos x="65" y="33"/>
                </a:cxn>
                <a:cxn ang="0">
                  <a:pos x="60" y="32"/>
                </a:cxn>
                <a:cxn ang="0">
                  <a:pos x="55" y="28"/>
                </a:cxn>
                <a:cxn ang="0">
                  <a:pos x="48" y="28"/>
                </a:cxn>
                <a:cxn ang="0">
                  <a:pos x="43" y="27"/>
                </a:cxn>
                <a:cxn ang="0">
                  <a:pos x="37" y="23"/>
                </a:cxn>
                <a:cxn ang="0">
                  <a:pos x="33" y="22"/>
                </a:cxn>
                <a:cxn ang="0">
                  <a:pos x="33" y="20"/>
                </a:cxn>
                <a:cxn ang="0">
                  <a:pos x="30" y="18"/>
                </a:cxn>
                <a:cxn ang="0">
                  <a:pos x="27" y="17"/>
                </a:cxn>
                <a:cxn ang="0">
                  <a:pos x="25" y="15"/>
                </a:cxn>
                <a:cxn ang="0">
                  <a:pos x="22" y="12"/>
                </a:cxn>
                <a:cxn ang="0">
                  <a:pos x="18" y="12"/>
                </a:cxn>
                <a:cxn ang="0">
                  <a:pos x="17" y="10"/>
                </a:cxn>
                <a:cxn ang="0">
                  <a:pos x="13" y="8"/>
                </a:cxn>
                <a:cxn ang="0">
                  <a:pos x="10" y="7"/>
                </a:cxn>
                <a:cxn ang="0">
                  <a:pos x="8" y="5"/>
                </a:cxn>
                <a:cxn ang="0">
                  <a:pos x="5" y="3"/>
                </a:cxn>
                <a:cxn ang="0">
                  <a:pos x="2" y="0"/>
                </a:cxn>
              </a:cxnLst>
              <a:rect l="0" t="0" r="r" b="b"/>
              <a:pathLst>
                <a:path w="123" h="57">
                  <a:moveTo>
                    <a:pt x="0" y="0"/>
                  </a:moveTo>
                  <a:lnTo>
                    <a:pt x="5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8" y="5"/>
                  </a:lnTo>
                  <a:lnTo>
                    <a:pt x="23" y="7"/>
                  </a:lnTo>
                  <a:lnTo>
                    <a:pt x="27" y="8"/>
                  </a:lnTo>
                  <a:lnTo>
                    <a:pt x="32" y="10"/>
                  </a:lnTo>
                  <a:lnTo>
                    <a:pt x="33" y="12"/>
                  </a:lnTo>
                  <a:lnTo>
                    <a:pt x="37" y="12"/>
                  </a:lnTo>
                  <a:lnTo>
                    <a:pt x="42" y="13"/>
                  </a:lnTo>
                  <a:lnTo>
                    <a:pt x="45" y="15"/>
                  </a:lnTo>
                  <a:lnTo>
                    <a:pt x="50" y="17"/>
                  </a:lnTo>
                  <a:lnTo>
                    <a:pt x="53" y="18"/>
                  </a:lnTo>
                  <a:lnTo>
                    <a:pt x="57" y="20"/>
                  </a:lnTo>
                  <a:lnTo>
                    <a:pt x="62" y="22"/>
                  </a:lnTo>
                  <a:lnTo>
                    <a:pt x="65" y="23"/>
                  </a:lnTo>
                  <a:lnTo>
                    <a:pt x="68" y="25"/>
                  </a:lnTo>
                  <a:lnTo>
                    <a:pt x="73" y="27"/>
                  </a:lnTo>
                  <a:lnTo>
                    <a:pt x="76" y="28"/>
                  </a:lnTo>
                  <a:lnTo>
                    <a:pt x="80" y="28"/>
                  </a:lnTo>
                  <a:lnTo>
                    <a:pt x="85" y="30"/>
                  </a:lnTo>
                  <a:lnTo>
                    <a:pt x="88" y="33"/>
                  </a:lnTo>
                  <a:lnTo>
                    <a:pt x="91" y="35"/>
                  </a:lnTo>
                  <a:lnTo>
                    <a:pt x="95" y="37"/>
                  </a:lnTo>
                  <a:lnTo>
                    <a:pt x="100" y="40"/>
                  </a:lnTo>
                  <a:lnTo>
                    <a:pt x="103" y="42"/>
                  </a:lnTo>
                  <a:lnTo>
                    <a:pt x="106" y="45"/>
                  </a:lnTo>
                  <a:lnTo>
                    <a:pt x="110" y="45"/>
                  </a:lnTo>
                  <a:lnTo>
                    <a:pt x="115" y="48"/>
                  </a:lnTo>
                  <a:lnTo>
                    <a:pt x="116" y="50"/>
                  </a:lnTo>
                  <a:lnTo>
                    <a:pt x="120" y="53"/>
                  </a:lnTo>
                  <a:lnTo>
                    <a:pt x="123" y="57"/>
                  </a:lnTo>
                  <a:lnTo>
                    <a:pt x="121" y="55"/>
                  </a:lnTo>
                  <a:lnTo>
                    <a:pt x="118" y="53"/>
                  </a:lnTo>
                  <a:lnTo>
                    <a:pt x="115" y="53"/>
                  </a:lnTo>
                  <a:lnTo>
                    <a:pt x="115" y="52"/>
                  </a:lnTo>
                  <a:lnTo>
                    <a:pt x="111" y="50"/>
                  </a:lnTo>
                  <a:lnTo>
                    <a:pt x="108" y="50"/>
                  </a:lnTo>
                  <a:lnTo>
                    <a:pt x="105" y="48"/>
                  </a:lnTo>
                  <a:lnTo>
                    <a:pt x="103" y="47"/>
                  </a:lnTo>
                  <a:lnTo>
                    <a:pt x="100" y="45"/>
                  </a:lnTo>
                  <a:lnTo>
                    <a:pt x="96" y="45"/>
                  </a:lnTo>
                  <a:lnTo>
                    <a:pt x="95" y="45"/>
                  </a:lnTo>
                  <a:lnTo>
                    <a:pt x="91" y="43"/>
                  </a:lnTo>
                  <a:lnTo>
                    <a:pt x="88" y="43"/>
                  </a:lnTo>
                  <a:lnTo>
                    <a:pt x="85" y="42"/>
                  </a:lnTo>
                  <a:lnTo>
                    <a:pt x="83" y="40"/>
                  </a:lnTo>
                  <a:lnTo>
                    <a:pt x="80" y="40"/>
                  </a:lnTo>
                  <a:lnTo>
                    <a:pt x="76" y="38"/>
                  </a:lnTo>
                  <a:lnTo>
                    <a:pt x="75" y="37"/>
                  </a:lnTo>
                  <a:lnTo>
                    <a:pt x="72" y="37"/>
                  </a:lnTo>
                  <a:lnTo>
                    <a:pt x="68" y="35"/>
                  </a:lnTo>
                  <a:lnTo>
                    <a:pt x="65" y="33"/>
                  </a:lnTo>
                  <a:lnTo>
                    <a:pt x="63" y="33"/>
                  </a:lnTo>
                  <a:lnTo>
                    <a:pt x="60" y="32"/>
                  </a:lnTo>
                  <a:lnTo>
                    <a:pt x="57" y="30"/>
                  </a:lnTo>
                  <a:lnTo>
                    <a:pt x="55" y="28"/>
                  </a:lnTo>
                  <a:lnTo>
                    <a:pt x="52" y="28"/>
                  </a:lnTo>
                  <a:lnTo>
                    <a:pt x="48" y="28"/>
                  </a:lnTo>
                  <a:lnTo>
                    <a:pt x="45" y="27"/>
                  </a:lnTo>
                  <a:lnTo>
                    <a:pt x="43" y="27"/>
                  </a:lnTo>
                  <a:lnTo>
                    <a:pt x="40" y="25"/>
                  </a:lnTo>
                  <a:lnTo>
                    <a:pt x="37" y="23"/>
                  </a:lnTo>
                  <a:lnTo>
                    <a:pt x="33" y="23"/>
                  </a:lnTo>
                  <a:lnTo>
                    <a:pt x="33" y="22"/>
                  </a:lnTo>
                  <a:lnTo>
                    <a:pt x="33" y="22"/>
                  </a:lnTo>
                  <a:lnTo>
                    <a:pt x="33" y="20"/>
                  </a:lnTo>
                  <a:lnTo>
                    <a:pt x="32" y="20"/>
                  </a:lnTo>
                  <a:lnTo>
                    <a:pt x="30" y="18"/>
                  </a:lnTo>
                  <a:lnTo>
                    <a:pt x="28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5" y="15"/>
                  </a:lnTo>
                  <a:lnTo>
                    <a:pt x="23" y="13"/>
                  </a:lnTo>
                  <a:lnTo>
                    <a:pt x="22" y="12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3" y="8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8" y="5"/>
                  </a:lnTo>
                  <a:lnTo>
                    <a:pt x="7" y="3"/>
                  </a:lnTo>
                  <a:lnTo>
                    <a:pt x="5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0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89" name="Freeform 85"/>
            <p:cNvSpPr>
              <a:spLocks/>
            </p:cNvSpPr>
            <p:nvPr/>
          </p:nvSpPr>
          <p:spPr bwMode="auto">
            <a:xfrm>
              <a:off x="2996" y="2691"/>
              <a:ext cx="288" cy="163"/>
            </a:xfrm>
            <a:custGeom>
              <a:avLst/>
              <a:gdLst/>
              <a:ahLst/>
              <a:cxnLst>
                <a:cxn ang="0">
                  <a:pos x="92" y="18"/>
                </a:cxn>
                <a:cxn ang="0">
                  <a:pos x="131" y="38"/>
                </a:cxn>
                <a:cxn ang="0">
                  <a:pos x="168" y="62"/>
                </a:cxn>
                <a:cxn ang="0">
                  <a:pos x="206" y="85"/>
                </a:cxn>
                <a:cxn ang="0">
                  <a:pos x="243" y="107"/>
                </a:cxn>
                <a:cxn ang="0">
                  <a:pos x="253" y="117"/>
                </a:cxn>
                <a:cxn ang="0">
                  <a:pos x="235" y="112"/>
                </a:cxn>
                <a:cxn ang="0">
                  <a:pos x="218" y="105"/>
                </a:cxn>
                <a:cxn ang="0">
                  <a:pos x="200" y="100"/>
                </a:cxn>
                <a:cxn ang="0">
                  <a:pos x="181" y="93"/>
                </a:cxn>
                <a:cxn ang="0">
                  <a:pos x="170" y="90"/>
                </a:cxn>
                <a:cxn ang="0">
                  <a:pos x="193" y="102"/>
                </a:cxn>
                <a:cxn ang="0">
                  <a:pos x="216" y="112"/>
                </a:cxn>
                <a:cxn ang="0">
                  <a:pos x="238" y="122"/>
                </a:cxn>
                <a:cxn ang="0">
                  <a:pos x="261" y="133"/>
                </a:cxn>
                <a:cxn ang="0">
                  <a:pos x="284" y="143"/>
                </a:cxn>
                <a:cxn ang="0">
                  <a:pos x="256" y="137"/>
                </a:cxn>
                <a:cxn ang="0">
                  <a:pos x="221" y="125"/>
                </a:cxn>
                <a:cxn ang="0">
                  <a:pos x="183" y="115"/>
                </a:cxn>
                <a:cxn ang="0">
                  <a:pos x="145" y="103"/>
                </a:cxn>
                <a:cxn ang="0">
                  <a:pos x="110" y="93"/>
                </a:cxn>
                <a:cxn ang="0">
                  <a:pos x="103" y="95"/>
                </a:cxn>
                <a:cxn ang="0">
                  <a:pos x="130" y="110"/>
                </a:cxn>
                <a:cxn ang="0">
                  <a:pos x="155" y="123"/>
                </a:cxn>
                <a:cxn ang="0">
                  <a:pos x="181" y="137"/>
                </a:cxn>
                <a:cxn ang="0">
                  <a:pos x="206" y="152"/>
                </a:cxn>
                <a:cxn ang="0">
                  <a:pos x="221" y="160"/>
                </a:cxn>
                <a:cxn ang="0">
                  <a:pos x="178" y="140"/>
                </a:cxn>
                <a:cxn ang="0">
                  <a:pos x="136" y="120"/>
                </a:cxn>
                <a:cxn ang="0">
                  <a:pos x="93" y="102"/>
                </a:cxn>
                <a:cxn ang="0">
                  <a:pos x="52" y="82"/>
                </a:cxn>
                <a:cxn ang="0">
                  <a:pos x="7" y="62"/>
                </a:cxn>
                <a:cxn ang="0">
                  <a:pos x="27" y="63"/>
                </a:cxn>
                <a:cxn ang="0">
                  <a:pos x="58" y="70"/>
                </a:cxn>
                <a:cxn ang="0">
                  <a:pos x="88" y="78"/>
                </a:cxn>
                <a:cxn ang="0">
                  <a:pos x="120" y="87"/>
                </a:cxn>
                <a:cxn ang="0">
                  <a:pos x="150" y="95"/>
                </a:cxn>
                <a:cxn ang="0">
                  <a:pos x="160" y="97"/>
                </a:cxn>
                <a:cxn ang="0">
                  <a:pos x="146" y="87"/>
                </a:cxn>
                <a:cxn ang="0">
                  <a:pos x="136" y="80"/>
                </a:cxn>
                <a:cxn ang="0">
                  <a:pos x="123" y="72"/>
                </a:cxn>
                <a:cxn ang="0">
                  <a:pos x="110" y="63"/>
                </a:cxn>
                <a:cxn ang="0">
                  <a:pos x="103" y="57"/>
                </a:cxn>
                <a:cxn ang="0">
                  <a:pos x="116" y="62"/>
                </a:cxn>
                <a:cxn ang="0">
                  <a:pos x="131" y="67"/>
                </a:cxn>
                <a:cxn ang="0">
                  <a:pos x="145" y="70"/>
                </a:cxn>
                <a:cxn ang="0">
                  <a:pos x="160" y="73"/>
                </a:cxn>
                <a:cxn ang="0">
                  <a:pos x="175" y="77"/>
                </a:cxn>
                <a:cxn ang="0">
                  <a:pos x="158" y="65"/>
                </a:cxn>
                <a:cxn ang="0">
                  <a:pos x="138" y="52"/>
                </a:cxn>
                <a:cxn ang="0">
                  <a:pos x="115" y="37"/>
                </a:cxn>
                <a:cxn ang="0">
                  <a:pos x="93" y="20"/>
                </a:cxn>
                <a:cxn ang="0">
                  <a:pos x="70" y="7"/>
                </a:cxn>
              </a:cxnLst>
              <a:rect l="0" t="0" r="r" b="b"/>
              <a:pathLst>
                <a:path w="288" h="163">
                  <a:moveTo>
                    <a:pt x="60" y="0"/>
                  </a:moveTo>
                  <a:lnTo>
                    <a:pt x="65" y="3"/>
                  </a:lnTo>
                  <a:lnTo>
                    <a:pt x="72" y="5"/>
                  </a:lnTo>
                  <a:lnTo>
                    <a:pt x="78" y="10"/>
                  </a:lnTo>
                  <a:lnTo>
                    <a:pt x="85" y="13"/>
                  </a:lnTo>
                  <a:lnTo>
                    <a:pt x="92" y="18"/>
                  </a:lnTo>
                  <a:lnTo>
                    <a:pt x="98" y="20"/>
                  </a:lnTo>
                  <a:lnTo>
                    <a:pt x="105" y="23"/>
                  </a:lnTo>
                  <a:lnTo>
                    <a:pt x="111" y="28"/>
                  </a:lnTo>
                  <a:lnTo>
                    <a:pt x="118" y="32"/>
                  </a:lnTo>
                  <a:lnTo>
                    <a:pt x="125" y="37"/>
                  </a:lnTo>
                  <a:lnTo>
                    <a:pt x="131" y="38"/>
                  </a:lnTo>
                  <a:lnTo>
                    <a:pt x="138" y="42"/>
                  </a:lnTo>
                  <a:lnTo>
                    <a:pt x="143" y="47"/>
                  </a:lnTo>
                  <a:lnTo>
                    <a:pt x="148" y="50"/>
                  </a:lnTo>
                  <a:lnTo>
                    <a:pt x="155" y="53"/>
                  </a:lnTo>
                  <a:lnTo>
                    <a:pt x="161" y="57"/>
                  </a:lnTo>
                  <a:lnTo>
                    <a:pt x="168" y="62"/>
                  </a:lnTo>
                  <a:lnTo>
                    <a:pt x="175" y="65"/>
                  </a:lnTo>
                  <a:lnTo>
                    <a:pt x="181" y="70"/>
                  </a:lnTo>
                  <a:lnTo>
                    <a:pt x="188" y="72"/>
                  </a:lnTo>
                  <a:lnTo>
                    <a:pt x="193" y="77"/>
                  </a:lnTo>
                  <a:lnTo>
                    <a:pt x="200" y="80"/>
                  </a:lnTo>
                  <a:lnTo>
                    <a:pt x="206" y="85"/>
                  </a:lnTo>
                  <a:lnTo>
                    <a:pt x="213" y="87"/>
                  </a:lnTo>
                  <a:lnTo>
                    <a:pt x="220" y="92"/>
                  </a:lnTo>
                  <a:lnTo>
                    <a:pt x="225" y="95"/>
                  </a:lnTo>
                  <a:lnTo>
                    <a:pt x="230" y="100"/>
                  </a:lnTo>
                  <a:lnTo>
                    <a:pt x="236" y="103"/>
                  </a:lnTo>
                  <a:lnTo>
                    <a:pt x="243" y="107"/>
                  </a:lnTo>
                  <a:lnTo>
                    <a:pt x="249" y="112"/>
                  </a:lnTo>
                  <a:lnTo>
                    <a:pt x="254" y="117"/>
                  </a:lnTo>
                  <a:lnTo>
                    <a:pt x="261" y="120"/>
                  </a:lnTo>
                  <a:lnTo>
                    <a:pt x="258" y="120"/>
                  </a:lnTo>
                  <a:lnTo>
                    <a:pt x="254" y="118"/>
                  </a:lnTo>
                  <a:lnTo>
                    <a:pt x="253" y="117"/>
                  </a:lnTo>
                  <a:lnTo>
                    <a:pt x="249" y="117"/>
                  </a:lnTo>
                  <a:lnTo>
                    <a:pt x="246" y="115"/>
                  </a:lnTo>
                  <a:lnTo>
                    <a:pt x="243" y="113"/>
                  </a:lnTo>
                  <a:lnTo>
                    <a:pt x="239" y="113"/>
                  </a:lnTo>
                  <a:lnTo>
                    <a:pt x="238" y="112"/>
                  </a:lnTo>
                  <a:lnTo>
                    <a:pt x="235" y="112"/>
                  </a:lnTo>
                  <a:lnTo>
                    <a:pt x="231" y="110"/>
                  </a:lnTo>
                  <a:lnTo>
                    <a:pt x="228" y="108"/>
                  </a:lnTo>
                  <a:lnTo>
                    <a:pt x="226" y="108"/>
                  </a:lnTo>
                  <a:lnTo>
                    <a:pt x="225" y="107"/>
                  </a:lnTo>
                  <a:lnTo>
                    <a:pt x="221" y="105"/>
                  </a:lnTo>
                  <a:lnTo>
                    <a:pt x="218" y="105"/>
                  </a:lnTo>
                  <a:lnTo>
                    <a:pt x="215" y="103"/>
                  </a:lnTo>
                  <a:lnTo>
                    <a:pt x="211" y="103"/>
                  </a:lnTo>
                  <a:lnTo>
                    <a:pt x="208" y="103"/>
                  </a:lnTo>
                  <a:lnTo>
                    <a:pt x="206" y="102"/>
                  </a:lnTo>
                  <a:lnTo>
                    <a:pt x="203" y="102"/>
                  </a:lnTo>
                  <a:lnTo>
                    <a:pt x="200" y="100"/>
                  </a:lnTo>
                  <a:lnTo>
                    <a:pt x="196" y="98"/>
                  </a:lnTo>
                  <a:lnTo>
                    <a:pt x="193" y="98"/>
                  </a:lnTo>
                  <a:lnTo>
                    <a:pt x="191" y="97"/>
                  </a:lnTo>
                  <a:lnTo>
                    <a:pt x="188" y="95"/>
                  </a:lnTo>
                  <a:lnTo>
                    <a:pt x="185" y="95"/>
                  </a:lnTo>
                  <a:lnTo>
                    <a:pt x="181" y="93"/>
                  </a:lnTo>
                  <a:lnTo>
                    <a:pt x="178" y="92"/>
                  </a:lnTo>
                  <a:lnTo>
                    <a:pt x="176" y="92"/>
                  </a:lnTo>
                  <a:lnTo>
                    <a:pt x="173" y="90"/>
                  </a:lnTo>
                  <a:lnTo>
                    <a:pt x="170" y="88"/>
                  </a:lnTo>
                  <a:lnTo>
                    <a:pt x="166" y="88"/>
                  </a:lnTo>
                  <a:lnTo>
                    <a:pt x="170" y="90"/>
                  </a:lnTo>
                  <a:lnTo>
                    <a:pt x="175" y="92"/>
                  </a:lnTo>
                  <a:lnTo>
                    <a:pt x="178" y="93"/>
                  </a:lnTo>
                  <a:lnTo>
                    <a:pt x="181" y="97"/>
                  </a:lnTo>
                  <a:lnTo>
                    <a:pt x="186" y="98"/>
                  </a:lnTo>
                  <a:lnTo>
                    <a:pt x="190" y="100"/>
                  </a:lnTo>
                  <a:lnTo>
                    <a:pt x="193" y="102"/>
                  </a:lnTo>
                  <a:lnTo>
                    <a:pt x="198" y="103"/>
                  </a:lnTo>
                  <a:lnTo>
                    <a:pt x="201" y="103"/>
                  </a:lnTo>
                  <a:lnTo>
                    <a:pt x="205" y="107"/>
                  </a:lnTo>
                  <a:lnTo>
                    <a:pt x="210" y="108"/>
                  </a:lnTo>
                  <a:lnTo>
                    <a:pt x="213" y="110"/>
                  </a:lnTo>
                  <a:lnTo>
                    <a:pt x="216" y="112"/>
                  </a:lnTo>
                  <a:lnTo>
                    <a:pt x="220" y="113"/>
                  </a:lnTo>
                  <a:lnTo>
                    <a:pt x="225" y="115"/>
                  </a:lnTo>
                  <a:lnTo>
                    <a:pt x="226" y="118"/>
                  </a:lnTo>
                  <a:lnTo>
                    <a:pt x="230" y="120"/>
                  </a:lnTo>
                  <a:lnTo>
                    <a:pt x="235" y="120"/>
                  </a:lnTo>
                  <a:lnTo>
                    <a:pt x="238" y="122"/>
                  </a:lnTo>
                  <a:lnTo>
                    <a:pt x="241" y="123"/>
                  </a:lnTo>
                  <a:lnTo>
                    <a:pt x="246" y="125"/>
                  </a:lnTo>
                  <a:lnTo>
                    <a:pt x="249" y="127"/>
                  </a:lnTo>
                  <a:lnTo>
                    <a:pt x="253" y="130"/>
                  </a:lnTo>
                  <a:lnTo>
                    <a:pt x="258" y="132"/>
                  </a:lnTo>
                  <a:lnTo>
                    <a:pt x="261" y="133"/>
                  </a:lnTo>
                  <a:lnTo>
                    <a:pt x="264" y="135"/>
                  </a:lnTo>
                  <a:lnTo>
                    <a:pt x="268" y="137"/>
                  </a:lnTo>
                  <a:lnTo>
                    <a:pt x="273" y="137"/>
                  </a:lnTo>
                  <a:lnTo>
                    <a:pt x="276" y="140"/>
                  </a:lnTo>
                  <a:lnTo>
                    <a:pt x="279" y="142"/>
                  </a:lnTo>
                  <a:lnTo>
                    <a:pt x="284" y="143"/>
                  </a:lnTo>
                  <a:lnTo>
                    <a:pt x="288" y="145"/>
                  </a:lnTo>
                  <a:lnTo>
                    <a:pt x="281" y="143"/>
                  </a:lnTo>
                  <a:lnTo>
                    <a:pt x="274" y="142"/>
                  </a:lnTo>
                  <a:lnTo>
                    <a:pt x="269" y="140"/>
                  </a:lnTo>
                  <a:lnTo>
                    <a:pt x="263" y="137"/>
                  </a:lnTo>
                  <a:lnTo>
                    <a:pt x="256" y="137"/>
                  </a:lnTo>
                  <a:lnTo>
                    <a:pt x="249" y="135"/>
                  </a:lnTo>
                  <a:lnTo>
                    <a:pt x="244" y="133"/>
                  </a:lnTo>
                  <a:lnTo>
                    <a:pt x="238" y="132"/>
                  </a:lnTo>
                  <a:lnTo>
                    <a:pt x="231" y="130"/>
                  </a:lnTo>
                  <a:lnTo>
                    <a:pt x="226" y="127"/>
                  </a:lnTo>
                  <a:lnTo>
                    <a:pt x="221" y="125"/>
                  </a:lnTo>
                  <a:lnTo>
                    <a:pt x="215" y="123"/>
                  </a:lnTo>
                  <a:lnTo>
                    <a:pt x="208" y="122"/>
                  </a:lnTo>
                  <a:lnTo>
                    <a:pt x="201" y="120"/>
                  </a:lnTo>
                  <a:lnTo>
                    <a:pt x="195" y="120"/>
                  </a:lnTo>
                  <a:lnTo>
                    <a:pt x="190" y="118"/>
                  </a:lnTo>
                  <a:lnTo>
                    <a:pt x="183" y="115"/>
                  </a:lnTo>
                  <a:lnTo>
                    <a:pt x="176" y="113"/>
                  </a:lnTo>
                  <a:lnTo>
                    <a:pt x="170" y="112"/>
                  </a:lnTo>
                  <a:lnTo>
                    <a:pt x="165" y="110"/>
                  </a:lnTo>
                  <a:lnTo>
                    <a:pt x="158" y="108"/>
                  </a:lnTo>
                  <a:lnTo>
                    <a:pt x="151" y="107"/>
                  </a:lnTo>
                  <a:lnTo>
                    <a:pt x="145" y="103"/>
                  </a:lnTo>
                  <a:lnTo>
                    <a:pt x="141" y="103"/>
                  </a:lnTo>
                  <a:lnTo>
                    <a:pt x="135" y="102"/>
                  </a:lnTo>
                  <a:lnTo>
                    <a:pt x="128" y="100"/>
                  </a:lnTo>
                  <a:lnTo>
                    <a:pt x="121" y="98"/>
                  </a:lnTo>
                  <a:lnTo>
                    <a:pt x="115" y="97"/>
                  </a:lnTo>
                  <a:lnTo>
                    <a:pt x="110" y="93"/>
                  </a:lnTo>
                  <a:lnTo>
                    <a:pt x="103" y="92"/>
                  </a:lnTo>
                  <a:lnTo>
                    <a:pt x="97" y="90"/>
                  </a:lnTo>
                  <a:lnTo>
                    <a:pt x="90" y="88"/>
                  </a:lnTo>
                  <a:lnTo>
                    <a:pt x="95" y="90"/>
                  </a:lnTo>
                  <a:lnTo>
                    <a:pt x="100" y="93"/>
                  </a:lnTo>
                  <a:lnTo>
                    <a:pt x="103" y="95"/>
                  </a:lnTo>
                  <a:lnTo>
                    <a:pt x="108" y="98"/>
                  </a:lnTo>
                  <a:lnTo>
                    <a:pt x="111" y="100"/>
                  </a:lnTo>
                  <a:lnTo>
                    <a:pt x="116" y="103"/>
                  </a:lnTo>
                  <a:lnTo>
                    <a:pt x="121" y="103"/>
                  </a:lnTo>
                  <a:lnTo>
                    <a:pt x="125" y="107"/>
                  </a:lnTo>
                  <a:lnTo>
                    <a:pt x="130" y="110"/>
                  </a:lnTo>
                  <a:lnTo>
                    <a:pt x="135" y="112"/>
                  </a:lnTo>
                  <a:lnTo>
                    <a:pt x="138" y="115"/>
                  </a:lnTo>
                  <a:lnTo>
                    <a:pt x="143" y="117"/>
                  </a:lnTo>
                  <a:lnTo>
                    <a:pt x="145" y="120"/>
                  </a:lnTo>
                  <a:lnTo>
                    <a:pt x="150" y="120"/>
                  </a:lnTo>
                  <a:lnTo>
                    <a:pt x="155" y="123"/>
                  </a:lnTo>
                  <a:lnTo>
                    <a:pt x="158" y="125"/>
                  </a:lnTo>
                  <a:lnTo>
                    <a:pt x="163" y="128"/>
                  </a:lnTo>
                  <a:lnTo>
                    <a:pt x="168" y="130"/>
                  </a:lnTo>
                  <a:lnTo>
                    <a:pt x="171" y="133"/>
                  </a:lnTo>
                  <a:lnTo>
                    <a:pt x="176" y="135"/>
                  </a:lnTo>
                  <a:lnTo>
                    <a:pt x="181" y="137"/>
                  </a:lnTo>
                  <a:lnTo>
                    <a:pt x="185" y="140"/>
                  </a:lnTo>
                  <a:lnTo>
                    <a:pt x="190" y="142"/>
                  </a:lnTo>
                  <a:lnTo>
                    <a:pt x="195" y="145"/>
                  </a:lnTo>
                  <a:lnTo>
                    <a:pt x="198" y="147"/>
                  </a:lnTo>
                  <a:lnTo>
                    <a:pt x="203" y="150"/>
                  </a:lnTo>
                  <a:lnTo>
                    <a:pt x="206" y="152"/>
                  </a:lnTo>
                  <a:lnTo>
                    <a:pt x="211" y="153"/>
                  </a:lnTo>
                  <a:lnTo>
                    <a:pt x="216" y="155"/>
                  </a:lnTo>
                  <a:lnTo>
                    <a:pt x="220" y="158"/>
                  </a:lnTo>
                  <a:lnTo>
                    <a:pt x="225" y="160"/>
                  </a:lnTo>
                  <a:lnTo>
                    <a:pt x="228" y="163"/>
                  </a:lnTo>
                  <a:lnTo>
                    <a:pt x="221" y="160"/>
                  </a:lnTo>
                  <a:lnTo>
                    <a:pt x="215" y="157"/>
                  </a:lnTo>
                  <a:lnTo>
                    <a:pt x="208" y="153"/>
                  </a:lnTo>
                  <a:lnTo>
                    <a:pt x="200" y="150"/>
                  </a:lnTo>
                  <a:lnTo>
                    <a:pt x="193" y="147"/>
                  </a:lnTo>
                  <a:lnTo>
                    <a:pt x="186" y="143"/>
                  </a:lnTo>
                  <a:lnTo>
                    <a:pt x="178" y="140"/>
                  </a:lnTo>
                  <a:lnTo>
                    <a:pt x="171" y="137"/>
                  </a:lnTo>
                  <a:lnTo>
                    <a:pt x="163" y="133"/>
                  </a:lnTo>
                  <a:lnTo>
                    <a:pt x="156" y="130"/>
                  </a:lnTo>
                  <a:lnTo>
                    <a:pt x="150" y="127"/>
                  </a:lnTo>
                  <a:lnTo>
                    <a:pt x="143" y="123"/>
                  </a:lnTo>
                  <a:lnTo>
                    <a:pt x="136" y="120"/>
                  </a:lnTo>
                  <a:lnTo>
                    <a:pt x="130" y="118"/>
                  </a:lnTo>
                  <a:lnTo>
                    <a:pt x="121" y="113"/>
                  </a:lnTo>
                  <a:lnTo>
                    <a:pt x="115" y="110"/>
                  </a:lnTo>
                  <a:lnTo>
                    <a:pt x="108" y="107"/>
                  </a:lnTo>
                  <a:lnTo>
                    <a:pt x="100" y="103"/>
                  </a:lnTo>
                  <a:lnTo>
                    <a:pt x="93" y="102"/>
                  </a:lnTo>
                  <a:lnTo>
                    <a:pt x="85" y="97"/>
                  </a:lnTo>
                  <a:lnTo>
                    <a:pt x="78" y="93"/>
                  </a:lnTo>
                  <a:lnTo>
                    <a:pt x="72" y="90"/>
                  </a:lnTo>
                  <a:lnTo>
                    <a:pt x="63" y="87"/>
                  </a:lnTo>
                  <a:lnTo>
                    <a:pt x="58" y="85"/>
                  </a:lnTo>
                  <a:lnTo>
                    <a:pt x="52" y="82"/>
                  </a:lnTo>
                  <a:lnTo>
                    <a:pt x="43" y="77"/>
                  </a:lnTo>
                  <a:lnTo>
                    <a:pt x="37" y="73"/>
                  </a:lnTo>
                  <a:lnTo>
                    <a:pt x="28" y="70"/>
                  </a:lnTo>
                  <a:lnTo>
                    <a:pt x="22" y="68"/>
                  </a:lnTo>
                  <a:lnTo>
                    <a:pt x="15" y="65"/>
                  </a:lnTo>
                  <a:lnTo>
                    <a:pt x="7" y="62"/>
                  </a:lnTo>
                  <a:lnTo>
                    <a:pt x="0" y="57"/>
                  </a:lnTo>
                  <a:lnTo>
                    <a:pt x="5" y="58"/>
                  </a:lnTo>
                  <a:lnTo>
                    <a:pt x="10" y="60"/>
                  </a:lnTo>
                  <a:lnTo>
                    <a:pt x="17" y="62"/>
                  </a:lnTo>
                  <a:lnTo>
                    <a:pt x="22" y="63"/>
                  </a:lnTo>
                  <a:lnTo>
                    <a:pt x="27" y="63"/>
                  </a:lnTo>
                  <a:lnTo>
                    <a:pt x="32" y="65"/>
                  </a:lnTo>
                  <a:lnTo>
                    <a:pt x="37" y="67"/>
                  </a:lnTo>
                  <a:lnTo>
                    <a:pt x="43" y="68"/>
                  </a:lnTo>
                  <a:lnTo>
                    <a:pt x="48" y="70"/>
                  </a:lnTo>
                  <a:lnTo>
                    <a:pt x="53" y="70"/>
                  </a:lnTo>
                  <a:lnTo>
                    <a:pt x="58" y="70"/>
                  </a:lnTo>
                  <a:lnTo>
                    <a:pt x="63" y="72"/>
                  </a:lnTo>
                  <a:lnTo>
                    <a:pt x="68" y="73"/>
                  </a:lnTo>
                  <a:lnTo>
                    <a:pt x="73" y="75"/>
                  </a:lnTo>
                  <a:lnTo>
                    <a:pt x="78" y="77"/>
                  </a:lnTo>
                  <a:lnTo>
                    <a:pt x="83" y="77"/>
                  </a:lnTo>
                  <a:lnTo>
                    <a:pt x="88" y="78"/>
                  </a:lnTo>
                  <a:lnTo>
                    <a:pt x="95" y="80"/>
                  </a:lnTo>
                  <a:lnTo>
                    <a:pt x="100" y="82"/>
                  </a:lnTo>
                  <a:lnTo>
                    <a:pt x="105" y="83"/>
                  </a:lnTo>
                  <a:lnTo>
                    <a:pt x="110" y="85"/>
                  </a:lnTo>
                  <a:lnTo>
                    <a:pt x="115" y="87"/>
                  </a:lnTo>
                  <a:lnTo>
                    <a:pt x="120" y="87"/>
                  </a:lnTo>
                  <a:lnTo>
                    <a:pt x="125" y="88"/>
                  </a:lnTo>
                  <a:lnTo>
                    <a:pt x="131" y="90"/>
                  </a:lnTo>
                  <a:lnTo>
                    <a:pt x="136" y="90"/>
                  </a:lnTo>
                  <a:lnTo>
                    <a:pt x="141" y="92"/>
                  </a:lnTo>
                  <a:lnTo>
                    <a:pt x="145" y="93"/>
                  </a:lnTo>
                  <a:lnTo>
                    <a:pt x="150" y="95"/>
                  </a:lnTo>
                  <a:lnTo>
                    <a:pt x="155" y="97"/>
                  </a:lnTo>
                  <a:lnTo>
                    <a:pt x="160" y="100"/>
                  </a:lnTo>
                  <a:lnTo>
                    <a:pt x="166" y="102"/>
                  </a:lnTo>
                  <a:lnTo>
                    <a:pt x="163" y="100"/>
                  </a:lnTo>
                  <a:lnTo>
                    <a:pt x="161" y="98"/>
                  </a:lnTo>
                  <a:lnTo>
                    <a:pt x="160" y="97"/>
                  </a:lnTo>
                  <a:lnTo>
                    <a:pt x="158" y="95"/>
                  </a:lnTo>
                  <a:lnTo>
                    <a:pt x="155" y="93"/>
                  </a:lnTo>
                  <a:lnTo>
                    <a:pt x="153" y="92"/>
                  </a:lnTo>
                  <a:lnTo>
                    <a:pt x="151" y="90"/>
                  </a:lnTo>
                  <a:lnTo>
                    <a:pt x="150" y="88"/>
                  </a:lnTo>
                  <a:lnTo>
                    <a:pt x="146" y="87"/>
                  </a:lnTo>
                  <a:lnTo>
                    <a:pt x="145" y="87"/>
                  </a:lnTo>
                  <a:lnTo>
                    <a:pt x="145" y="87"/>
                  </a:lnTo>
                  <a:lnTo>
                    <a:pt x="143" y="85"/>
                  </a:lnTo>
                  <a:lnTo>
                    <a:pt x="140" y="83"/>
                  </a:lnTo>
                  <a:lnTo>
                    <a:pt x="138" y="82"/>
                  </a:lnTo>
                  <a:lnTo>
                    <a:pt x="136" y="80"/>
                  </a:lnTo>
                  <a:lnTo>
                    <a:pt x="133" y="78"/>
                  </a:lnTo>
                  <a:lnTo>
                    <a:pt x="131" y="77"/>
                  </a:lnTo>
                  <a:lnTo>
                    <a:pt x="130" y="75"/>
                  </a:lnTo>
                  <a:lnTo>
                    <a:pt x="128" y="73"/>
                  </a:lnTo>
                  <a:lnTo>
                    <a:pt x="125" y="73"/>
                  </a:lnTo>
                  <a:lnTo>
                    <a:pt x="123" y="72"/>
                  </a:lnTo>
                  <a:lnTo>
                    <a:pt x="121" y="70"/>
                  </a:lnTo>
                  <a:lnTo>
                    <a:pt x="120" y="70"/>
                  </a:lnTo>
                  <a:lnTo>
                    <a:pt x="116" y="68"/>
                  </a:lnTo>
                  <a:lnTo>
                    <a:pt x="115" y="67"/>
                  </a:lnTo>
                  <a:lnTo>
                    <a:pt x="113" y="65"/>
                  </a:lnTo>
                  <a:lnTo>
                    <a:pt x="110" y="63"/>
                  </a:lnTo>
                  <a:lnTo>
                    <a:pt x="108" y="62"/>
                  </a:lnTo>
                  <a:lnTo>
                    <a:pt x="106" y="60"/>
                  </a:lnTo>
                  <a:lnTo>
                    <a:pt x="105" y="60"/>
                  </a:lnTo>
                  <a:lnTo>
                    <a:pt x="102" y="58"/>
                  </a:lnTo>
                  <a:lnTo>
                    <a:pt x="100" y="57"/>
                  </a:lnTo>
                  <a:lnTo>
                    <a:pt x="103" y="57"/>
                  </a:lnTo>
                  <a:lnTo>
                    <a:pt x="105" y="58"/>
                  </a:lnTo>
                  <a:lnTo>
                    <a:pt x="108" y="58"/>
                  </a:lnTo>
                  <a:lnTo>
                    <a:pt x="110" y="60"/>
                  </a:lnTo>
                  <a:lnTo>
                    <a:pt x="111" y="60"/>
                  </a:lnTo>
                  <a:lnTo>
                    <a:pt x="115" y="60"/>
                  </a:lnTo>
                  <a:lnTo>
                    <a:pt x="116" y="62"/>
                  </a:lnTo>
                  <a:lnTo>
                    <a:pt x="120" y="62"/>
                  </a:lnTo>
                  <a:lnTo>
                    <a:pt x="121" y="63"/>
                  </a:lnTo>
                  <a:lnTo>
                    <a:pt x="125" y="63"/>
                  </a:lnTo>
                  <a:lnTo>
                    <a:pt x="126" y="65"/>
                  </a:lnTo>
                  <a:lnTo>
                    <a:pt x="130" y="65"/>
                  </a:lnTo>
                  <a:lnTo>
                    <a:pt x="131" y="67"/>
                  </a:lnTo>
                  <a:lnTo>
                    <a:pt x="135" y="67"/>
                  </a:lnTo>
                  <a:lnTo>
                    <a:pt x="136" y="67"/>
                  </a:lnTo>
                  <a:lnTo>
                    <a:pt x="140" y="68"/>
                  </a:lnTo>
                  <a:lnTo>
                    <a:pt x="141" y="68"/>
                  </a:lnTo>
                  <a:lnTo>
                    <a:pt x="145" y="70"/>
                  </a:lnTo>
                  <a:lnTo>
                    <a:pt x="145" y="70"/>
                  </a:lnTo>
                  <a:lnTo>
                    <a:pt x="148" y="70"/>
                  </a:lnTo>
                  <a:lnTo>
                    <a:pt x="150" y="70"/>
                  </a:lnTo>
                  <a:lnTo>
                    <a:pt x="153" y="70"/>
                  </a:lnTo>
                  <a:lnTo>
                    <a:pt x="155" y="72"/>
                  </a:lnTo>
                  <a:lnTo>
                    <a:pt x="158" y="72"/>
                  </a:lnTo>
                  <a:lnTo>
                    <a:pt x="160" y="73"/>
                  </a:lnTo>
                  <a:lnTo>
                    <a:pt x="163" y="73"/>
                  </a:lnTo>
                  <a:lnTo>
                    <a:pt x="165" y="73"/>
                  </a:lnTo>
                  <a:lnTo>
                    <a:pt x="168" y="75"/>
                  </a:lnTo>
                  <a:lnTo>
                    <a:pt x="170" y="75"/>
                  </a:lnTo>
                  <a:lnTo>
                    <a:pt x="171" y="77"/>
                  </a:lnTo>
                  <a:lnTo>
                    <a:pt x="175" y="77"/>
                  </a:lnTo>
                  <a:lnTo>
                    <a:pt x="176" y="78"/>
                  </a:lnTo>
                  <a:lnTo>
                    <a:pt x="173" y="75"/>
                  </a:lnTo>
                  <a:lnTo>
                    <a:pt x="170" y="72"/>
                  </a:lnTo>
                  <a:lnTo>
                    <a:pt x="166" y="70"/>
                  </a:lnTo>
                  <a:lnTo>
                    <a:pt x="161" y="68"/>
                  </a:lnTo>
                  <a:lnTo>
                    <a:pt x="158" y="65"/>
                  </a:lnTo>
                  <a:lnTo>
                    <a:pt x="155" y="63"/>
                  </a:lnTo>
                  <a:lnTo>
                    <a:pt x="151" y="60"/>
                  </a:lnTo>
                  <a:lnTo>
                    <a:pt x="146" y="58"/>
                  </a:lnTo>
                  <a:lnTo>
                    <a:pt x="145" y="55"/>
                  </a:lnTo>
                  <a:lnTo>
                    <a:pt x="141" y="53"/>
                  </a:lnTo>
                  <a:lnTo>
                    <a:pt x="138" y="52"/>
                  </a:lnTo>
                  <a:lnTo>
                    <a:pt x="133" y="48"/>
                  </a:lnTo>
                  <a:lnTo>
                    <a:pt x="130" y="45"/>
                  </a:lnTo>
                  <a:lnTo>
                    <a:pt x="126" y="43"/>
                  </a:lnTo>
                  <a:lnTo>
                    <a:pt x="123" y="40"/>
                  </a:lnTo>
                  <a:lnTo>
                    <a:pt x="118" y="38"/>
                  </a:lnTo>
                  <a:lnTo>
                    <a:pt x="115" y="37"/>
                  </a:lnTo>
                  <a:lnTo>
                    <a:pt x="111" y="33"/>
                  </a:lnTo>
                  <a:lnTo>
                    <a:pt x="108" y="32"/>
                  </a:lnTo>
                  <a:lnTo>
                    <a:pt x="103" y="28"/>
                  </a:lnTo>
                  <a:lnTo>
                    <a:pt x="100" y="25"/>
                  </a:lnTo>
                  <a:lnTo>
                    <a:pt x="97" y="23"/>
                  </a:lnTo>
                  <a:lnTo>
                    <a:pt x="93" y="20"/>
                  </a:lnTo>
                  <a:lnTo>
                    <a:pt x="88" y="20"/>
                  </a:lnTo>
                  <a:lnTo>
                    <a:pt x="85" y="17"/>
                  </a:lnTo>
                  <a:lnTo>
                    <a:pt x="82" y="13"/>
                  </a:lnTo>
                  <a:lnTo>
                    <a:pt x="78" y="12"/>
                  </a:lnTo>
                  <a:lnTo>
                    <a:pt x="73" y="8"/>
                  </a:lnTo>
                  <a:lnTo>
                    <a:pt x="70" y="7"/>
                  </a:lnTo>
                  <a:lnTo>
                    <a:pt x="67" y="3"/>
                  </a:lnTo>
                  <a:lnTo>
                    <a:pt x="63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B0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90" name="Freeform 86"/>
            <p:cNvSpPr>
              <a:spLocks/>
            </p:cNvSpPr>
            <p:nvPr/>
          </p:nvSpPr>
          <p:spPr bwMode="auto">
            <a:xfrm>
              <a:off x="2953" y="2259"/>
              <a:ext cx="53" cy="19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8" y="33"/>
                </a:cxn>
                <a:cxn ang="0">
                  <a:pos x="5" y="48"/>
                </a:cxn>
                <a:cxn ang="0">
                  <a:pos x="3" y="63"/>
                </a:cxn>
                <a:cxn ang="0">
                  <a:pos x="2" y="77"/>
                </a:cxn>
                <a:cxn ang="0">
                  <a:pos x="0" y="90"/>
                </a:cxn>
                <a:cxn ang="0">
                  <a:pos x="0" y="103"/>
                </a:cxn>
                <a:cxn ang="0">
                  <a:pos x="0" y="118"/>
                </a:cxn>
                <a:cxn ang="0">
                  <a:pos x="0" y="133"/>
                </a:cxn>
                <a:cxn ang="0">
                  <a:pos x="2" y="150"/>
                </a:cxn>
                <a:cxn ang="0">
                  <a:pos x="5" y="167"/>
                </a:cxn>
                <a:cxn ang="0">
                  <a:pos x="10" y="168"/>
                </a:cxn>
                <a:cxn ang="0">
                  <a:pos x="15" y="172"/>
                </a:cxn>
                <a:cxn ang="0">
                  <a:pos x="18" y="175"/>
                </a:cxn>
                <a:cxn ang="0">
                  <a:pos x="23" y="177"/>
                </a:cxn>
                <a:cxn ang="0">
                  <a:pos x="26" y="180"/>
                </a:cxn>
                <a:cxn ang="0">
                  <a:pos x="31" y="182"/>
                </a:cxn>
                <a:cxn ang="0">
                  <a:pos x="36" y="183"/>
                </a:cxn>
                <a:cxn ang="0">
                  <a:pos x="40" y="187"/>
                </a:cxn>
                <a:cxn ang="0">
                  <a:pos x="45" y="188"/>
                </a:cxn>
                <a:cxn ang="0">
                  <a:pos x="50" y="192"/>
                </a:cxn>
                <a:cxn ang="0">
                  <a:pos x="51" y="193"/>
                </a:cxn>
                <a:cxn ang="0">
                  <a:pos x="48" y="190"/>
                </a:cxn>
                <a:cxn ang="0">
                  <a:pos x="45" y="187"/>
                </a:cxn>
                <a:cxn ang="0">
                  <a:pos x="40" y="183"/>
                </a:cxn>
                <a:cxn ang="0">
                  <a:pos x="35" y="182"/>
                </a:cxn>
                <a:cxn ang="0">
                  <a:pos x="30" y="177"/>
                </a:cxn>
                <a:cxn ang="0">
                  <a:pos x="26" y="173"/>
                </a:cxn>
                <a:cxn ang="0">
                  <a:pos x="23" y="168"/>
                </a:cxn>
                <a:cxn ang="0">
                  <a:pos x="20" y="167"/>
                </a:cxn>
                <a:cxn ang="0">
                  <a:pos x="17" y="165"/>
                </a:cxn>
                <a:cxn ang="0">
                  <a:pos x="12" y="148"/>
                </a:cxn>
                <a:cxn ang="0">
                  <a:pos x="8" y="133"/>
                </a:cxn>
                <a:cxn ang="0">
                  <a:pos x="7" y="117"/>
                </a:cxn>
                <a:cxn ang="0">
                  <a:pos x="7" y="98"/>
                </a:cxn>
                <a:cxn ang="0">
                  <a:pos x="7" y="82"/>
                </a:cxn>
                <a:cxn ang="0">
                  <a:pos x="8" y="65"/>
                </a:cxn>
                <a:cxn ang="0">
                  <a:pos x="12" y="50"/>
                </a:cxn>
                <a:cxn ang="0">
                  <a:pos x="15" y="35"/>
                </a:cxn>
                <a:cxn ang="0">
                  <a:pos x="18" y="22"/>
                </a:cxn>
                <a:cxn ang="0">
                  <a:pos x="23" y="8"/>
                </a:cxn>
                <a:cxn ang="0">
                  <a:pos x="23" y="0"/>
                </a:cxn>
                <a:cxn ang="0">
                  <a:pos x="21" y="3"/>
                </a:cxn>
                <a:cxn ang="0">
                  <a:pos x="18" y="5"/>
                </a:cxn>
                <a:cxn ang="0">
                  <a:pos x="15" y="7"/>
                </a:cxn>
              </a:cxnLst>
              <a:rect l="0" t="0" r="r" b="b"/>
              <a:pathLst>
                <a:path w="53" h="193">
                  <a:moveTo>
                    <a:pt x="15" y="8"/>
                  </a:moveTo>
                  <a:lnTo>
                    <a:pt x="13" y="15"/>
                  </a:lnTo>
                  <a:lnTo>
                    <a:pt x="12" y="18"/>
                  </a:lnTo>
                  <a:lnTo>
                    <a:pt x="10" y="25"/>
                  </a:lnTo>
                  <a:lnTo>
                    <a:pt x="10" y="30"/>
                  </a:lnTo>
                  <a:lnTo>
                    <a:pt x="8" y="33"/>
                  </a:lnTo>
                  <a:lnTo>
                    <a:pt x="7" y="40"/>
                  </a:lnTo>
                  <a:lnTo>
                    <a:pt x="7" y="45"/>
                  </a:lnTo>
                  <a:lnTo>
                    <a:pt x="5" y="48"/>
                  </a:lnTo>
                  <a:lnTo>
                    <a:pt x="5" y="53"/>
                  </a:lnTo>
                  <a:lnTo>
                    <a:pt x="3" y="58"/>
                  </a:lnTo>
                  <a:lnTo>
                    <a:pt x="3" y="63"/>
                  </a:lnTo>
                  <a:lnTo>
                    <a:pt x="2" y="67"/>
                  </a:lnTo>
                  <a:lnTo>
                    <a:pt x="2" y="72"/>
                  </a:lnTo>
                  <a:lnTo>
                    <a:pt x="2" y="77"/>
                  </a:lnTo>
                  <a:lnTo>
                    <a:pt x="0" y="82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5"/>
                  </a:lnTo>
                  <a:lnTo>
                    <a:pt x="0" y="98"/>
                  </a:lnTo>
                  <a:lnTo>
                    <a:pt x="0" y="103"/>
                  </a:lnTo>
                  <a:lnTo>
                    <a:pt x="0" y="110"/>
                  </a:lnTo>
                  <a:lnTo>
                    <a:pt x="0" y="115"/>
                  </a:lnTo>
                  <a:lnTo>
                    <a:pt x="0" y="118"/>
                  </a:lnTo>
                  <a:lnTo>
                    <a:pt x="0" y="123"/>
                  </a:lnTo>
                  <a:lnTo>
                    <a:pt x="0" y="128"/>
                  </a:lnTo>
                  <a:lnTo>
                    <a:pt x="0" y="133"/>
                  </a:lnTo>
                  <a:lnTo>
                    <a:pt x="2" y="138"/>
                  </a:lnTo>
                  <a:lnTo>
                    <a:pt x="2" y="145"/>
                  </a:lnTo>
                  <a:lnTo>
                    <a:pt x="2" y="150"/>
                  </a:lnTo>
                  <a:lnTo>
                    <a:pt x="3" y="155"/>
                  </a:lnTo>
                  <a:lnTo>
                    <a:pt x="5" y="162"/>
                  </a:lnTo>
                  <a:lnTo>
                    <a:pt x="5" y="167"/>
                  </a:lnTo>
                  <a:lnTo>
                    <a:pt x="7" y="167"/>
                  </a:lnTo>
                  <a:lnTo>
                    <a:pt x="8" y="168"/>
                  </a:lnTo>
                  <a:lnTo>
                    <a:pt x="10" y="168"/>
                  </a:lnTo>
                  <a:lnTo>
                    <a:pt x="12" y="170"/>
                  </a:lnTo>
                  <a:lnTo>
                    <a:pt x="13" y="170"/>
                  </a:lnTo>
                  <a:lnTo>
                    <a:pt x="15" y="172"/>
                  </a:lnTo>
                  <a:lnTo>
                    <a:pt x="17" y="172"/>
                  </a:lnTo>
                  <a:lnTo>
                    <a:pt x="18" y="173"/>
                  </a:lnTo>
                  <a:lnTo>
                    <a:pt x="18" y="175"/>
                  </a:lnTo>
                  <a:lnTo>
                    <a:pt x="20" y="175"/>
                  </a:lnTo>
                  <a:lnTo>
                    <a:pt x="21" y="177"/>
                  </a:lnTo>
                  <a:lnTo>
                    <a:pt x="23" y="177"/>
                  </a:lnTo>
                  <a:lnTo>
                    <a:pt x="25" y="178"/>
                  </a:lnTo>
                  <a:lnTo>
                    <a:pt x="26" y="178"/>
                  </a:lnTo>
                  <a:lnTo>
                    <a:pt x="26" y="180"/>
                  </a:lnTo>
                  <a:lnTo>
                    <a:pt x="28" y="180"/>
                  </a:lnTo>
                  <a:lnTo>
                    <a:pt x="30" y="182"/>
                  </a:lnTo>
                  <a:lnTo>
                    <a:pt x="31" y="182"/>
                  </a:lnTo>
                  <a:lnTo>
                    <a:pt x="33" y="183"/>
                  </a:lnTo>
                  <a:lnTo>
                    <a:pt x="35" y="183"/>
                  </a:lnTo>
                  <a:lnTo>
                    <a:pt x="36" y="183"/>
                  </a:lnTo>
                  <a:lnTo>
                    <a:pt x="36" y="185"/>
                  </a:lnTo>
                  <a:lnTo>
                    <a:pt x="38" y="185"/>
                  </a:lnTo>
                  <a:lnTo>
                    <a:pt x="40" y="187"/>
                  </a:lnTo>
                  <a:lnTo>
                    <a:pt x="41" y="187"/>
                  </a:lnTo>
                  <a:lnTo>
                    <a:pt x="43" y="188"/>
                  </a:lnTo>
                  <a:lnTo>
                    <a:pt x="45" y="188"/>
                  </a:lnTo>
                  <a:lnTo>
                    <a:pt x="46" y="190"/>
                  </a:lnTo>
                  <a:lnTo>
                    <a:pt x="48" y="190"/>
                  </a:lnTo>
                  <a:lnTo>
                    <a:pt x="50" y="192"/>
                  </a:lnTo>
                  <a:lnTo>
                    <a:pt x="51" y="193"/>
                  </a:lnTo>
                  <a:lnTo>
                    <a:pt x="53" y="193"/>
                  </a:lnTo>
                  <a:lnTo>
                    <a:pt x="51" y="193"/>
                  </a:lnTo>
                  <a:lnTo>
                    <a:pt x="51" y="192"/>
                  </a:lnTo>
                  <a:lnTo>
                    <a:pt x="50" y="192"/>
                  </a:lnTo>
                  <a:lnTo>
                    <a:pt x="48" y="190"/>
                  </a:lnTo>
                  <a:lnTo>
                    <a:pt x="46" y="190"/>
                  </a:lnTo>
                  <a:lnTo>
                    <a:pt x="45" y="188"/>
                  </a:lnTo>
                  <a:lnTo>
                    <a:pt x="45" y="187"/>
                  </a:lnTo>
                  <a:lnTo>
                    <a:pt x="43" y="187"/>
                  </a:lnTo>
                  <a:lnTo>
                    <a:pt x="41" y="185"/>
                  </a:lnTo>
                  <a:lnTo>
                    <a:pt x="40" y="183"/>
                  </a:lnTo>
                  <a:lnTo>
                    <a:pt x="38" y="183"/>
                  </a:lnTo>
                  <a:lnTo>
                    <a:pt x="36" y="183"/>
                  </a:lnTo>
                  <a:lnTo>
                    <a:pt x="35" y="182"/>
                  </a:lnTo>
                  <a:lnTo>
                    <a:pt x="33" y="180"/>
                  </a:lnTo>
                  <a:lnTo>
                    <a:pt x="31" y="178"/>
                  </a:lnTo>
                  <a:lnTo>
                    <a:pt x="30" y="177"/>
                  </a:lnTo>
                  <a:lnTo>
                    <a:pt x="28" y="175"/>
                  </a:lnTo>
                  <a:lnTo>
                    <a:pt x="26" y="175"/>
                  </a:lnTo>
                  <a:lnTo>
                    <a:pt x="26" y="173"/>
                  </a:lnTo>
                  <a:lnTo>
                    <a:pt x="25" y="172"/>
                  </a:lnTo>
                  <a:lnTo>
                    <a:pt x="23" y="170"/>
                  </a:lnTo>
                  <a:lnTo>
                    <a:pt x="23" y="168"/>
                  </a:lnTo>
                  <a:lnTo>
                    <a:pt x="21" y="168"/>
                  </a:lnTo>
                  <a:lnTo>
                    <a:pt x="20" y="167"/>
                  </a:lnTo>
                  <a:lnTo>
                    <a:pt x="20" y="167"/>
                  </a:lnTo>
                  <a:lnTo>
                    <a:pt x="18" y="167"/>
                  </a:lnTo>
                  <a:lnTo>
                    <a:pt x="18" y="165"/>
                  </a:lnTo>
                  <a:lnTo>
                    <a:pt x="17" y="165"/>
                  </a:lnTo>
                  <a:lnTo>
                    <a:pt x="15" y="158"/>
                  </a:lnTo>
                  <a:lnTo>
                    <a:pt x="13" y="153"/>
                  </a:lnTo>
                  <a:lnTo>
                    <a:pt x="12" y="148"/>
                  </a:lnTo>
                  <a:lnTo>
                    <a:pt x="10" y="143"/>
                  </a:lnTo>
                  <a:lnTo>
                    <a:pt x="10" y="137"/>
                  </a:lnTo>
                  <a:lnTo>
                    <a:pt x="8" y="133"/>
                  </a:lnTo>
                  <a:lnTo>
                    <a:pt x="8" y="127"/>
                  </a:lnTo>
                  <a:lnTo>
                    <a:pt x="7" y="120"/>
                  </a:lnTo>
                  <a:lnTo>
                    <a:pt x="7" y="117"/>
                  </a:lnTo>
                  <a:lnTo>
                    <a:pt x="7" y="110"/>
                  </a:lnTo>
                  <a:lnTo>
                    <a:pt x="7" y="105"/>
                  </a:lnTo>
                  <a:lnTo>
                    <a:pt x="7" y="98"/>
                  </a:lnTo>
                  <a:lnTo>
                    <a:pt x="7" y="93"/>
                  </a:lnTo>
                  <a:lnTo>
                    <a:pt x="7" y="88"/>
                  </a:lnTo>
                  <a:lnTo>
                    <a:pt x="7" y="82"/>
                  </a:lnTo>
                  <a:lnTo>
                    <a:pt x="8" y="77"/>
                  </a:lnTo>
                  <a:lnTo>
                    <a:pt x="8" y="72"/>
                  </a:lnTo>
                  <a:lnTo>
                    <a:pt x="8" y="65"/>
                  </a:lnTo>
                  <a:lnTo>
                    <a:pt x="10" y="62"/>
                  </a:lnTo>
                  <a:lnTo>
                    <a:pt x="10" y="55"/>
                  </a:lnTo>
                  <a:lnTo>
                    <a:pt x="12" y="50"/>
                  </a:lnTo>
                  <a:lnTo>
                    <a:pt x="13" y="47"/>
                  </a:lnTo>
                  <a:lnTo>
                    <a:pt x="13" y="40"/>
                  </a:lnTo>
                  <a:lnTo>
                    <a:pt x="15" y="35"/>
                  </a:lnTo>
                  <a:lnTo>
                    <a:pt x="17" y="32"/>
                  </a:lnTo>
                  <a:lnTo>
                    <a:pt x="17" y="27"/>
                  </a:lnTo>
                  <a:lnTo>
                    <a:pt x="18" y="22"/>
                  </a:lnTo>
                  <a:lnTo>
                    <a:pt x="20" y="17"/>
                  </a:lnTo>
                  <a:lnTo>
                    <a:pt x="21" y="13"/>
                  </a:lnTo>
                  <a:lnTo>
                    <a:pt x="23" y="8"/>
                  </a:lnTo>
                  <a:lnTo>
                    <a:pt x="23" y="3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91" name="Freeform 87"/>
            <p:cNvSpPr>
              <a:spLocks/>
            </p:cNvSpPr>
            <p:nvPr/>
          </p:nvSpPr>
          <p:spPr bwMode="auto">
            <a:xfrm>
              <a:off x="2958" y="2437"/>
              <a:ext cx="43" cy="8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" y="10"/>
                </a:cxn>
                <a:cxn ang="0">
                  <a:pos x="2" y="19"/>
                </a:cxn>
                <a:cxn ang="0">
                  <a:pos x="3" y="24"/>
                </a:cxn>
                <a:cxn ang="0">
                  <a:pos x="5" y="30"/>
                </a:cxn>
                <a:cxn ang="0">
                  <a:pos x="7" y="35"/>
                </a:cxn>
                <a:cxn ang="0">
                  <a:pos x="8" y="40"/>
                </a:cxn>
                <a:cxn ang="0">
                  <a:pos x="12" y="45"/>
                </a:cxn>
                <a:cxn ang="0">
                  <a:pos x="15" y="50"/>
                </a:cxn>
                <a:cxn ang="0">
                  <a:pos x="18" y="55"/>
                </a:cxn>
                <a:cxn ang="0">
                  <a:pos x="21" y="60"/>
                </a:cxn>
                <a:cxn ang="0">
                  <a:pos x="23" y="65"/>
                </a:cxn>
                <a:cxn ang="0">
                  <a:pos x="26" y="70"/>
                </a:cxn>
                <a:cxn ang="0">
                  <a:pos x="31" y="75"/>
                </a:cxn>
                <a:cxn ang="0">
                  <a:pos x="36" y="80"/>
                </a:cxn>
                <a:cxn ang="0">
                  <a:pos x="40" y="87"/>
                </a:cxn>
                <a:cxn ang="0">
                  <a:pos x="41" y="87"/>
                </a:cxn>
                <a:cxn ang="0">
                  <a:pos x="36" y="82"/>
                </a:cxn>
                <a:cxn ang="0">
                  <a:pos x="33" y="77"/>
                </a:cxn>
                <a:cxn ang="0">
                  <a:pos x="30" y="72"/>
                </a:cxn>
                <a:cxn ang="0">
                  <a:pos x="26" y="67"/>
                </a:cxn>
                <a:cxn ang="0">
                  <a:pos x="23" y="62"/>
                </a:cxn>
                <a:cxn ang="0">
                  <a:pos x="21" y="57"/>
                </a:cxn>
                <a:cxn ang="0">
                  <a:pos x="20" y="54"/>
                </a:cxn>
                <a:cxn ang="0">
                  <a:pos x="18" y="47"/>
                </a:cxn>
                <a:cxn ang="0">
                  <a:pos x="15" y="42"/>
                </a:cxn>
                <a:cxn ang="0">
                  <a:pos x="13" y="39"/>
                </a:cxn>
                <a:cxn ang="0">
                  <a:pos x="12" y="32"/>
                </a:cxn>
                <a:cxn ang="0">
                  <a:pos x="10" y="25"/>
                </a:cxn>
                <a:cxn ang="0">
                  <a:pos x="10" y="22"/>
                </a:cxn>
                <a:cxn ang="0">
                  <a:pos x="10" y="15"/>
                </a:cxn>
                <a:cxn ang="0">
                  <a:pos x="8" y="9"/>
                </a:cxn>
                <a:cxn ang="0">
                  <a:pos x="8" y="5"/>
                </a:cxn>
                <a:cxn ang="0">
                  <a:pos x="7" y="5"/>
                </a:cxn>
                <a:cxn ang="0">
                  <a:pos x="5" y="4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43" h="89">
                  <a:moveTo>
                    <a:pt x="0" y="0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2" y="10"/>
                  </a:lnTo>
                  <a:lnTo>
                    <a:pt x="2" y="14"/>
                  </a:lnTo>
                  <a:lnTo>
                    <a:pt x="2" y="19"/>
                  </a:lnTo>
                  <a:lnTo>
                    <a:pt x="2" y="22"/>
                  </a:lnTo>
                  <a:lnTo>
                    <a:pt x="3" y="24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5" y="32"/>
                  </a:lnTo>
                  <a:lnTo>
                    <a:pt x="7" y="35"/>
                  </a:lnTo>
                  <a:lnTo>
                    <a:pt x="8" y="39"/>
                  </a:lnTo>
                  <a:lnTo>
                    <a:pt x="8" y="40"/>
                  </a:lnTo>
                  <a:lnTo>
                    <a:pt x="10" y="42"/>
                  </a:lnTo>
                  <a:lnTo>
                    <a:pt x="12" y="45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6" y="54"/>
                  </a:lnTo>
                  <a:lnTo>
                    <a:pt x="18" y="55"/>
                  </a:lnTo>
                  <a:lnTo>
                    <a:pt x="20" y="57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23" y="65"/>
                  </a:lnTo>
                  <a:lnTo>
                    <a:pt x="25" y="69"/>
                  </a:lnTo>
                  <a:lnTo>
                    <a:pt x="26" y="70"/>
                  </a:lnTo>
                  <a:lnTo>
                    <a:pt x="30" y="72"/>
                  </a:lnTo>
                  <a:lnTo>
                    <a:pt x="31" y="75"/>
                  </a:lnTo>
                  <a:lnTo>
                    <a:pt x="33" y="79"/>
                  </a:lnTo>
                  <a:lnTo>
                    <a:pt x="36" y="80"/>
                  </a:lnTo>
                  <a:lnTo>
                    <a:pt x="38" y="84"/>
                  </a:lnTo>
                  <a:lnTo>
                    <a:pt x="40" y="87"/>
                  </a:lnTo>
                  <a:lnTo>
                    <a:pt x="43" y="89"/>
                  </a:lnTo>
                  <a:lnTo>
                    <a:pt x="41" y="87"/>
                  </a:lnTo>
                  <a:lnTo>
                    <a:pt x="40" y="85"/>
                  </a:lnTo>
                  <a:lnTo>
                    <a:pt x="36" y="82"/>
                  </a:lnTo>
                  <a:lnTo>
                    <a:pt x="35" y="79"/>
                  </a:lnTo>
                  <a:lnTo>
                    <a:pt x="33" y="77"/>
                  </a:lnTo>
                  <a:lnTo>
                    <a:pt x="31" y="74"/>
                  </a:lnTo>
                  <a:lnTo>
                    <a:pt x="30" y="72"/>
                  </a:lnTo>
                  <a:lnTo>
                    <a:pt x="28" y="70"/>
                  </a:lnTo>
                  <a:lnTo>
                    <a:pt x="26" y="67"/>
                  </a:lnTo>
                  <a:lnTo>
                    <a:pt x="25" y="65"/>
                  </a:lnTo>
                  <a:lnTo>
                    <a:pt x="23" y="62"/>
                  </a:lnTo>
                  <a:lnTo>
                    <a:pt x="21" y="60"/>
                  </a:lnTo>
                  <a:lnTo>
                    <a:pt x="21" y="57"/>
                  </a:lnTo>
                  <a:lnTo>
                    <a:pt x="21" y="55"/>
                  </a:lnTo>
                  <a:lnTo>
                    <a:pt x="20" y="54"/>
                  </a:lnTo>
                  <a:lnTo>
                    <a:pt x="18" y="50"/>
                  </a:lnTo>
                  <a:lnTo>
                    <a:pt x="18" y="47"/>
                  </a:lnTo>
                  <a:lnTo>
                    <a:pt x="16" y="45"/>
                  </a:lnTo>
                  <a:lnTo>
                    <a:pt x="15" y="42"/>
                  </a:lnTo>
                  <a:lnTo>
                    <a:pt x="15" y="39"/>
                  </a:lnTo>
                  <a:lnTo>
                    <a:pt x="13" y="39"/>
                  </a:lnTo>
                  <a:lnTo>
                    <a:pt x="13" y="35"/>
                  </a:lnTo>
                  <a:lnTo>
                    <a:pt x="12" y="32"/>
                  </a:lnTo>
                  <a:lnTo>
                    <a:pt x="12" y="29"/>
                  </a:lnTo>
                  <a:lnTo>
                    <a:pt x="10" y="25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10" y="19"/>
                  </a:lnTo>
                  <a:lnTo>
                    <a:pt x="10" y="15"/>
                  </a:lnTo>
                  <a:lnTo>
                    <a:pt x="8" y="12"/>
                  </a:lnTo>
                  <a:lnTo>
                    <a:pt x="8" y="9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92" name="Freeform 88"/>
            <p:cNvSpPr>
              <a:spLocks/>
            </p:cNvSpPr>
            <p:nvPr/>
          </p:nvSpPr>
          <p:spPr bwMode="auto">
            <a:xfrm>
              <a:off x="3034" y="2194"/>
              <a:ext cx="223" cy="190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12" y="35"/>
                </a:cxn>
                <a:cxn ang="0">
                  <a:pos x="22" y="50"/>
                </a:cxn>
                <a:cxn ang="0">
                  <a:pos x="30" y="63"/>
                </a:cxn>
                <a:cxn ang="0">
                  <a:pos x="42" y="80"/>
                </a:cxn>
                <a:cxn ang="0">
                  <a:pos x="55" y="92"/>
                </a:cxn>
                <a:cxn ang="0">
                  <a:pos x="68" y="105"/>
                </a:cxn>
                <a:cxn ang="0">
                  <a:pos x="83" y="115"/>
                </a:cxn>
                <a:cxn ang="0">
                  <a:pos x="98" y="128"/>
                </a:cxn>
                <a:cxn ang="0">
                  <a:pos x="113" y="138"/>
                </a:cxn>
                <a:cxn ang="0">
                  <a:pos x="130" y="147"/>
                </a:cxn>
                <a:cxn ang="0">
                  <a:pos x="147" y="158"/>
                </a:cxn>
                <a:cxn ang="0">
                  <a:pos x="163" y="165"/>
                </a:cxn>
                <a:cxn ang="0">
                  <a:pos x="182" y="173"/>
                </a:cxn>
                <a:cxn ang="0">
                  <a:pos x="197" y="182"/>
                </a:cxn>
                <a:cxn ang="0">
                  <a:pos x="215" y="187"/>
                </a:cxn>
                <a:cxn ang="0">
                  <a:pos x="221" y="190"/>
                </a:cxn>
                <a:cxn ang="0">
                  <a:pos x="218" y="188"/>
                </a:cxn>
                <a:cxn ang="0">
                  <a:pos x="213" y="185"/>
                </a:cxn>
                <a:cxn ang="0">
                  <a:pos x="208" y="182"/>
                </a:cxn>
                <a:cxn ang="0">
                  <a:pos x="201" y="180"/>
                </a:cxn>
                <a:cxn ang="0">
                  <a:pos x="195" y="177"/>
                </a:cxn>
                <a:cxn ang="0">
                  <a:pos x="188" y="173"/>
                </a:cxn>
                <a:cxn ang="0">
                  <a:pos x="180" y="168"/>
                </a:cxn>
                <a:cxn ang="0">
                  <a:pos x="173" y="165"/>
                </a:cxn>
                <a:cxn ang="0">
                  <a:pos x="165" y="162"/>
                </a:cxn>
                <a:cxn ang="0">
                  <a:pos x="158" y="158"/>
                </a:cxn>
                <a:cxn ang="0">
                  <a:pos x="152" y="153"/>
                </a:cxn>
                <a:cxn ang="0">
                  <a:pos x="145" y="150"/>
                </a:cxn>
                <a:cxn ang="0">
                  <a:pos x="140" y="147"/>
                </a:cxn>
                <a:cxn ang="0">
                  <a:pos x="137" y="147"/>
                </a:cxn>
                <a:cxn ang="0">
                  <a:pos x="130" y="140"/>
                </a:cxn>
                <a:cxn ang="0">
                  <a:pos x="118" y="130"/>
                </a:cxn>
                <a:cxn ang="0">
                  <a:pos x="108" y="123"/>
                </a:cxn>
                <a:cxn ang="0">
                  <a:pos x="100" y="115"/>
                </a:cxn>
                <a:cxn ang="0">
                  <a:pos x="90" y="108"/>
                </a:cxn>
                <a:cxn ang="0">
                  <a:pos x="82" y="102"/>
                </a:cxn>
                <a:cxn ang="0">
                  <a:pos x="73" y="95"/>
                </a:cxn>
                <a:cxn ang="0">
                  <a:pos x="65" y="88"/>
                </a:cxn>
                <a:cxn ang="0">
                  <a:pos x="57" y="80"/>
                </a:cxn>
                <a:cxn ang="0">
                  <a:pos x="50" y="73"/>
                </a:cxn>
                <a:cxn ang="0">
                  <a:pos x="42" y="63"/>
                </a:cxn>
                <a:cxn ang="0">
                  <a:pos x="35" y="55"/>
                </a:cxn>
                <a:cxn ang="0">
                  <a:pos x="27" y="45"/>
                </a:cxn>
                <a:cxn ang="0">
                  <a:pos x="22" y="33"/>
                </a:cxn>
                <a:cxn ang="0">
                  <a:pos x="15" y="22"/>
                </a:cxn>
                <a:cxn ang="0">
                  <a:pos x="7" y="8"/>
                </a:cxn>
                <a:cxn ang="0">
                  <a:pos x="4" y="2"/>
                </a:cxn>
                <a:cxn ang="0">
                  <a:pos x="2" y="5"/>
                </a:cxn>
                <a:cxn ang="0">
                  <a:pos x="2" y="8"/>
                </a:cxn>
                <a:cxn ang="0">
                  <a:pos x="0" y="10"/>
                </a:cxn>
              </a:cxnLst>
              <a:rect l="0" t="0" r="r" b="b"/>
              <a:pathLst>
                <a:path w="223" h="190">
                  <a:moveTo>
                    <a:pt x="0" y="12"/>
                  </a:moveTo>
                  <a:lnTo>
                    <a:pt x="4" y="20"/>
                  </a:lnTo>
                  <a:lnTo>
                    <a:pt x="9" y="28"/>
                  </a:lnTo>
                  <a:lnTo>
                    <a:pt x="12" y="35"/>
                  </a:lnTo>
                  <a:lnTo>
                    <a:pt x="17" y="43"/>
                  </a:lnTo>
                  <a:lnTo>
                    <a:pt x="22" y="50"/>
                  </a:lnTo>
                  <a:lnTo>
                    <a:pt x="25" y="58"/>
                  </a:lnTo>
                  <a:lnTo>
                    <a:pt x="30" y="63"/>
                  </a:lnTo>
                  <a:lnTo>
                    <a:pt x="37" y="72"/>
                  </a:lnTo>
                  <a:lnTo>
                    <a:pt x="42" y="80"/>
                  </a:lnTo>
                  <a:lnTo>
                    <a:pt x="49" y="85"/>
                  </a:lnTo>
                  <a:lnTo>
                    <a:pt x="55" y="92"/>
                  </a:lnTo>
                  <a:lnTo>
                    <a:pt x="62" y="97"/>
                  </a:lnTo>
                  <a:lnTo>
                    <a:pt x="68" y="105"/>
                  </a:lnTo>
                  <a:lnTo>
                    <a:pt x="77" y="112"/>
                  </a:lnTo>
                  <a:lnTo>
                    <a:pt x="83" y="115"/>
                  </a:lnTo>
                  <a:lnTo>
                    <a:pt x="92" y="122"/>
                  </a:lnTo>
                  <a:lnTo>
                    <a:pt x="98" y="128"/>
                  </a:lnTo>
                  <a:lnTo>
                    <a:pt x="107" y="132"/>
                  </a:lnTo>
                  <a:lnTo>
                    <a:pt x="113" y="138"/>
                  </a:lnTo>
                  <a:lnTo>
                    <a:pt x="122" y="143"/>
                  </a:lnTo>
                  <a:lnTo>
                    <a:pt x="130" y="147"/>
                  </a:lnTo>
                  <a:lnTo>
                    <a:pt x="138" y="153"/>
                  </a:lnTo>
                  <a:lnTo>
                    <a:pt x="147" y="158"/>
                  </a:lnTo>
                  <a:lnTo>
                    <a:pt x="155" y="162"/>
                  </a:lnTo>
                  <a:lnTo>
                    <a:pt x="163" y="165"/>
                  </a:lnTo>
                  <a:lnTo>
                    <a:pt x="172" y="170"/>
                  </a:lnTo>
                  <a:lnTo>
                    <a:pt x="182" y="173"/>
                  </a:lnTo>
                  <a:lnTo>
                    <a:pt x="188" y="178"/>
                  </a:lnTo>
                  <a:lnTo>
                    <a:pt x="197" y="182"/>
                  </a:lnTo>
                  <a:lnTo>
                    <a:pt x="205" y="183"/>
                  </a:lnTo>
                  <a:lnTo>
                    <a:pt x="215" y="187"/>
                  </a:lnTo>
                  <a:lnTo>
                    <a:pt x="223" y="190"/>
                  </a:lnTo>
                  <a:lnTo>
                    <a:pt x="221" y="190"/>
                  </a:lnTo>
                  <a:lnTo>
                    <a:pt x="220" y="188"/>
                  </a:lnTo>
                  <a:lnTo>
                    <a:pt x="218" y="188"/>
                  </a:lnTo>
                  <a:lnTo>
                    <a:pt x="215" y="187"/>
                  </a:lnTo>
                  <a:lnTo>
                    <a:pt x="213" y="185"/>
                  </a:lnTo>
                  <a:lnTo>
                    <a:pt x="210" y="183"/>
                  </a:lnTo>
                  <a:lnTo>
                    <a:pt x="208" y="182"/>
                  </a:lnTo>
                  <a:lnTo>
                    <a:pt x="205" y="182"/>
                  </a:lnTo>
                  <a:lnTo>
                    <a:pt x="201" y="180"/>
                  </a:lnTo>
                  <a:lnTo>
                    <a:pt x="198" y="178"/>
                  </a:lnTo>
                  <a:lnTo>
                    <a:pt x="195" y="177"/>
                  </a:lnTo>
                  <a:lnTo>
                    <a:pt x="190" y="175"/>
                  </a:lnTo>
                  <a:lnTo>
                    <a:pt x="188" y="173"/>
                  </a:lnTo>
                  <a:lnTo>
                    <a:pt x="185" y="170"/>
                  </a:lnTo>
                  <a:lnTo>
                    <a:pt x="180" y="168"/>
                  </a:lnTo>
                  <a:lnTo>
                    <a:pt x="177" y="167"/>
                  </a:lnTo>
                  <a:lnTo>
                    <a:pt x="173" y="165"/>
                  </a:lnTo>
                  <a:lnTo>
                    <a:pt x="168" y="163"/>
                  </a:lnTo>
                  <a:lnTo>
                    <a:pt x="165" y="162"/>
                  </a:lnTo>
                  <a:lnTo>
                    <a:pt x="162" y="160"/>
                  </a:lnTo>
                  <a:lnTo>
                    <a:pt x="158" y="158"/>
                  </a:lnTo>
                  <a:lnTo>
                    <a:pt x="155" y="155"/>
                  </a:lnTo>
                  <a:lnTo>
                    <a:pt x="152" y="153"/>
                  </a:lnTo>
                  <a:lnTo>
                    <a:pt x="148" y="152"/>
                  </a:lnTo>
                  <a:lnTo>
                    <a:pt x="145" y="150"/>
                  </a:lnTo>
                  <a:lnTo>
                    <a:pt x="143" y="148"/>
                  </a:lnTo>
                  <a:lnTo>
                    <a:pt x="140" y="147"/>
                  </a:lnTo>
                  <a:lnTo>
                    <a:pt x="138" y="147"/>
                  </a:lnTo>
                  <a:lnTo>
                    <a:pt x="137" y="147"/>
                  </a:lnTo>
                  <a:lnTo>
                    <a:pt x="135" y="145"/>
                  </a:lnTo>
                  <a:lnTo>
                    <a:pt x="130" y="140"/>
                  </a:lnTo>
                  <a:lnTo>
                    <a:pt x="123" y="135"/>
                  </a:lnTo>
                  <a:lnTo>
                    <a:pt x="118" y="130"/>
                  </a:lnTo>
                  <a:lnTo>
                    <a:pt x="113" y="128"/>
                  </a:lnTo>
                  <a:lnTo>
                    <a:pt x="108" y="123"/>
                  </a:lnTo>
                  <a:lnTo>
                    <a:pt x="105" y="120"/>
                  </a:lnTo>
                  <a:lnTo>
                    <a:pt x="100" y="115"/>
                  </a:lnTo>
                  <a:lnTo>
                    <a:pt x="95" y="113"/>
                  </a:lnTo>
                  <a:lnTo>
                    <a:pt x="90" y="108"/>
                  </a:lnTo>
                  <a:lnTo>
                    <a:pt x="87" y="105"/>
                  </a:lnTo>
                  <a:lnTo>
                    <a:pt x="82" y="102"/>
                  </a:lnTo>
                  <a:lnTo>
                    <a:pt x="77" y="98"/>
                  </a:lnTo>
                  <a:lnTo>
                    <a:pt x="73" y="95"/>
                  </a:lnTo>
                  <a:lnTo>
                    <a:pt x="68" y="92"/>
                  </a:lnTo>
                  <a:lnTo>
                    <a:pt x="65" y="88"/>
                  </a:lnTo>
                  <a:lnTo>
                    <a:pt x="62" y="83"/>
                  </a:lnTo>
                  <a:lnTo>
                    <a:pt x="57" y="80"/>
                  </a:lnTo>
                  <a:lnTo>
                    <a:pt x="54" y="77"/>
                  </a:lnTo>
                  <a:lnTo>
                    <a:pt x="50" y="73"/>
                  </a:lnTo>
                  <a:lnTo>
                    <a:pt x="47" y="68"/>
                  </a:lnTo>
                  <a:lnTo>
                    <a:pt x="42" y="63"/>
                  </a:lnTo>
                  <a:lnTo>
                    <a:pt x="39" y="60"/>
                  </a:lnTo>
                  <a:lnTo>
                    <a:pt x="35" y="55"/>
                  </a:lnTo>
                  <a:lnTo>
                    <a:pt x="32" y="50"/>
                  </a:lnTo>
                  <a:lnTo>
                    <a:pt x="27" y="45"/>
                  </a:lnTo>
                  <a:lnTo>
                    <a:pt x="25" y="40"/>
                  </a:lnTo>
                  <a:lnTo>
                    <a:pt x="22" y="33"/>
                  </a:lnTo>
                  <a:lnTo>
                    <a:pt x="19" y="28"/>
                  </a:lnTo>
                  <a:lnTo>
                    <a:pt x="15" y="22"/>
                  </a:lnTo>
                  <a:lnTo>
                    <a:pt x="10" y="13"/>
                  </a:lnTo>
                  <a:lnTo>
                    <a:pt x="7" y="8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93" name="Freeform 89"/>
            <p:cNvSpPr>
              <a:spLocks/>
            </p:cNvSpPr>
            <p:nvPr/>
          </p:nvSpPr>
          <p:spPr bwMode="auto">
            <a:xfrm>
              <a:off x="3121" y="2324"/>
              <a:ext cx="11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1" y="10"/>
                </a:cxn>
                <a:cxn ang="0">
                  <a:pos x="3" y="12"/>
                </a:cxn>
                <a:cxn ang="0">
                  <a:pos x="3" y="13"/>
                </a:cxn>
                <a:cxn ang="0">
                  <a:pos x="3" y="15"/>
                </a:cxn>
                <a:cxn ang="0">
                  <a:pos x="3" y="17"/>
                </a:cxn>
                <a:cxn ang="0">
                  <a:pos x="5" y="17"/>
                </a:cxn>
                <a:cxn ang="0">
                  <a:pos x="5" y="17"/>
                </a:cxn>
                <a:cxn ang="0">
                  <a:pos x="5" y="18"/>
                </a:cxn>
                <a:cxn ang="0">
                  <a:pos x="6" y="20"/>
                </a:cxn>
                <a:cxn ang="0">
                  <a:pos x="6" y="22"/>
                </a:cxn>
                <a:cxn ang="0">
                  <a:pos x="8" y="22"/>
                </a:cxn>
                <a:cxn ang="0">
                  <a:pos x="8" y="23"/>
                </a:cxn>
                <a:cxn ang="0">
                  <a:pos x="10" y="25"/>
                </a:cxn>
                <a:cxn ang="0">
                  <a:pos x="11" y="27"/>
                </a:cxn>
                <a:cxn ang="0">
                  <a:pos x="11" y="25"/>
                </a:cxn>
                <a:cxn ang="0">
                  <a:pos x="11" y="23"/>
                </a:cxn>
                <a:cxn ang="0">
                  <a:pos x="11" y="22"/>
                </a:cxn>
                <a:cxn ang="0">
                  <a:pos x="11" y="20"/>
                </a:cxn>
                <a:cxn ang="0">
                  <a:pos x="11" y="18"/>
                </a:cxn>
                <a:cxn ang="0">
                  <a:pos x="11" y="17"/>
                </a:cxn>
                <a:cxn ang="0">
                  <a:pos x="10" y="17"/>
                </a:cxn>
                <a:cxn ang="0">
                  <a:pos x="10" y="17"/>
                </a:cxn>
                <a:cxn ang="0">
                  <a:pos x="10" y="15"/>
                </a:cxn>
                <a:cxn ang="0">
                  <a:pos x="10" y="13"/>
                </a:cxn>
                <a:cxn ang="0">
                  <a:pos x="10" y="12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6" y="7"/>
                </a:cxn>
                <a:cxn ang="0">
                  <a:pos x="6" y="5"/>
                </a:cxn>
                <a:cxn ang="0">
                  <a:pos x="5" y="5"/>
                </a:cxn>
                <a:cxn ang="0">
                  <a:pos x="5" y="3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27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10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8" y="23"/>
                  </a:lnTo>
                  <a:lnTo>
                    <a:pt x="10" y="25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1" y="23"/>
                  </a:lnTo>
                  <a:lnTo>
                    <a:pt x="11" y="22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8" y="10"/>
                  </a:lnTo>
                  <a:lnTo>
                    <a:pt x="8" y="8"/>
                  </a:lnTo>
                  <a:lnTo>
                    <a:pt x="6" y="7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3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94" name="Freeform 90"/>
            <p:cNvSpPr>
              <a:spLocks/>
            </p:cNvSpPr>
            <p:nvPr/>
          </p:nvSpPr>
          <p:spPr bwMode="auto">
            <a:xfrm>
              <a:off x="3124" y="2364"/>
              <a:ext cx="12" cy="4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43"/>
                </a:cxn>
                <a:cxn ang="0">
                  <a:pos x="12" y="3"/>
                </a:cxn>
                <a:cxn ang="0">
                  <a:pos x="5" y="0"/>
                </a:cxn>
              </a:cxnLst>
              <a:rect l="0" t="0" r="r" b="b"/>
              <a:pathLst>
                <a:path w="12" h="43">
                  <a:moveTo>
                    <a:pt x="5" y="0"/>
                  </a:moveTo>
                  <a:lnTo>
                    <a:pt x="0" y="43"/>
                  </a:lnTo>
                  <a:lnTo>
                    <a:pt x="12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95" name="Freeform 91"/>
            <p:cNvSpPr>
              <a:spLocks/>
            </p:cNvSpPr>
            <p:nvPr/>
          </p:nvSpPr>
          <p:spPr bwMode="auto">
            <a:xfrm>
              <a:off x="3498" y="2838"/>
              <a:ext cx="95" cy="63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3" y="1"/>
                </a:cxn>
                <a:cxn ang="0">
                  <a:pos x="53" y="3"/>
                </a:cxn>
                <a:cxn ang="0">
                  <a:pos x="53" y="5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8"/>
                </a:cxn>
                <a:cxn ang="0">
                  <a:pos x="53" y="10"/>
                </a:cxn>
                <a:cxn ang="0">
                  <a:pos x="52" y="11"/>
                </a:cxn>
                <a:cxn ang="0">
                  <a:pos x="52" y="13"/>
                </a:cxn>
                <a:cxn ang="0">
                  <a:pos x="52" y="15"/>
                </a:cxn>
                <a:cxn ang="0">
                  <a:pos x="50" y="16"/>
                </a:cxn>
                <a:cxn ang="0">
                  <a:pos x="48" y="18"/>
                </a:cxn>
                <a:cxn ang="0">
                  <a:pos x="48" y="20"/>
                </a:cxn>
                <a:cxn ang="0">
                  <a:pos x="48" y="21"/>
                </a:cxn>
                <a:cxn ang="0">
                  <a:pos x="48" y="23"/>
                </a:cxn>
                <a:cxn ang="0">
                  <a:pos x="47" y="23"/>
                </a:cxn>
                <a:cxn ang="0">
                  <a:pos x="45" y="23"/>
                </a:cxn>
                <a:cxn ang="0">
                  <a:pos x="43" y="25"/>
                </a:cxn>
                <a:cxn ang="0">
                  <a:pos x="42" y="26"/>
                </a:cxn>
                <a:cxn ang="0">
                  <a:pos x="40" y="28"/>
                </a:cxn>
                <a:cxn ang="0">
                  <a:pos x="38" y="30"/>
                </a:cxn>
                <a:cxn ang="0">
                  <a:pos x="37" y="32"/>
                </a:cxn>
                <a:cxn ang="0">
                  <a:pos x="35" y="33"/>
                </a:cxn>
                <a:cxn ang="0">
                  <a:pos x="33" y="35"/>
                </a:cxn>
                <a:cxn ang="0">
                  <a:pos x="32" y="37"/>
                </a:cxn>
                <a:cxn ang="0">
                  <a:pos x="30" y="40"/>
                </a:cxn>
                <a:cxn ang="0">
                  <a:pos x="28" y="40"/>
                </a:cxn>
                <a:cxn ang="0">
                  <a:pos x="27" y="42"/>
                </a:cxn>
                <a:cxn ang="0">
                  <a:pos x="23" y="43"/>
                </a:cxn>
                <a:cxn ang="0">
                  <a:pos x="22" y="45"/>
                </a:cxn>
                <a:cxn ang="0">
                  <a:pos x="20" y="47"/>
                </a:cxn>
                <a:cxn ang="0">
                  <a:pos x="18" y="48"/>
                </a:cxn>
                <a:cxn ang="0">
                  <a:pos x="17" y="50"/>
                </a:cxn>
                <a:cxn ang="0">
                  <a:pos x="15" y="52"/>
                </a:cxn>
                <a:cxn ang="0">
                  <a:pos x="13" y="53"/>
                </a:cxn>
                <a:cxn ang="0">
                  <a:pos x="12" y="55"/>
                </a:cxn>
                <a:cxn ang="0">
                  <a:pos x="10" y="57"/>
                </a:cxn>
                <a:cxn ang="0">
                  <a:pos x="8" y="57"/>
                </a:cxn>
                <a:cxn ang="0">
                  <a:pos x="7" y="58"/>
                </a:cxn>
                <a:cxn ang="0">
                  <a:pos x="5" y="58"/>
                </a:cxn>
                <a:cxn ang="0">
                  <a:pos x="3" y="60"/>
                </a:cxn>
                <a:cxn ang="0">
                  <a:pos x="2" y="62"/>
                </a:cxn>
                <a:cxn ang="0">
                  <a:pos x="0" y="63"/>
                </a:cxn>
                <a:cxn ang="0">
                  <a:pos x="43" y="37"/>
                </a:cxn>
                <a:cxn ang="0">
                  <a:pos x="60" y="15"/>
                </a:cxn>
                <a:cxn ang="0">
                  <a:pos x="95" y="45"/>
                </a:cxn>
                <a:cxn ang="0">
                  <a:pos x="63" y="8"/>
                </a:cxn>
                <a:cxn ang="0">
                  <a:pos x="53" y="0"/>
                </a:cxn>
              </a:cxnLst>
              <a:rect l="0" t="0" r="r" b="b"/>
              <a:pathLst>
                <a:path w="95" h="63">
                  <a:moveTo>
                    <a:pt x="53" y="0"/>
                  </a:moveTo>
                  <a:lnTo>
                    <a:pt x="53" y="1"/>
                  </a:lnTo>
                  <a:lnTo>
                    <a:pt x="53" y="3"/>
                  </a:lnTo>
                  <a:lnTo>
                    <a:pt x="53" y="5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3" y="8"/>
                  </a:lnTo>
                  <a:lnTo>
                    <a:pt x="53" y="10"/>
                  </a:lnTo>
                  <a:lnTo>
                    <a:pt x="52" y="11"/>
                  </a:lnTo>
                  <a:lnTo>
                    <a:pt x="52" y="13"/>
                  </a:lnTo>
                  <a:lnTo>
                    <a:pt x="52" y="15"/>
                  </a:lnTo>
                  <a:lnTo>
                    <a:pt x="50" y="16"/>
                  </a:lnTo>
                  <a:lnTo>
                    <a:pt x="48" y="18"/>
                  </a:lnTo>
                  <a:lnTo>
                    <a:pt x="48" y="20"/>
                  </a:lnTo>
                  <a:lnTo>
                    <a:pt x="48" y="21"/>
                  </a:lnTo>
                  <a:lnTo>
                    <a:pt x="48" y="23"/>
                  </a:lnTo>
                  <a:lnTo>
                    <a:pt x="47" y="23"/>
                  </a:lnTo>
                  <a:lnTo>
                    <a:pt x="45" y="23"/>
                  </a:lnTo>
                  <a:lnTo>
                    <a:pt x="43" y="25"/>
                  </a:lnTo>
                  <a:lnTo>
                    <a:pt x="42" y="26"/>
                  </a:lnTo>
                  <a:lnTo>
                    <a:pt x="40" y="28"/>
                  </a:lnTo>
                  <a:lnTo>
                    <a:pt x="38" y="30"/>
                  </a:lnTo>
                  <a:lnTo>
                    <a:pt x="37" y="32"/>
                  </a:lnTo>
                  <a:lnTo>
                    <a:pt x="35" y="33"/>
                  </a:lnTo>
                  <a:lnTo>
                    <a:pt x="33" y="35"/>
                  </a:lnTo>
                  <a:lnTo>
                    <a:pt x="32" y="37"/>
                  </a:lnTo>
                  <a:lnTo>
                    <a:pt x="30" y="40"/>
                  </a:lnTo>
                  <a:lnTo>
                    <a:pt x="28" y="40"/>
                  </a:lnTo>
                  <a:lnTo>
                    <a:pt x="27" y="42"/>
                  </a:lnTo>
                  <a:lnTo>
                    <a:pt x="23" y="43"/>
                  </a:lnTo>
                  <a:lnTo>
                    <a:pt x="22" y="45"/>
                  </a:lnTo>
                  <a:lnTo>
                    <a:pt x="20" y="47"/>
                  </a:lnTo>
                  <a:lnTo>
                    <a:pt x="18" y="48"/>
                  </a:lnTo>
                  <a:lnTo>
                    <a:pt x="17" y="50"/>
                  </a:lnTo>
                  <a:lnTo>
                    <a:pt x="15" y="52"/>
                  </a:lnTo>
                  <a:lnTo>
                    <a:pt x="13" y="53"/>
                  </a:lnTo>
                  <a:lnTo>
                    <a:pt x="12" y="55"/>
                  </a:lnTo>
                  <a:lnTo>
                    <a:pt x="10" y="57"/>
                  </a:lnTo>
                  <a:lnTo>
                    <a:pt x="8" y="57"/>
                  </a:lnTo>
                  <a:lnTo>
                    <a:pt x="7" y="58"/>
                  </a:lnTo>
                  <a:lnTo>
                    <a:pt x="5" y="58"/>
                  </a:lnTo>
                  <a:lnTo>
                    <a:pt x="3" y="60"/>
                  </a:lnTo>
                  <a:lnTo>
                    <a:pt x="2" y="62"/>
                  </a:lnTo>
                  <a:lnTo>
                    <a:pt x="0" y="63"/>
                  </a:lnTo>
                  <a:lnTo>
                    <a:pt x="43" y="37"/>
                  </a:lnTo>
                  <a:lnTo>
                    <a:pt x="60" y="15"/>
                  </a:lnTo>
                  <a:lnTo>
                    <a:pt x="95" y="45"/>
                  </a:lnTo>
                  <a:lnTo>
                    <a:pt x="63" y="8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96" name="Freeform 92"/>
            <p:cNvSpPr>
              <a:spLocks/>
            </p:cNvSpPr>
            <p:nvPr/>
          </p:nvSpPr>
          <p:spPr bwMode="auto">
            <a:xfrm>
              <a:off x="3703" y="2754"/>
              <a:ext cx="69" cy="16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1" y="22"/>
                </a:cxn>
                <a:cxn ang="0">
                  <a:pos x="1" y="30"/>
                </a:cxn>
                <a:cxn ang="0">
                  <a:pos x="3" y="39"/>
                </a:cxn>
                <a:cxn ang="0">
                  <a:pos x="3" y="47"/>
                </a:cxn>
                <a:cxn ang="0">
                  <a:pos x="5" y="55"/>
                </a:cxn>
                <a:cxn ang="0">
                  <a:pos x="5" y="62"/>
                </a:cxn>
                <a:cxn ang="0">
                  <a:pos x="5" y="67"/>
                </a:cxn>
                <a:cxn ang="0">
                  <a:pos x="6" y="72"/>
                </a:cxn>
                <a:cxn ang="0">
                  <a:pos x="8" y="75"/>
                </a:cxn>
                <a:cxn ang="0">
                  <a:pos x="11" y="80"/>
                </a:cxn>
                <a:cxn ang="0">
                  <a:pos x="15" y="85"/>
                </a:cxn>
                <a:cxn ang="0">
                  <a:pos x="16" y="90"/>
                </a:cxn>
                <a:cxn ang="0">
                  <a:pos x="20" y="94"/>
                </a:cxn>
                <a:cxn ang="0">
                  <a:pos x="25" y="97"/>
                </a:cxn>
                <a:cxn ang="0">
                  <a:pos x="28" y="102"/>
                </a:cxn>
                <a:cxn ang="0">
                  <a:pos x="31" y="105"/>
                </a:cxn>
                <a:cxn ang="0">
                  <a:pos x="33" y="107"/>
                </a:cxn>
                <a:cxn ang="0">
                  <a:pos x="36" y="110"/>
                </a:cxn>
                <a:cxn ang="0">
                  <a:pos x="41" y="116"/>
                </a:cxn>
                <a:cxn ang="0">
                  <a:pos x="44" y="122"/>
                </a:cxn>
                <a:cxn ang="0">
                  <a:pos x="49" y="127"/>
                </a:cxn>
                <a:cxn ang="0">
                  <a:pos x="53" y="136"/>
                </a:cxn>
                <a:cxn ang="0">
                  <a:pos x="58" y="141"/>
                </a:cxn>
                <a:cxn ang="0">
                  <a:pos x="61" y="147"/>
                </a:cxn>
                <a:cxn ang="0">
                  <a:pos x="64" y="154"/>
                </a:cxn>
                <a:cxn ang="0">
                  <a:pos x="68" y="157"/>
                </a:cxn>
                <a:cxn ang="0">
                  <a:pos x="69" y="161"/>
                </a:cxn>
                <a:cxn ang="0">
                  <a:pos x="69" y="159"/>
                </a:cxn>
                <a:cxn ang="0">
                  <a:pos x="66" y="156"/>
                </a:cxn>
                <a:cxn ang="0">
                  <a:pos x="64" y="149"/>
                </a:cxn>
                <a:cxn ang="0">
                  <a:pos x="63" y="142"/>
                </a:cxn>
                <a:cxn ang="0">
                  <a:pos x="59" y="137"/>
                </a:cxn>
                <a:cxn ang="0">
                  <a:pos x="56" y="131"/>
                </a:cxn>
                <a:cxn ang="0">
                  <a:pos x="53" y="124"/>
                </a:cxn>
                <a:cxn ang="0">
                  <a:pos x="51" y="117"/>
                </a:cxn>
                <a:cxn ang="0">
                  <a:pos x="48" y="112"/>
                </a:cxn>
                <a:cxn ang="0">
                  <a:pos x="44" y="107"/>
                </a:cxn>
                <a:cxn ang="0">
                  <a:pos x="41" y="105"/>
                </a:cxn>
                <a:cxn ang="0">
                  <a:pos x="36" y="100"/>
                </a:cxn>
                <a:cxn ang="0">
                  <a:pos x="33" y="97"/>
                </a:cxn>
                <a:cxn ang="0">
                  <a:pos x="30" y="92"/>
                </a:cxn>
                <a:cxn ang="0">
                  <a:pos x="25" y="89"/>
                </a:cxn>
                <a:cxn ang="0">
                  <a:pos x="21" y="85"/>
                </a:cxn>
                <a:cxn ang="0">
                  <a:pos x="18" y="80"/>
                </a:cxn>
                <a:cxn ang="0">
                  <a:pos x="16" y="75"/>
                </a:cxn>
                <a:cxn ang="0">
                  <a:pos x="13" y="74"/>
                </a:cxn>
                <a:cxn ang="0">
                  <a:pos x="13" y="69"/>
                </a:cxn>
                <a:cxn ang="0">
                  <a:pos x="13" y="64"/>
                </a:cxn>
                <a:cxn ang="0">
                  <a:pos x="13" y="57"/>
                </a:cxn>
                <a:cxn ang="0">
                  <a:pos x="11" y="50"/>
                </a:cxn>
                <a:cxn ang="0">
                  <a:pos x="11" y="42"/>
                </a:cxn>
                <a:cxn ang="0">
                  <a:pos x="10" y="35"/>
                </a:cxn>
                <a:cxn ang="0">
                  <a:pos x="10" y="27"/>
                </a:cxn>
                <a:cxn ang="0">
                  <a:pos x="8" y="20"/>
                </a:cxn>
                <a:cxn ang="0">
                  <a:pos x="8" y="14"/>
                </a:cxn>
                <a:cxn ang="0">
                  <a:pos x="6" y="9"/>
                </a:cxn>
                <a:cxn ang="0">
                  <a:pos x="28" y="7"/>
                </a:cxn>
              </a:cxnLst>
              <a:rect l="0" t="0" r="r" b="b"/>
              <a:pathLst>
                <a:path w="69" h="162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1" y="30"/>
                  </a:lnTo>
                  <a:lnTo>
                    <a:pt x="1" y="34"/>
                  </a:lnTo>
                  <a:lnTo>
                    <a:pt x="3" y="37"/>
                  </a:lnTo>
                  <a:lnTo>
                    <a:pt x="3" y="39"/>
                  </a:lnTo>
                  <a:lnTo>
                    <a:pt x="3" y="40"/>
                  </a:lnTo>
                  <a:lnTo>
                    <a:pt x="3" y="44"/>
                  </a:lnTo>
                  <a:lnTo>
                    <a:pt x="3" y="47"/>
                  </a:lnTo>
                  <a:lnTo>
                    <a:pt x="3" y="50"/>
                  </a:lnTo>
                  <a:lnTo>
                    <a:pt x="5" y="54"/>
                  </a:lnTo>
                  <a:lnTo>
                    <a:pt x="5" y="55"/>
                  </a:lnTo>
                  <a:lnTo>
                    <a:pt x="5" y="57"/>
                  </a:lnTo>
                  <a:lnTo>
                    <a:pt x="5" y="59"/>
                  </a:lnTo>
                  <a:lnTo>
                    <a:pt x="5" y="62"/>
                  </a:lnTo>
                  <a:lnTo>
                    <a:pt x="5" y="64"/>
                  </a:lnTo>
                  <a:lnTo>
                    <a:pt x="5" y="65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6" y="70"/>
                  </a:lnTo>
                  <a:lnTo>
                    <a:pt x="6" y="72"/>
                  </a:lnTo>
                  <a:lnTo>
                    <a:pt x="6" y="74"/>
                  </a:lnTo>
                  <a:lnTo>
                    <a:pt x="8" y="74"/>
                  </a:lnTo>
                  <a:lnTo>
                    <a:pt x="8" y="75"/>
                  </a:lnTo>
                  <a:lnTo>
                    <a:pt x="10" y="77"/>
                  </a:lnTo>
                  <a:lnTo>
                    <a:pt x="10" y="79"/>
                  </a:lnTo>
                  <a:lnTo>
                    <a:pt x="11" y="80"/>
                  </a:lnTo>
                  <a:lnTo>
                    <a:pt x="11" y="82"/>
                  </a:lnTo>
                  <a:lnTo>
                    <a:pt x="13" y="84"/>
                  </a:lnTo>
                  <a:lnTo>
                    <a:pt x="15" y="85"/>
                  </a:lnTo>
                  <a:lnTo>
                    <a:pt x="15" y="87"/>
                  </a:lnTo>
                  <a:lnTo>
                    <a:pt x="16" y="89"/>
                  </a:lnTo>
                  <a:lnTo>
                    <a:pt x="16" y="90"/>
                  </a:lnTo>
                  <a:lnTo>
                    <a:pt x="18" y="90"/>
                  </a:lnTo>
                  <a:lnTo>
                    <a:pt x="20" y="92"/>
                  </a:lnTo>
                  <a:lnTo>
                    <a:pt x="20" y="94"/>
                  </a:lnTo>
                  <a:lnTo>
                    <a:pt x="21" y="94"/>
                  </a:lnTo>
                  <a:lnTo>
                    <a:pt x="23" y="95"/>
                  </a:lnTo>
                  <a:lnTo>
                    <a:pt x="25" y="97"/>
                  </a:lnTo>
                  <a:lnTo>
                    <a:pt x="25" y="99"/>
                  </a:lnTo>
                  <a:lnTo>
                    <a:pt x="26" y="100"/>
                  </a:lnTo>
                  <a:lnTo>
                    <a:pt x="28" y="102"/>
                  </a:lnTo>
                  <a:lnTo>
                    <a:pt x="28" y="104"/>
                  </a:lnTo>
                  <a:lnTo>
                    <a:pt x="30" y="104"/>
                  </a:lnTo>
                  <a:lnTo>
                    <a:pt x="31" y="105"/>
                  </a:lnTo>
                  <a:lnTo>
                    <a:pt x="31" y="107"/>
                  </a:lnTo>
                  <a:lnTo>
                    <a:pt x="33" y="107"/>
                  </a:lnTo>
                  <a:lnTo>
                    <a:pt x="33" y="107"/>
                  </a:lnTo>
                  <a:lnTo>
                    <a:pt x="35" y="109"/>
                  </a:lnTo>
                  <a:lnTo>
                    <a:pt x="36" y="109"/>
                  </a:lnTo>
                  <a:lnTo>
                    <a:pt x="36" y="110"/>
                  </a:lnTo>
                  <a:lnTo>
                    <a:pt x="38" y="112"/>
                  </a:lnTo>
                  <a:lnTo>
                    <a:pt x="40" y="114"/>
                  </a:lnTo>
                  <a:lnTo>
                    <a:pt x="41" y="116"/>
                  </a:lnTo>
                  <a:lnTo>
                    <a:pt x="41" y="117"/>
                  </a:lnTo>
                  <a:lnTo>
                    <a:pt x="43" y="121"/>
                  </a:lnTo>
                  <a:lnTo>
                    <a:pt x="44" y="122"/>
                  </a:lnTo>
                  <a:lnTo>
                    <a:pt x="46" y="124"/>
                  </a:lnTo>
                  <a:lnTo>
                    <a:pt x="48" y="126"/>
                  </a:lnTo>
                  <a:lnTo>
                    <a:pt x="49" y="127"/>
                  </a:lnTo>
                  <a:lnTo>
                    <a:pt x="49" y="131"/>
                  </a:lnTo>
                  <a:lnTo>
                    <a:pt x="51" y="132"/>
                  </a:lnTo>
                  <a:lnTo>
                    <a:pt x="53" y="136"/>
                  </a:lnTo>
                  <a:lnTo>
                    <a:pt x="54" y="137"/>
                  </a:lnTo>
                  <a:lnTo>
                    <a:pt x="56" y="141"/>
                  </a:lnTo>
                  <a:lnTo>
                    <a:pt x="58" y="141"/>
                  </a:lnTo>
                  <a:lnTo>
                    <a:pt x="59" y="144"/>
                  </a:lnTo>
                  <a:lnTo>
                    <a:pt x="59" y="146"/>
                  </a:lnTo>
                  <a:lnTo>
                    <a:pt x="61" y="147"/>
                  </a:lnTo>
                  <a:lnTo>
                    <a:pt x="63" y="151"/>
                  </a:lnTo>
                  <a:lnTo>
                    <a:pt x="63" y="152"/>
                  </a:lnTo>
                  <a:lnTo>
                    <a:pt x="64" y="154"/>
                  </a:lnTo>
                  <a:lnTo>
                    <a:pt x="66" y="156"/>
                  </a:lnTo>
                  <a:lnTo>
                    <a:pt x="66" y="157"/>
                  </a:lnTo>
                  <a:lnTo>
                    <a:pt x="68" y="157"/>
                  </a:lnTo>
                  <a:lnTo>
                    <a:pt x="68" y="159"/>
                  </a:lnTo>
                  <a:lnTo>
                    <a:pt x="68" y="161"/>
                  </a:lnTo>
                  <a:lnTo>
                    <a:pt x="69" y="161"/>
                  </a:lnTo>
                  <a:lnTo>
                    <a:pt x="69" y="162"/>
                  </a:lnTo>
                  <a:lnTo>
                    <a:pt x="69" y="161"/>
                  </a:lnTo>
                  <a:lnTo>
                    <a:pt x="69" y="159"/>
                  </a:lnTo>
                  <a:lnTo>
                    <a:pt x="68" y="157"/>
                  </a:lnTo>
                  <a:lnTo>
                    <a:pt x="68" y="157"/>
                  </a:lnTo>
                  <a:lnTo>
                    <a:pt x="66" y="156"/>
                  </a:lnTo>
                  <a:lnTo>
                    <a:pt x="66" y="154"/>
                  </a:lnTo>
                  <a:lnTo>
                    <a:pt x="66" y="151"/>
                  </a:lnTo>
                  <a:lnTo>
                    <a:pt x="64" y="149"/>
                  </a:lnTo>
                  <a:lnTo>
                    <a:pt x="64" y="147"/>
                  </a:lnTo>
                  <a:lnTo>
                    <a:pt x="63" y="146"/>
                  </a:lnTo>
                  <a:lnTo>
                    <a:pt x="63" y="142"/>
                  </a:lnTo>
                  <a:lnTo>
                    <a:pt x="61" y="141"/>
                  </a:lnTo>
                  <a:lnTo>
                    <a:pt x="61" y="139"/>
                  </a:lnTo>
                  <a:lnTo>
                    <a:pt x="59" y="137"/>
                  </a:lnTo>
                  <a:lnTo>
                    <a:pt x="59" y="134"/>
                  </a:lnTo>
                  <a:lnTo>
                    <a:pt x="58" y="132"/>
                  </a:lnTo>
                  <a:lnTo>
                    <a:pt x="56" y="131"/>
                  </a:lnTo>
                  <a:lnTo>
                    <a:pt x="56" y="127"/>
                  </a:lnTo>
                  <a:lnTo>
                    <a:pt x="54" y="126"/>
                  </a:lnTo>
                  <a:lnTo>
                    <a:pt x="53" y="124"/>
                  </a:lnTo>
                  <a:lnTo>
                    <a:pt x="53" y="122"/>
                  </a:lnTo>
                  <a:lnTo>
                    <a:pt x="51" y="121"/>
                  </a:lnTo>
                  <a:lnTo>
                    <a:pt x="51" y="117"/>
                  </a:lnTo>
                  <a:lnTo>
                    <a:pt x="49" y="116"/>
                  </a:lnTo>
                  <a:lnTo>
                    <a:pt x="48" y="114"/>
                  </a:lnTo>
                  <a:lnTo>
                    <a:pt x="48" y="112"/>
                  </a:lnTo>
                  <a:lnTo>
                    <a:pt x="46" y="110"/>
                  </a:lnTo>
                  <a:lnTo>
                    <a:pt x="44" y="109"/>
                  </a:lnTo>
                  <a:lnTo>
                    <a:pt x="44" y="107"/>
                  </a:lnTo>
                  <a:lnTo>
                    <a:pt x="43" y="107"/>
                  </a:lnTo>
                  <a:lnTo>
                    <a:pt x="41" y="107"/>
                  </a:lnTo>
                  <a:lnTo>
                    <a:pt x="41" y="105"/>
                  </a:lnTo>
                  <a:lnTo>
                    <a:pt x="40" y="104"/>
                  </a:lnTo>
                  <a:lnTo>
                    <a:pt x="38" y="102"/>
                  </a:lnTo>
                  <a:lnTo>
                    <a:pt x="36" y="100"/>
                  </a:lnTo>
                  <a:lnTo>
                    <a:pt x="36" y="99"/>
                  </a:lnTo>
                  <a:lnTo>
                    <a:pt x="35" y="97"/>
                  </a:lnTo>
                  <a:lnTo>
                    <a:pt x="33" y="97"/>
                  </a:lnTo>
                  <a:lnTo>
                    <a:pt x="31" y="95"/>
                  </a:lnTo>
                  <a:lnTo>
                    <a:pt x="30" y="94"/>
                  </a:lnTo>
                  <a:lnTo>
                    <a:pt x="30" y="92"/>
                  </a:lnTo>
                  <a:lnTo>
                    <a:pt x="28" y="90"/>
                  </a:lnTo>
                  <a:lnTo>
                    <a:pt x="26" y="90"/>
                  </a:lnTo>
                  <a:lnTo>
                    <a:pt x="25" y="89"/>
                  </a:lnTo>
                  <a:lnTo>
                    <a:pt x="25" y="87"/>
                  </a:lnTo>
                  <a:lnTo>
                    <a:pt x="23" y="85"/>
                  </a:lnTo>
                  <a:lnTo>
                    <a:pt x="21" y="85"/>
                  </a:lnTo>
                  <a:lnTo>
                    <a:pt x="20" y="84"/>
                  </a:lnTo>
                  <a:lnTo>
                    <a:pt x="20" y="82"/>
                  </a:lnTo>
                  <a:lnTo>
                    <a:pt x="18" y="80"/>
                  </a:lnTo>
                  <a:lnTo>
                    <a:pt x="18" y="79"/>
                  </a:lnTo>
                  <a:lnTo>
                    <a:pt x="16" y="77"/>
                  </a:lnTo>
                  <a:lnTo>
                    <a:pt x="16" y="75"/>
                  </a:lnTo>
                  <a:lnTo>
                    <a:pt x="15" y="75"/>
                  </a:lnTo>
                  <a:lnTo>
                    <a:pt x="15" y="74"/>
                  </a:lnTo>
                  <a:lnTo>
                    <a:pt x="13" y="74"/>
                  </a:lnTo>
                  <a:lnTo>
                    <a:pt x="13" y="72"/>
                  </a:lnTo>
                  <a:lnTo>
                    <a:pt x="13" y="70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4"/>
                  </a:lnTo>
                  <a:lnTo>
                    <a:pt x="13" y="62"/>
                  </a:lnTo>
                  <a:lnTo>
                    <a:pt x="13" y="59"/>
                  </a:lnTo>
                  <a:lnTo>
                    <a:pt x="13" y="57"/>
                  </a:lnTo>
                  <a:lnTo>
                    <a:pt x="11" y="55"/>
                  </a:lnTo>
                  <a:lnTo>
                    <a:pt x="11" y="54"/>
                  </a:lnTo>
                  <a:lnTo>
                    <a:pt x="11" y="50"/>
                  </a:lnTo>
                  <a:lnTo>
                    <a:pt x="11" y="49"/>
                  </a:lnTo>
                  <a:lnTo>
                    <a:pt x="11" y="45"/>
                  </a:lnTo>
                  <a:lnTo>
                    <a:pt x="11" y="42"/>
                  </a:lnTo>
                  <a:lnTo>
                    <a:pt x="10" y="40"/>
                  </a:lnTo>
                  <a:lnTo>
                    <a:pt x="10" y="39"/>
                  </a:lnTo>
                  <a:lnTo>
                    <a:pt x="10" y="35"/>
                  </a:lnTo>
                  <a:lnTo>
                    <a:pt x="10" y="32"/>
                  </a:lnTo>
                  <a:lnTo>
                    <a:pt x="10" y="30"/>
                  </a:lnTo>
                  <a:lnTo>
                    <a:pt x="10" y="27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0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7"/>
                  </a:lnTo>
                  <a:lnTo>
                    <a:pt x="6" y="7"/>
                  </a:lnTo>
                  <a:lnTo>
                    <a:pt x="2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97" name="Freeform 93"/>
            <p:cNvSpPr>
              <a:spLocks/>
            </p:cNvSpPr>
            <p:nvPr/>
          </p:nvSpPr>
          <p:spPr bwMode="auto">
            <a:xfrm>
              <a:off x="3069" y="1431"/>
              <a:ext cx="73" cy="11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4" y="19"/>
                </a:cxn>
                <a:cxn ang="0">
                  <a:pos x="7" y="24"/>
                </a:cxn>
                <a:cxn ang="0">
                  <a:pos x="12" y="32"/>
                </a:cxn>
                <a:cxn ang="0">
                  <a:pos x="17" y="39"/>
                </a:cxn>
                <a:cxn ang="0">
                  <a:pos x="22" y="50"/>
                </a:cxn>
                <a:cxn ang="0">
                  <a:pos x="29" y="59"/>
                </a:cxn>
                <a:cxn ang="0">
                  <a:pos x="35" y="70"/>
                </a:cxn>
                <a:cxn ang="0">
                  <a:pos x="42" y="80"/>
                </a:cxn>
                <a:cxn ang="0">
                  <a:pos x="48" y="89"/>
                </a:cxn>
                <a:cxn ang="0">
                  <a:pos x="55" y="97"/>
                </a:cxn>
                <a:cxn ang="0">
                  <a:pos x="60" y="106"/>
                </a:cxn>
                <a:cxn ang="0">
                  <a:pos x="65" y="109"/>
                </a:cxn>
                <a:cxn ang="0">
                  <a:pos x="70" y="112"/>
                </a:cxn>
                <a:cxn ang="0">
                  <a:pos x="72" y="112"/>
                </a:cxn>
                <a:cxn ang="0">
                  <a:pos x="73" y="109"/>
                </a:cxn>
                <a:cxn ang="0">
                  <a:pos x="73" y="106"/>
                </a:cxn>
                <a:cxn ang="0">
                  <a:pos x="72" y="102"/>
                </a:cxn>
                <a:cxn ang="0">
                  <a:pos x="72" y="96"/>
                </a:cxn>
                <a:cxn ang="0">
                  <a:pos x="68" y="87"/>
                </a:cxn>
                <a:cxn ang="0">
                  <a:pos x="65" y="79"/>
                </a:cxn>
                <a:cxn ang="0">
                  <a:pos x="62" y="70"/>
                </a:cxn>
                <a:cxn ang="0">
                  <a:pos x="57" y="60"/>
                </a:cxn>
                <a:cxn ang="0">
                  <a:pos x="53" y="50"/>
                </a:cxn>
                <a:cxn ang="0">
                  <a:pos x="48" y="40"/>
                </a:cxn>
                <a:cxn ang="0">
                  <a:pos x="43" y="32"/>
                </a:cxn>
                <a:cxn ang="0">
                  <a:pos x="38" y="22"/>
                </a:cxn>
                <a:cxn ang="0">
                  <a:pos x="35" y="15"/>
                </a:cxn>
                <a:cxn ang="0">
                  <a:pos x="32" y="9"/>
                </a:cxn>
                <a:cxn ang="0">
                  <a:pos x="30" y="4"/>
                </a:cxn>
                <a:cxn ang="0">
                  <a:pos x="29" y="2"/>
                </a:cxn>
                <a:cxn ang="0">
                  <a:pos x="25" y="0"/>
                </a:cxn>
                <a:cxn ang="0">
                  <a:pos x="24" y="2"/>
                </a:cxn>
                <a:cxn ang="0">
                  <a:pos x="22" y="4"/>
                </a:cxn>
                <a:cxn ang="0">
                  <a:pos x="19" y="4"/>
                </a:cxn>
                <a:cxn ang="0">
                  <a:pos x="15" y="5"/>
                </a:cxn>
                <a:cxn ang="0">
                  <a:pos x="12" y="7"/>
                </a:cxn>
                <a:cxn ang="0">
                  <a:pos x="9" y="9"/>
                </a:cxn>
                <a:cxn ang="0">
                  <a:pos x="5" y="10"/>
                </a:cxn>
                <a:cxn ang="0">
                  <a:pos x="2" y="12"/>
                </a:cxn>
              </a:cxnLst>
              <a:rect l="0" t="0" r="r" b="b"/>
              <a:pathLst>
                <a:path w="73" h="112">
                  <a:moveTo>
                    <a:pt x="0" y="12"/>
                  </a:moveTo>
                  <a:lnTo>
                    <a:pt x="0" y="14"/>
                  </a:lnTo>
                  <a:lnTo>
                    <a:pt x="2" y="15"/>
                  </a:lnTo>
                  <a:lnTo>
                    <a:pt x="4" y="19"/>
                  </a:lnTo>
                  <a:lnTo>
                    <a:pt x="5" y="20"/>
                  </a:lnTo>
                  <a:lnTo>
                    <a:pt x="7" y="24"/>
                  </a:lnTo>
                  <a:lnTo>
                    <a:pt x="9" y="27"/>
                  </a:lnTo>
                  <a:lnTo>
                    <a:pt x="12" y="32"/>
                  </a:lnTo>
                  <a:lnTo>
                    <a:pt x="14" y="35"/>
                  </a:lnTo>
                  <a:lnTo>
                    <a:pt x="17" y="39"/>
                  </a:lnTo>
                  <a:lnTo>
                    <a:pt x="19" y="45"/>
                  </a:lnTo>
                  <a:lnTo>
                    <a:pt x="22" y="50"/>
                  </a:lnTo>
                  <a:lnTo>
                    <a:pt x="25" y="54"/>
                  </a:lnTo>
                  <a:lnTo>
                    <a:pt x="29" y="59"/>
                  </a:lnTo>
                  <a:lnTo>
                    <a:pt x="32" y="65"/>
                  </a:lnTo>
                  <a:lnTo>
                    <a:pt x="35" y="70"/>
                  </a:lnTo>
                  <a:lnTo>
                    <a:pt x="38" y="74"/>
                  </a:lnTo>
                  <a:lnTo>
                    <a:pt x="42" y="80"/>
                  </a:lnTo>
                  <a:lnTo>
                    <a:pt x="45" y="85"/>
                  </a:lnTo>
                  <a:lnTo>
                    <a:pt x="48" y="89"/>
                  </a:lnTo>
                  <a:lnTo>
                    <a:pt x="52" y="94"/>
                  </a:lnTo>
                  <a:lnTo>
                    <a:pt x="55" y="97"/>
                  </a:lnTo>
                  <a:lnTo>
                    <a:pt x="57" y="102"/>
                  </a:lnTo>
                  <a:lnTo>
                    <a:pt x="60" y="106"/>
                  </a:lnTo>
                  <a:lnTo>
                    <a:pt x="63" y="106"/>
                  </a:lnTo>
                  <a:lnTo>
                    <a:pt x="65" y="109"/>
                  </a:lnTo>
                  <a:lnTo>
                    <a:pt x="67" y="111"/>
                  </a:lnTo>
                  <a:lnTo>
                    <a:pt x="70" y="112"/>
                  </a:lnTo>
                  <a:lnTo>
                    <a:pt x="72" y="112"/>
                  </a:lnTo>
                  <a:lnTo>
                    <a:pt x="72" y="112"/>
                  </a:lnTo>
                  <a:lnTo>
                    <a:pt x="72" y="111"/>
                  </a:lnTo>
                  <a:lnTo>
                    <a:pt x="73" y="109"/>
                  </a:lnTo>
                  <a:lnTo>
                    <a:pt x="73" y="107"/>
                  </a:lnTo>
                  <a:lnTo>
                    <a:pt x="73" y="106"/>
                  </a:lnTo>
                  <a:lnTo>
                    <a:pt x="73" y="104"/>
                  </a:lnTo>
                  <a:lnTo>
                    <a:pt x="72" y="102"/>
                  </a:lnTo>
                  <a:lnTo>
                    <a:pt x="72" y="99"/>
                  </a:lnTo>
                  <a:lnTo>
                    <a:pt x="72" y="96"/>
                  </a:lnTo>
                  <a:lnTo>
                    <a:pt x="70" y="90"/>
                  </a:lnTo>
                  <a:lnTo>
                    <a:pt x="68" y="87"/>
                  </a:lnTo>
                  <a:lnTo>
                    <a:pt x="67" y="84"/>
                  </a:lnTo>
                  <a:lnTo>
                    <a:pt x="65" y="79"/>
                  </a:lnTo>
                  <a:lnTo>
                    <a:pt x="63" y="74"/>
                  </a:lnTo>
                  <a:lnTo>
                    <a:pt x="62" y="70"/>
                  </a:lnTo>
                  <a:lnTo>
                    <a:pt x="60" y="65"/>
                  </a:lnTo>
                  <a:lnTo>
                    <a:pt x="57" y="60"/>
                  </a:lnTo>
                  <a:lnTo>
                    <a:pt x="55" y="54"/>
                  </a:lnTo>
                  <a:lnTo>
                    <a:pt x="53" y="50"/>
                  </a:lnTo>
                  <a:lnTo>
                    <a:pt x="50" y="45"/>
                  </a:lnTo>
                  <a:lnTo>
                    <a:pt x="48" y="40"/>
                  </a:lnTo>
                  <a:lnTo>
                    <a:pt x="45" y="37"/>
                  </a:lnTo>
                  <a:lnTo>
                    <a:pt x="43" y="32"/>
                  </a:lnTo>
                  <a:lnTo>
                    <a:pt x="42" y="27"/>
                  </a:lnTo>
                  <a:lnTo>
                    <a:pt x="38" y="22"/>
                  </a:lnTo>
                  <a:lnTo>
                    <a:pt x="37" y="20"/>
                  </a:lnTo>
                  <a:lnTo>
                    <a:pt x="35" y="15"/>
                  </a:lnTo>
                  <a:lnTo>
                    <a:pt x="33" y="12"/>
                  </a:lnTo>
                  <a:lnTo>
                    <a:pt x="32" y="9"/>
                  </a:lnTo>
                  <a:lnTo>
                    <a:pt x="30" y="5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9" y="2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B8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98" name="Freeform 94"/>
            <p:cNvSpPr>
              <a:spLocks/>
            </p:cNvSpPr>
            <p:nvPr/>
          </p:nvSpPr>
          <p:spPr bwMode="auto">
            <a:xfrm>
              <a:off x="3254" y="1418"/>
              <a:ext cx="18" cy="9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17"/>
                </a:cxn>
                <a:cxn ang="0">
                  <a:pos x="0" y="28"/>
                </a:cxn>
                <a:cxn ang="0">
                  <a:pos x="0" y="38"/>
                </a:cxn>
                <a:cxn ang="0">
                  <a:pos x="0" y="48"/>
                </a:cxn>
                <a:cxn ang="0">
                  <a:pos x="0" y="57"/>
                </a:cxn>
                <a:cxn ang="0">
                  <a:pos x="0" y="65"/>
                </a:cxn>
                <a:cxn ang="0">
                  <a:pos x="0" y="70"/>
                </a:cxn>
                <a:cxn ang="0">
                  <a:pos x="0" y="77"/>
                </a:cxn>
                <a:cxn ang="0">
                  <a:pos x="1" y="82"/>
                </a:cxn>
                <a:cxn ang="0">
                  <a:pos x="1" y="85"/>
                </a:cxn>
                <a:cxn ang="0">
                  <a:pos x="3" y="88"/>
                </a:cxn>
                <a:cxn ang="0">
                  <a:pos x="5" y="90"/>
                </a:cxn>
                <a:cxn ang="0">
                  <a:pos x="6" y="88"/>
                </a:cxn>
                <a:cxn ang="0">
                  <a:pos x="8" y="87"/>
                </a:cxn>
                <a:cxn ang="0">
                  <a:pos x="10" y="83"/>
                </a:cxn>
                <a:cxn ang="0">
                  <a:pos x="11" y="80"/>
                </a:cxn>
                <a:cxn ang="0">
                  <a:pos x="11" y="75"/>
                </a:cxn>
                <a:cxn ang="0">
                  <a:pos x="13" y="70"/>
                </a:cxn>
                <a:cxn ang="0">
                  <a:pos x="13" y="65"/>
                </a:cxn>
                <a:cxn ang="0">
                  <a:pos x="13" y="58"/>
                </a:cxn>
                <a:cxn ang="0">
                  <a:pos x="15" y="52"/>
                </a:cxn>
                <a:cxn ang="0">
                  <a:pos x="15" y="45"/>
                </a:cxn>
                <a:cxn ang="0">
                  <a:pos x="15" y="37"/>
                </a:cxn>
                <a:cxn ang="0">
                  <a:pos x="16" y="32"/>
                </a:cxn>
                <a:cxn ang="0">
                  <a:pos x="16" y="25"/>
                </a:cxn>
                <a:cxn ang="0">
                  <a:pos x="16" y="18"/>
                </a:cxn>
                <a:cxn ang="0">
                  <a:pos x="16" y="13"/>
                </a:cxn>
                <a:cxn ang="0">
                  <a:pos x="18" y="10"/>
                </a:cxn>
                <a:cxn ang="0">
                  <a:pos x="18" y="7"/>
                </a:cxn>
                <a:cxn ang="0">
                  <a:pos x="18" y="3"/>
                </a:cxn>
                <a:cxn ang="0">
                  <a:pos x="15" y="3"/>
                </a:cxn>
                <a:cxn ang="0">
                  <a:pos x="11" y="3"/>
                </a:cxn>
                <a:cxn ang="0">
                  <a:pos x="8" y="2"/>
                </a:cxn>
                <a:cxn ang="0">
                  <a:pos x="5" y="2"/>
                </a:cxn>
                <a:cxn ang="0">
                  <a:pos x="1" y="2"/>
                </a:cxn>
              </a:cxnLst>
              <a:rect l="0" t="0" r="r" b="b"/>
              <a:pathLst>
                <a:path w="18" h="90">
                  <a:moveTo>
                    <a:pt x="1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0" y="43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3"/>
                  </a:lnTo>
                  <a:lnTo>
                    <a:pt x="0" y="77"/>
                  </a:lnTo>
                  <a:lnTo>
                    <a:pt x="1" y="80"/>
                  </a:lnTo>
                  <a:lnTo>
                    <a:pt x="1" y="82"/>
                  </a:lnTo>
                  <a:lnTo>
                    <a:pt x="1" y="83"/>
                  </a:lnTo>
                  <a:lnTo>
                    <a:pt x="1" y="85"/>
                  </a:lnTo>
                  <a:lnTo>
                    <a:pt x="3" y="87"/>
                  </a:lnTo>
                  <a:lnTo>
                    <a:pt x="3" y="88"/>
                  </a:lnTo>
                  <a:lnTo>
                    <a:pt x="5" y="88"/>
                  </a:lnTo>
                  <a:lnTo>
                    <a:pt x="5" y="90"/>
                  </a:lnTo>
                  <a:lnTo>
                    <a:pt x="5" y="88"/>
                  </a:lnTo>
                  <a:lnTo>
                    <a:pt x="6" y="88"/>
                  </a:lnTo>
                  <a:lnTo>
                    <a:pt x="8" y="88"/>
                  </a:lnTo>
                  <a:lnTo>
                    <a:pt x="8" y="87"/>
                  </a:lnTo>
                  <a:lnTo>
                    <a:pt x="10" y="85"/>
                  </a:lnTo>
                  <a:lnTo>
                    <a:pt x="10" y="83"/>
                  </a:lnTo>
                  <a:lnTo>
                    <a:pt x="11" y="82"/>
                  </a:lnTo>
                  <a:lnTo>
                    <a:pt x="11" y="80"/>
                  </a:lnTo>
                  <a:lnTo>
                    <a:pt x="11" y="78"/>
                  </a:lnTo>
                  <a:lnTo>
                    <a:pt x="11" y="75"/>
                  </a:lnTo>
                  <a:lnTo>
                    <a:pt x="11" y="73"/>
                  </a:lnTo>
                  <a:lnTo>
                    <a:pt x="13" y="70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2"/>
                  </a:lnTo>
                  <a:lnTo>
                    <a:pt x="13" y="58"/>
                  </a:lnTo>
                  <a:lnTo>
                    <a:pt x="15" y="55"/>
                  </a:lnTo>
                  <a:lnTo>
                    <a:pt x="15" y="52"/>
                  </a:lnTo>
                  <a:lnTo>
                    <a:pt x="15" y="48"/>
                  </a:lnTo>
                  <a:lnTo>
                    <a:pt x="15" y="45"/>
                  </a:lnTo>
                  <a:lnTo>
                    <a:pt x="15" y="42"/>
                  </a:lnTo>
                  <a:lnTo>
                    <a:pt x="15" y="37"/>
                  </a:lnTo>
                  <a:lnTo>
                    <a:pt x="16" y="33"/>
                  </a:lnTo>
                  <a:lnTo>
                    <a:pt x="16" y="32"/>
                  </a:lnTo>
                  <a:lnTo>
                    <a:pt x="16" y="28"/>
                  </a:lnTo>
                  <a:lnTo>
                    <a:pt x="16" y="25"/>
                  </a:lnTo>
                  <a:lnTo>
                    <a:pt x="16" y="22"/>
                  </a:lnTo>
                  <a:lnTo>
                    <a:pt x="16" y="18"/>
                  </a:lnTo>
                  <a:lnTo>
                    <a:pt x="16" y="17"/>
                  </a:lnTo>
                  <a:lnTo>
                    <a:pt x="16" y="13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8" y="5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8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8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599" name="Freeform 95"/>
            <p:cNvSpPr>
              <a:spLocks/>
            </p:cNvSpPr>
            <p:nvPr/>
          </p:nvSpPr>
          <p:spPr bwMode="auto">
            <a:xfrm>
              <a:off x="3329" y="1428"/>
              <a:ext cx="28" cy="75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10" y="12"/>
                </a:cxn>
                <a:cxn ang="0">
                  <a:pos x="8" y="20"/>
                </a:cxn>
                <a:cxn ang="0">
                  <a:pos x="6" y="28"/>
                </a:cxn>
                <a:cxn ang="0">
                  <a:pos x="5" y="37"/>
                </a:cxn>
                <a:cxn ang="0">
                  <a:pos x="3" y="43"/>
                </a:cxn>
                <a:cxn ang="0">
                  <a:pos x="1" y="50"/>
                </a:cxn>
                <a:cxn ang="0">
                  <a:pos x="1" y="57"/>
                </a:cxn>
                <a:cxn ang="0">
                  <a:pos x="0" y="62"/>
                </a:cxn>
                <a:cxn ang="0">
                  <a:pos x="0" y="67"/>
                </a:cxn>
                <a:cxn ang="0">
                  <a:pos x="0" y="72"/>
                </a:cxn>
                <a:cxn ang="0">
                  <a:pos x="1" y="73"/>
                </a:cxn>
                <a:cxn ang="0">
                  <a:pos x="3" y="75"/>
                </a:cxn>
                <a:cxn ang="0">
                  <a:pos x="6" y="75"/>
                </a:cxn>
                <a:cxn ang="0">
                  <a:pos x="10" y="73"/>
                </a:cxn>
                <a:cxn ang="0">
                  <a:pos x="13" y="70"/>
                </a:cxn>
                <a:cxn ang="0">
                  <a:pos x="13" y="67"/>
                </a:cxn>
                <a:cxn ang="0">
                  <a:pos x="15" y="63"/>
                </a:cxn>
                <a:cxn ang="0">
                  <a:pos x="16" y="57"/>
                </a:cxn>
                <a:cxn ang="0">
                  <a:pos x="18" y="53"/>
                </a:cxn>
                <a:cxn ang="0">
                  <a:pos x="20" y="47"/>
                </a:cxn>
                <a:cxn ang="0">
                  <a:pos x="21" y="40"/>
                </a:cxn>
                <a:cxn ang="0">
                  <a:pos x="21" y="35"/>
                </a:cxn>
                <a:cxn ang="0">
                  <a:pos x="23" y="28"/>
                </a:cxn>
                <a:cxn ang="0">
                  <a:pos x="25" y="23"/>
                </a:cxn>
                <a:cxn ang="0">
                  <a:pos x="26" y="18"/>
                </a:cxn>
                <a:cxn ang="0">
                  <a:pos x="26" y="13"/>
                </a:cxn>
                <a:cxn ang="0">
                  <a:pos x="28" y="8"/>
                </a:cxn>
                <a:cxn ang="0">
                  <a:pos x="28" y="7"/>
                </a:cxn>
                <a:cxn ang="0">
                  <a:pos x="28" y="3"/>
                </a:cxn>
                <a:cxn ang="0">
                  <a:pos x="25" y="3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6" y="2"/>
                </a:cxn>
                <a:cxn ang="0">
                  <a:pos x="13" y="0"/>
                </a:cxn>
              </a:cxnLst>
              <a:rect l="0" t="0" r="r" b="b"/>
              <a:pathLst>
                <a:path w="28" h="75">
                  <a:moveTo>
                    <a:pt x="13" y="0"/>
                  </a:moveTo>
                  <a:lnTo>
                    <a:pt x="13" y="5"/>
                  </a:lnTo>
                  <a:lnTo>
                    <a:pt x="11" y="7"/>
                  </a:lnTo>
                  <a:lnTo>
                    <a:pt x="10" y="12"/>
                  </a:lnTo>
                  <a:lnTo>
                    <a:pt x="10" y="17"/>
                  </a:lnTo>
                  <a:lnTo>
                    <a:pt x="8" y="20"/>
                  </a:lnTo>
                  <a:lnTo>
                    <a:pt x="6" y="23"/>
                  </a:lnTo>
                  <a:lnTo>
                    <a:pt x="6" y="28"/>
                  </a:lnTo>
                  <a:lnTo>
                    <a:pt x="5" y="32"/>
                  </a:lnTo>
                  <a:lnTo>
                    <a:pt x="5" y="37"/>
                  </a:lnTo>
                  <a:lnTo>
                    <a:pt x="3" y="40"/>
                  </a:lnTo>
                  <a:lnTo>
                    <a:pt x="3" y="43"/>
                  </a:lnTo>
                  <a:lnTo>
                    <a:pt x="1" y="47"/>
                  </a:lnTo>
                  <a:lnTo>
                    <a:pt x="1" y="50"/>
                  </a:lnTo>
                  <a:lnTo>
                    <a:pt x="1" y="53"/>
                  </a:lnTo>
                  <a:lnTo>
                    <a:pt x="1" y="57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3"/>
                  </a:lnTo>
                  <a:lnTo>
                    <a:pt x="1" y="73"/>
                  </a:lnTo>
                  <a:lnTo>
                    <a:pt x="1" y="75"/>
                  </a:lnTo>
                  <a:lnTo>
                    <a:pt x="3" y="75"/>
                  </a:lnTo>
                  <a:lnTo>
                    <a:pt x="5" y="75"/>
                  </a:lnTo>
                  <a:lnTo>
                    <a:pt x="6" y="75"/>
                  </a:lnTo>
                  <a:lnTo>
                    <a:pt x="8" y="73"/>
                  </a:lnTo>
                  <a:lnTo>
                    <a:pt x="10" y="73"/>
                  </a:lnTo>
                  <a:lnTo>
                    <a:pt x="11" y="72"/>
                  </a:lnTo>
                  <a:lnTo>
                    <a:pt x="13" y="70"/>
                  </a:lnTo>
                  <a:lnTo>
                    <a:pt x="13" y="68"/>
                  </a:lnTo>
                  <a:lnTo>
                    <a:pt x="13" y="67"/>
                  </a:lnTo>
                  <a:lnTo>
                    <a:pt x="15" y="65"/>
                  </a:lnTo>
                  <a:lnTo>
                    <a:pt x="15" y="63"/>
                  </a:lnTo>
                  <a:lnTo>
                    <a:pt x="16" y="60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8" y="53"/>
                  </a:lnTo>
                  <a:lnTo>
                    <a:pt x="18" y="50"/>
                  </a:lnTo>
                  <a:lnTo>
                    <a:pt x="20" y="47"/>
                  </a:lnTo>
                  <a:lnTo>
                    <a:pt x="20" y="43"/>
                  </a:lnTo>
                  <a:lnTo>
                    <a:pt x="21" y="40"/>
                  </a:lnTo>
                  <a:lnTo>
                    <a:pt x="21" y="38"/>
                  </a:lnTo>
                  <a:lnTo>
                    <a:pt x="21" y="35"/>
                  </a:lnTo>
                  <a:lnTo>
                    <a:pt x="23" y="32"/>
                  </a:lnTo>
                  <a:lnTo>
                    <a:pt x="23" y="28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6" y="18"/>
                  </a:lnTo>
                  <a:lnTo>
                    <a:pt x="26" y="15"/>
                  </a:lnTo>
                  <a:lnTo>
                    <a:pt x="26" y="13"/>
                  </a:lnTo>
                  <a:lnTo>
                    <a:pt x="26" y="12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8" y="5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5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B8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00" name="Freeform 96"/>
            <p:cNvSpPr>
              <a:spLocks/>
            </p:cNvSpPr>
            <p:nvPr/>
          </p:nvSpPr>
          <p:spPr bwMode="auto">
            <a:xfrm>
              <a:off x="3104" y="1558"/>
              <a:ext cx="313" cy="245"/>
            </a:xfrm>
            <a:custGeom>
              <a:avLst/>
              <a:gdLst/>
              <a:ahLst/>
              <a:cxnLst>
                <a:cxn ang="0">
                  <a:pos x="221" y="2"/>
                </a:cxn>
                <a:cxn ang="0">
                  <a:pos x="191" y="9"/>
                </a:cxn>
                <a:cxn ang="0">
                  <a:pos x="163" y="19"/>
                </a:cxn>
                <a:cxn ang="0">
                  <a:pos x="138" y="34"/>
                </a:cxn>
                <a:cxn ang="0">
                  <a:pos x="115" y="50"/>
                </a:cxn>
                <a:cxn ang="0">
                  <a:pos x="93" y="70"/>
                </a:cxn>
                <a:cxn ang="0">
                  <a:pos x="73" y="92"/>
                </a:cxn>
                <a:cxn ang="0">
                  <a:pos x="55" y="114"/>
                </a:cxn>
                <a:cxn ang="0">
                  <a:pos x="40" y="137"/>
                </a:cxn>
                <a:cxn ang="0">
                  <a:pos x="28" y="160"/>
                </a:cxn>
                <a:cxn ang="0">
                  <a:pos x="18" y="179"/>
                </a:cxn>
                <a:cxn ang="0">
                  <a:pos x="10" y="199"/>
                </a:cxn>
                <a:cxn ang="0">
                  <a:pos x="5" y="215"/>
                </a:cxn>
                <a:cxn ang="0">
                  <a:pos x="2" y="229"/>
                </a:cxn>
                <a:cxn ang="0">
                  <a:pos x="0" y="239"/>
                </a:cxn>
                <a:cxn ang="0">
                  <a:pos x="2" y="244"/>
                </a:cxn>
                <a:cxn ang="0">
                  <a:pos x="8" y="242"/>
                </a:cxn>
                <a:cxn ang="0">
                  <a:pos x="18" y="232"/>
                </a:cxn>
                <a:cxn ang="0">
                  <a:pos x="28" y="220"/>
                </a:cxn>
                <a:cxn ang="0">
                  <a:pos x="37" y="207"/>
                </a:cxn>
                <a:cxn ang="0">
                  <a:pos x="47" y="192"/>
                </a:cxn>
                <a:cxn ang="0">
                  <a:pos x="58" y="174"/>
                </a:cxn>
                <a:cxn ang="0">
                  <a:pos x="70" y="155"/>
                </a:cxn>
                <a:cxn ang="0">
                  <a:pos x="83" y="137"/>
                </a:cxn>
                <a:cxn ang="0">
                  <a:pos x="100" y="117"/>
                </a:cxn>
                <a:cxn ang="0">
                  <a:pos x="117" y="100"/>
                </a:cxn>
                <a:cxn ang="0">
                  <a:pos x="136" y="82"/>
                </a:cxn>
                <a:cxn ang="0">
                  <a:pos x="160" y="67"/>
                </a:cxn>
                <a:cxn ang="0">
                  <a:pos x="188" y="55"/>
                </a:cxn>
                <a:cxn ang="0">
                  <a:pos x="216" y="45"/>
                </a:cxn>
                <a:cxn ang="0">
                  <a:pos x="253" y="37"/>
                </a:cxn>
                <a:cxn ang="0">
                  <a:pos x="291" y="32"/>
                </a:cxn>
                <a:cxn ang="0">
                  <a:pos x="313" y="30"/>
                </a:cxn>
                <a:cxn ang="0">
                  <a:pos x="313" y="27"/>
                </a:cxn>
                <a:cxn ang="0">
                  <a:pos x="313" y="24"/>
                </a:cxn>
                <a:cxn ang="0">
                  <a:pos x="311" y="20"/>
                </a:cxn>
                <a:cxn ang="0">
                  <a:pos x="308" y="17"/>
                </a:cxn>
                <a:cxn ang="0">
                  <a:pos x="304" y="14"/>
                </a:cxn>
                <a:cxn ang="0">
                  <a:pos x="299" y="12"/>
                </a:cxn>
                <a:cxn ang="0">
                  <a:pos x="294" y="10"/>
                </a:cxn>
                <a:cxn ang="0">
                  <a:pos x="289" y="9"/>
                </a:cxn>
                <a:cxn ang="0">
                  <a:pos x="283" y="7"/>
                </a:cxn>
                <a:cxn ang="0">
                  <a:pos x="278" y="5"/>
                </a:cxn>
                <a:cxn ang="0">
                  <a:pos x="271" y="4"/>
                </a:cxn>
                <a:cxn ang="0">
                  <a:pos x="264" y="2"/>
                </a:cxn>
                <a:cxn ang="0">
                  <a:pos x="256" y="0"/>
                </a:cxn>
                <a:cxn ang="0">
                  <a:pos x="250" y="0"/>
                </a:cxn>
                <a:cxn ang="0">
                  <a:pos x="241" y="0"/>
                </a:cxn>
              </a:cxnLst>
              <a:rect l="0" t="0" r="r" b="b"/>
              <a:pathLst>
                <a:path w="313" h="245">
                  <a:moveTo>
                    <a:pt x="236" y="0"/>
                  </a:moveTo>
                  <a:lnTo>
                    <a:pt x="221" y="2"/>
                  </a:lnTo>
                  <a:lnTo>
                    <a:pt x="205" y="4"/>
                  </a:lnTo>
                  <a:lnTo>
                    <a:pt x="191" y="9"/>
                  </a:lnTo>
                  <a:lnTo>
                    <a:pt x="178" y="12"/>
                  </a:lnTo>
                  <a:lnTo>
                    <a:pt x="163" y="19"/>
                  </a:lnTo>
                  <a:lnTo>
                    <a:pt x="150" y="27"/>
                  </a:lnTo>
                  <a:lnTo>
                    <a:pt x="138" y="34"/>
                  </a:lnTo>
                  <a:lnTo>
                    <a:pt x="125" y="42"/>
                  </a:lnTo>
                  <a:lnTo>
                    <a:pt x="115" y="50"/>
                  </a:lnTo>
                  <a:lnTo>
                    <a:pt x="103" y="62"/>
                  </a:lnTo>
                  <a:lnTo>
                    <a:pt x="93" y="70"/>
                  </a:lnTo>
                  <a:lnTo>
                    <a:pt x="83" y="80"/>
                  </a:lnTo>
                  <a:lnTo>
                    <a:pt x="73" y="92"/>
                  </a:lnTo>
                  <a:lnTo>
                    <a:pt x="63" y="104"/>
                  </a:lnTo>
                  <a:lnTo>
                    <a:pt x="55" y="114"/>
                  </a:lnTo>
                  <a:lnTo>
                    <a:pt x="48" y="127"/>
                  </a:lnTo>
                  <a:lnTo>
                    <a:pt x="40" y="137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0"/>
                  </a:lnTo>
                  <a:lnTo>
                    <a:pt x="18" y="179"/>
                  </a:lnTo>
                  <a:lnTo>
                    <a:pt x="13" y="190"/>
                  </a:lnTo>
                  <a:lnTo>
                    <a:pt x="10" y="199"/>
                  </a:lnTo>
                  <a:lnTo>
                    <a:pt x="7" y="209"/>
                  </a:lnTo>
                  <a:lnTo>
                    <a:pt x="5" y="215"/>
                  </a:lnTo>
                  <a:lnTo>
                    <a:pt x="3" y="224"/>
                  </a:lnTo>
                  <a:lnTo>
                    <a:pt x="2" y="229"/>
                  </a:lnTo>
                  <a:lnTo>
                    <a:pt x="0" y="234"/>
                  </a:lnTo>
                  <a:lnTo>
                    <a:pt x="0" y="239"/>
                  </a:lnTo>
                  <a:lnTo>
                    <a:pt x="0" y="242"/>
                  </a:lnTo>
                  <a:lnTo>
                    <a:pt x="2" y="244"/>
                  </a:lnTo>
                  <a:lnTo>
                    <a:pt x="3" y="245"/>
                  </a:lnTo>
                  <a:lnTo>
                    <a:pt x="8" y="242"/>
                  </a:lnTo>
                  <a:lnTo>
                    <a:pt x="13" y="237"/>
                  </a:lnTo>
                  <a:lnTo>
                    <a:pt x="18" y="232"/>
                  </a:lnTo>
                  <a:lnTo>
                    <a:pt x="23" y="227"/>
                  </a:lnTo>
                  <a:lnTo>
                    <a:pt x="28" y="220"/>
                  </a:lnTo>
                  <a:lnTo>
                    <a:pt x="33" y="214"/>
                  </a:lnTo>
                  <a:lnTo>
                    <a:pt x="37" y="207"/>
                  </a:lnTo>
                  <a:lnTo>
                    <a:pt x="42" y="199"/>
                  </a:lnTo>
                  <a:lnTo>
                    <a:pt x="47" y="192"/>
                  </a:lnTo>
                  <a:lnTo>
                    <a:pt x="52" y="182"/>
                  </a:lnTo>
                  <a:lnTo>
                    <a:pt x="58" y="174"/>
                  </a:lnTo>
                  <a:lnTo>
                    <a:pt x="63" y="164"/>
                  </a:lnTo>
                  <a:lnTo>
                    <a:pt x="70" y="155"/>
                  </a:lnTo>
                  <a:lnTo>
                    <a:pt x="77" y="145"/>
                  </a:lnTo>
                  <a:lnTo>
                    <a:pt x="83" y="137"/>
                  </a:lnTo>
                  <a:lnTo>
                    <a:pt x="92" y="129"/>
                  </a:lnTo>
                  <a:lnTo>
                    <a:pt x="100" y="117"/>
                  </a:lnTo>
                  <a:lnTo>
                    <a:pt x="108" y="109"/>
                  </a:lnTo>
                  <a:lnTo>
                    <a:pt x="117" y="100"/>
                  </a:lnTo>
                  <a:lnTo>
                    <a:pt x="125" y="92"/>
                  </a:lnTo>
                  <a:lnTo>
                    <a:pt x="136" y="82"/>
                  </a:lnTo>
                  <a:lnTo>
                    <a:pt x="148" y="75"/>
                  </a:lnTo>
                  <a:lnTo>
                    <a:pt x="160" y="67"/>
                  </a:lnTo>
                  <a:lnTo>
                    <a:pt x="173" y="62"/>
                  </a:lnTo>
                  <a:lnTo>
                    <a:pt x="188" y="55"/>
                  </a:lnTo>
                  <a:lnTo>
                    <a:pt x="201" y="49"/>
                  </a:lnTo>
                  <a:lnTo>
                    <a:pt x="216" y="45"/>
                  </a:lnTo>
                  <a:lnTo>
                    <a:pt x="235" y="40"/>
                  </a:lnTo>
                  <a:lnTo>
                    <a:pt x="253" y="37"/>
                  </a:lnTo>
                  <a:lnTo>
                    <a:pt x="271" y="34"/>
                  </a:lnTo>
                  <a:lnTo>
                    <a:pt x="291" y="32"/>
                  </a:lnTo>
                  <a:lnTo>
                    <a:pt x="313" y="32"/>
                  </a:lnTo>
                  <a:lnTo>
                    <a:pt x="313" y="30"/>
                  </a:lnTo>
                  <a:lnTo>
                    <a:pt x="313" y="29"/>
                  </a:lnTo>
                  <a:lnTo>
                    <a:pt x="313" y="27"/>
                  </a:lnTo>
                  <a:lnTo>
                    <a:pt x="313" y="25"/>
                  </a:lnTo>
                  <a:lnTo>
                    <a:pt x="313" y="24"/>
                  </a:lnTo>
                  <a:lnTo>
                    <a:pt x="311" y="22"/>
                  </a:lnTo>
                  <a:lnTo>
                    <a:pt x="311" y="20"/>
                  </a:lnTo>
                  <a:lnTo>
                    <a:pt x="309" y="19"/>
                  </a:lnTo>
                  <a:lnTo>
                    <a:pt x="308" y="17"/>
                  </a:lnTo>
                  <a:lnTo>
                    <a:pt x="306" y="15"/>
                  </a:lnTo>
                  <a:lnTo>
                    <a:pt x="304" y="14"/>
                  </a:lnTo>
                  <a:lnTo>
                    <a:pt x="303" y="12"/>
                  </a:lnTo>
                  <a:lnTo>
                    <a:pt x="299" y="12"/>
                  </a:lnTo>
                  <a:lnTo>
                    <a:pt x="298" y="12"/>
                  </a:lnTo>
                  <a:lnTo>
                    <a:pt x="294" y="10"/>
                  </a:lnTo>
                  <a:lnTo>
                    <a:pt x="293" y="10"/>
                  </a:lnTo>
                  <a:lnTo>
                    <a:pt x="289" y="9"/>
                  </a:lnTo>
                  <a:lnTo>
                    <a:pt x="286" y="7"/>
                  </a:lnTo>
                  <a:lnTo>
                    <a:pt x="283" y="7"/>
                  </a:lnTo>
                  <a:lnTo>
                    <a:pt x="279" y="5"/>
                  </a:lnTo>
                  <a:lnTo>
                    <a:pt x="278" y="5"/>
                  </a:lnTo>
                  <a:lnTo>
                    <a:pt x="274" y="4"/>
                  </a:lnTo>
                  <a:lnTo>
                    <a:pt x="271" y="4"/>
                  </a:lnTo>
                  <a:lnTo>
                    <a:pt x="268" y="2"/>
                  </a:lnTo>
                  <a:lnTo>
                    <a:pt x="264" y="2"/>
                  </a:lnTo>
                  <a:lnTo>
                    <a:pt x="259" y="2"/>
                  </a:lnTo>
                  <a:lnTo>
                    <a:pt x="256" y="0"/>
                  </a:lnTo>
                  <a:lnTo>
                    <a:pt x="253" y="0"/>
                  </a:lnTo>
                  <a:lnTo>
                    <a:pt x="250" y="0"/>
                  </a:lnTo>
                  <a:lnTo>
                    <a:pt x="245" y="0"/>
                  </a:lnTo>
                  <a:lnTo>
                    <a:pt x="241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B8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01" name="Freeform 97"/>
            <p:cNvSpPr>
              <a:spLocks/>
            </p:cNvSpPr>
            <p:nvPr/>
          </p:nvSpPr>
          <p:spPr bwMode="auto">
            <a:xfrm>
              <a:off x="3235" y="1398"/>
              <a:ext cx="64" cy="25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5" y="17"/>
                </a:cxn>
                <a:cxn ang="0">
                  <a:pos x="7" y="18"/>
                </a:cxn>
                <a:cxn ang="0">
                  <a:pos x="10" y="20"/>
                </a:cxn>
                <a:cxn ang="0">
                  <a:pos x="12" y="20"/>
                </a:cxn>
                <a:cxn ang="0">
                  <a:pos x="15" y="22"/>
                </a:cxn>
                <a:cxn ang="0">
                  <a:pos x="19" y="23"/>
                </a:cxn>
                <a:cxn ang="0">
                  <a:pos x="24" y="25"/>
                </a:cxn>
                <a:cxn ang="0">
                  <a:pos x="27" y="25"/>
                </a:cxn>
                <a:cxn ang="0">
                  <a:pos x="32" y="25"/>
                </a:cxn>
                <a:cxn ang="0">
                  <a:pos x="37" y="25"/>
                </a:cxn>
                <a:cxn ang="0">
                  <a:pos x="42" y="25"/>
                </a:cxn>
                <a:cxn ang="0">
                  <a:pos x="47" y="25"/>
                </a:cxn>
                <a:cxn ang="0">
                  <a:pos x="50" y="25"/>
                </a:cxn>
                <a:cxn ang="0">
                  <a:pos x="54" y="23"/>
                </a:cxn>
                <a:cxn ang="0">
                  <a:pos x="57" y="22"/>
                </a:cxn>
                <a:cxn ang="0">
                  <a:pos x="60" y="20"/>
                </a:cxn>
                <a:cxn ang="0">
                  <a:pos x="64" y="18"/>
                </a:cxn>
                <a:cxn ang="0">
                  <a:pos x="64" y="15"/>
                </a:cxn>
                <a:cxn ang="0">
                  <a:pos x="64" y="12"/>
                </a:cxn>
                <a:cxn ang="0">
                  <a:pos x="62" y="10"/>
                </a:cxn>
                <a:cxn ang="0">
                  <a:pos x="60" y="8"/>
                </a:cxn>
                <a:cxn ang="0">
                  <a:pos x="59" y="7"/>
                </a:cxn>
                <a:cxn ang="0">
                  <a:pos x="55" y="5"/>
                </a:cxn>
                <a:cxn ang="0">
                  <a:pos x="54" y="3"/>
                </a:cxn>
                <a:cxn ang="0">
                  <a:pos x="50" y="3"/>
                </a:cxn>
                <a:cxn ang="0">
                  <a:pos x="47" y="3"/>
                </a:cxn>
                <a:cxn ang="0">
                  <a:pos x="44" y="2"/>
                </a:cxn>
                <a:cxn ang="0">
                  <a:pos x="40" y="2"/>
                </a:cxn>
                <a:cxn ang="0">
                  <a:pos x="37" y="2"/>
                </a:cxn>
                <a:cxn ang="0">
                  <a:pos x="34" y="0"/>
                </a:cxn>
                <a:cxn ang="0">
                  <a:pos x="30" y="0"/>
                </a:cxn>
                <a:cxn ang="0">
                  <a:pos x="27" y="0"/>
                </a:cxn>
                <a:cxn ang="0">
                  <a:pos x="24" y="0"/>
                </a:cxn>
                <a:cxn ang="0">
                  <a:pos x="20" y="0"/>
                </a:cxn>
                <a:cxn ang="0">
                  <a:pos x="17" y="0"/>
                </a:cxn>
                <a:cxn ang="0">
                  <a:pos x="14" y="0"/>
                </a:cxn>
                <a:cxn ang="0">
                  <a:pos x="10" y="2"/>
                </a:cxn>
                <a:cxn ang="0">
                  <a:pos x="7" y="2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2" y="5"/>
                </a:cxn>
              </a:cxnLst>
              <a:rect l="0" t="0" r="r" b="b"/>
              <a:pathLst>
                <a:path w="64" h="25">
                  <a:moveTo>
                    <a:pt x="0" y="5"/>
                  </a:moveTo>
                  <a:lnTo>
                    <a:pt x="2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7" y="25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40" y="25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5"/>
                  </a:lnTo>
                  <a:lnTo>
                    <a:pt x="49" y="25"/>
                  </a:lnTo>
                  <a:lnTo>
                    <a:pt x="50" y="25"/>
                  </a:lnTo>
                  <a:lnTo>
                    <a:pt x="52" y="23"/>
                  </a:lnTo>
                  <a:lnTo>
                    <a:pt x="54" y="23"/>
                  </a:lnTo>
                  <a:lnTo>
                    <a:pt x="55" y="23"/>
                  </a:lnTo>
                  <a:lnTo>
                    <a:pt x="57" y="22"/>
                  </a:lnTo>
                  <a:lnTo>
                    <a:pt x="59" y="22"/>
                  </a:lnTo>
                  <a:lnTo>
                    <a:pt x="60" y="20"/>
                  </a:lnTo>
                  <a:lnTo>
                    <a:pt x="62" y="20"/>
                  </a:lnTo>
                  <a:lnTo>
                    <a:pt x="64" y="18"/>
                  </a:lnTo>
                  <a:lnTo>
                    <a:pt x="64" y="17"/>
                  </a:lnTo>
                  <a:lnTo>
                    <a:pt x="64" y="15"/>
                  </a:lnTo>
                  <a:lnTo>
                    <a:pt x="64" y="13"/>
                  </a:lnTo>
                  <a:lnTo>
                    <a:pt x="64" y="12"/>
                  </a:lnTo>
                  <a:lnTo>
                    <a:pt x="62" y="12"/>
                  </a:lnTo>
                  <a:lnTo>
                    <a:pt x="62" y="10"/>
                  </a:lnTo>
                  <a:lnTo>
                    <a:pt x="60" y="10"/>
                  </a:lnTo>
                  <a:lnTo>
                    <a:pt x="60" y="8"/>
                  </a:lnTo>
                  <a:lnTo>
                    <a:pt x="59" y="8"/>
                  </a:lnTo>
                  <a:lnTo>
                    <a:pt x="59" y="7"/>
                  </a:lnTo>
                  <a:lnTo>
                    <a:pt x="57" y="7"/>
                  </a:lnTo>
                  <a:lnTo>
                    <a:pt x="55" y="5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2" y="3"/>
                  </a:lnTo>
                  <a:lnTo>
                    <a:pt x="50" y="3"/>
                  </a:lnTo>
                  <a:lnTo>
                    <a:pt x="49" y="3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02" name="Freeform 98"/>
            <p:cNvSpPr>
              <a:spLocks/>
            </p:cNvSpPr>
            <p:nvPr/>
          </p:nvSpPr>
          <p:spPr bwMode="auto">
            <a:xfrm>
              <a:off x="2851" y="2726"/>
              <a:ext cx="1001" cy="307"/>
            </a:xfrm>
            <a:custGeom>
              <a:avLst/>
              <a:gdLst/>
              <a:ahLst/>
              <a:cxnLst>
                <a:cxn ang="0">
                  <a:pos x="27" y="25"/>
                </a:cxn>
                <a:cxn ang="0">
                  <a:pos x="74" y="67"/>
                </a:cxn>
                <a:cxn ang="0">
                  <a:pos x="128" y="105"/>
                </a:cxn>
                <a:cxn ang="0">
                  <a:pos x="192" y="144"/>
                </a:cxn>
                <a:cxn ang="0">
                  <a:pos x="258" y="180"/>
                </a:cxn>
                <a:cxn ang="0">
                  <a:pos x="330" y="212"/>
                </a:cxn>
                <a:cxn ang="0">
                  <a:pos x="401" y="240"/>
                </a:cxn>
                <a:cxn ang="0">
                  <a:pos x="471" y="265"/>
                </a:cxn>
                <a:cxn ang="0">
                  <a:pos x="541" y="282"/>
                </a:cxn>
                <a:cxn ang="0">
                  <a:pos x="606" y="292"/>
                </a:cxn>
                <a:cxn ang="0">
                  <a:pos x="665" y="295"/>
                </a:cxn>
                <a:cxn ang="0">
                  <a:pos x="692" y="299"/>
                </a:cxn>
                <a:cxn ang="0">
                  <a:pos x="719" y="302"/>
                </a:cxn>
                <a:cxn ang="0">
                  <a:pos x="747" y="304"/>
                </a:cxn>
                <a:cxn ang="0">
                  <a:pos x="775" y="305"/>
                </a:cxn>
                <a:cxn ang="0">
                  <a:pos x="802" y="307"/>
                </a:cxn>
                <a:cxn ang="0">
                  <a:pos x="830" y="307"/>
                </a:cxn>
                <a:cxn ang="0">
                  <a:pos x="857" y="305"/>
                </a:cxn>
                <a:cxn ang="0">
                  <a:pos x="885" y="304"/>
                </a:cxn>
                <a:cxn ang="0">
                  <a:pos x="913" y="299"/>
                </a:cxn>
                <a:cxn ang="0">
                  <a:pos x="938" y="290"/>
                </a:cxn>
                <a:cxn ang="0">
                  <a:pos x="956" y="284"/>
                </a:cxn>
                <a:cxn ang="0">
                  <a:pos x="961" y="275"/>
                </a:cxn>
                <a:cxn ang="0">
                  <a:pos x="966" y="269"/>
                </a:cxn>
                <a:cxn ang="0">
                  <a:pos x="970" y="260"/>
                </a:cxn>
                <a:cxn ang="0">
                  <a:pos x="973" y="252"/>
                </a:cxn>
                <a:cxn ang="0">
                  <a:pos x="978" y="244"/>
                </a:cxn>
                <a:cxn ang="0">
                  <a:pos x="981" y="235"/>
                </a:cxn>
                <a:cxn ang="0">
                  <a:pos x="986" y="227"/>
                </a:cxn>
                <a:cxn ang="0">
                  <a:pos x="990" y="220"/>
                </a:cxn>
                <a:cxn ang="0">
                  <a:pos x="995" y="212"/>
                </a:cxn>
                <a:cxn ang="0">
                  <a:pos x="1000" y="204"/>
                </a:cxn>
                <a:cxn ang="0">
                  <a:pos x="981" y="222"/>
                </a:cxn>
                <a:cxn ang="0">
                  <a:pos x="953" y="247"/>
                </a:cxn>
                <a:cxn ang="0">
                  <a:pos x="925" y="265"/>
                </a:cxn>
                <a:cxn ang="0">
                  <a:pos x="893" y="277"/>
                </a:cxn>
                <a:cxn ang="0">
                  <a:pos x="862" y="285"/>
                </a:cxn>
                <a:cxn ang="0">
                  <a:pos x="830" y="287"/>
                </a:cxn>
                <a:cxn ang="0">
                  <a:pos x="795" y="287"/>
                </a:cxn>
                <a:cxn ang="0">
                  <a:pos x="760" y="287"/>
                </a:cxn>
                <a:cxn ang="0">
                  <a:pos x="724" y="282"/>
                </a:cxn>
                <a:cxn ang="0">
                  <a:pos x="685" y="277"/>
                </a:cxn>
                <a:cxn ang="0">
                  <a:pos x="645" y="270"/>
                </a:cxn>
                <a:cxn ang="0">
                  <a:pos x="581" y="265"/>
                </a:cxn>
                <a:cxn ang="0">
                  <a:pos x="517" y="254"/>
                </a:cxn>
                <a:cxn ang="0">
                  <a:pos x="451" y="237"/>
                </a:cxn>
                <a:cxn ang="0">
                  <a:pos x="384" y="217"/>
                </a:cxn>
                <a:cxn ang="0">
                  <a:pos x="321" y="192"/>
                </a:cxn>
                <a:cxn ang="0">
                  <a:pos x="258" y="164"/>
                </a:cxn>
                <a:cxn ang="0">
                  <a:pos x="197" y="132"/>
                </a:cxn>
                <a:cxn ang="0">
                  <a:pos x="137" y="98"/>
                </a:cxn>
                <a:cxn ang="0">
                  <a:pos x="84" y="62"/>
                </a:cxn>
                <a:cxn ang="0">
                  <a:pos x="32" y="23"/>
                </a:cxn>
              </a:cxnLst>
              <a:rect l="0" t="0" r="r" b="b"/>
              <a:pathLst>
                <a:path w="1001" h="307">
                  <a:moveTo>
                    <a:pt x="0" y="0"/>
                  </a:moveTo>
                  <a:lnTo>
                    <a:pt x="12" y="12"/>
                  </a:lnTo>
                  <a:lnTo>
                    <a:pt x="27" y="25"/>
                  </a:lnTo>
                  <a:lnTo>
                    <a:pt x="42" y="38"/>
                  </a:lnTo>
                  <a:lnTo>
                    <a:pt x="55" y="52"/>
                  </a:lnTo>
                  <a:lnTo>
                    <a:pt x="74" y="67"/>
                  </a:lnTo>
                  <a:lnTo>
                    <a:pt x="92" y="78"/>
                  </a:lnTo>
                  <a:lnTo>
                    <a:pt x="110" y="92"/>
                  </a:lnTo>
                  <a:lnTo>
                    <a:pt x="128" y="105"/>
                  </a:lnTo>
                  <a:lnTo>
                    <a:pt x="148" y="118"/>
                  </a:lnTo>
                  <a:lnTo>
                    <a:pt x="170" y="132"/>
                  </a:lnTo>
                  <a:lnTo>
                    <a:pt x="192" y="144"/>
                  </a:lnTo>
                  <a:lnTo>
                    <a:pt x="213" y="155"/>
                  </a:lnTo>
                  <a:lnTo>
                    <a:pt x="235" y="169"/>
                  </a:lnTo>
                  <a:lnTo>
                    <a:pt x="258" y="180"/>
                  </a:lnTo>
                  <a:lnTo>
                    <a:pt x="283" y="190"/>
                  </a:lnTo>
                  <a:lnTo>
                    <a:pt x="305" y="202"/>
                  </a:lnTo>
                  <a:lnTo>
                    <a:pt x="330" y="212"/>
                  </a:lnTo>
                  <a:lnTo>
                    <a:pt x="353" y="222"/>
                  </a:lnTo>
                  <a:lnTo>
                    <a:pt x="376" y="232"/>
                  </a:lnTo>
                  <a:lnTo>
                    <a:pt x="401" y="240"/>
                  </a:lnTo>
                  <a:lnTo>
                    <a:pt x="424" y="250"/>
                  </a:lnTo>
                  <a:lnTo>
                    <a:pt x="449" y="257"/>
                  </a:lnTo>
                  <a:lnTo>
                    <a:pt x="471" y="265"/>
                  </a:lnTo>
                  <a:lnTo>
                    <a:pt x="496" y="270"/>
                  </a:lnTo>
                  <a:lnTo>
                    <a:pt x="519" y="277"/>
                  </a:lnTo>
                  <a:lnTo>
                    <a:pt x="541" y="282"/>
                  </a:lnTo>
                  <a:lnTo>
                    <a:pt x="562" y="287"/>
                  </a:lnTo>
                  <a:lnTo>
                    <a:pt x="584" y="289"/>
                  </a:lnTo>
                  <a:lnTo>
                    <a:pt x="606" y="292"/>
                  </a:lnTo>
                  <a:lnTo>
                    <a:pt x="626" y="294"/>
                  </a:lnTo>
                  <a:lnTo>
                    <a:pt x="645" y="295"/>
                  </a:lnTo>
                  <a:lnTo>
                    <a:pt x="665" y="295"/>
                  </a:lnTo>
                  <a:lnTo>
                    <a:pt x="674" y="297"/>
                  </a:lnTo>
                  <a:lnTo>
                    <a:pt x="682" y="297"/>
                  </a:lnTo>
                  <a:lnTo>
                    <a:pt x="692" y="299"/>
                  </a:lnTo>
                  <a:lnTo>
                    <a:pt x="699" y="300"/>
                  </a:lnTo>
                  <a:lnTo>
                    <a:pt x="709" y="300"/>
                  </a:lnTo>
                  <a:lnTo>
                    <a:pt x="719" y="302"/>
                  </a:lnTo>
                  <a:lnTo>
                    <a:pt x="727" y="302"/>
                  </a:lnTo>
                  <a:lnTo>
                    <a:pt x="737" y="304"/>
                  </a:lnTo>
                  <a:lnTo>
                    <a:pt x="747" y="304"/>
                  </a:lnTo>
                  <a:lnTo>
                    <a:pt x="755" y="304"/>
                  </a:lnTo>
                  <a:lnTo>
                    <a:pt x="765" y="305"/>
                  </a:lnTo>
                  <a:lnTo>
                    <a:pt x="775" y="305"/>
                  </a:lnTo>
                  <a:lnTo>
                    <a:pt x="783" y="305"/>
                  </a:lnTo>
                  <a:lnTo>
                    <a:pt x="792" y="307"/>
                  </a:lnTo>
                  <a:lnTo>
                    <a:pt x="802" y="307"/>
                  </a:lnTo>
                  <a:lnTo>
                    <a:pt x="812" y="307"/>
                  </a:lnTo>
                  <a:lnTo>
                    <a:pt x="820" y="307"/>
                  </a:lnTo>
                  <a:lnTo>
                    <a:pt x="830" y="307"/>
                  </a:lnTo>
                  <a:lnTo>
                    <a:pt x="840" y="307"/>
                  </a:lnTo>
                  <a:lnTo>
                    <a:pt x="850" y="305"/>
                  </a:lnTo>
                  <a:lnTo>
                    <a:pt x="857" y="305"/>
                  </a:lnTo>
                  <a:lnTo>
                    <a:pt x="867" y="305"/>
                  </a:lnTo>
                  <a:lnTo>
                    <a:pt x="875" y="304"/>
                  </a:lnTo>
                  <a:lnTo>
                    <a:pt x="885" y="304"/>
                  </a:lnTo>
                  <a:lnTo>
                    <a:pt x="895" y="302"/>
                  </a:lnTo>
                  <a:lnTo>
                    <a:pt x="903" y="300"/>
                  </a:lnTo>
                  <a:lnTo>
                    <a:pt x="913" y="299"/>
                  </a:lnTo>
                  <a:lnTo>
                    <a:pt x="921" y="297"/>
                  </a:lnTo>
                  <a:lnTo>
                    <a:pt x="930" y="294"/>
                  </a:lnTo>
                  <a:lnTo>
                    <a:pt x="938" y="290"/>
                  </a:lnTo>
                  <a:lnTo>
                    <a:pt x="946" y="287"/>
                  </a:lnTo>
                  <a:lnTo>
                    <a:pt x="955" y="285"/>
                  </a:lnTo>
                  <a:lnTo>
                    <a:pt x="956" y="284"/>
                  </a:lnTo>
                  <a:lnTo>
                    <a:pt x="958" y="280"/>
                  </a:lnTo>
                  <a:lnTo>
                    <a:pt x="960" y="279"/>
                  </a:lnTo>
                  <a:lnTo>
                    <a:pt x="961" y="275"/>
                  </a:lnTo>
                  <a:lnTo>
                    <a:pt x="963" y="272"/>
                  </a:lnTo>
                  <a:lnTo>
                    <a:pt x="965" y="270"/>
                  </a:lnTo>
                  <a:lnTo>
                    <a:pt x="966" y="269"/>
                  </a:lnTo>
                  <a:lnTo>
                    <a:pt x="966" y="265"/>
                  </a:lnTo>
                  <a:lnTo>
                    <a:pt x="968" y="262"/>
                  </a:lnTo>
                  <a:lnTo>
                    <a:pt x="970" y="260"/>
                  </a:lnTo>
                  <a:lnTo>
                    <a:pt x="971" y="257"/>
                  </a:lnTo>
                  <a:lnTo>
                    <a:pt x="973" y="254"/>
                  </a:lnTo>
                  <a:lnTo>
                    <a:pt x="973" y="252"/>
                  </a:lnTo>
                  <a:lnTo>
                    <a:pt x="975" y="250"/>
                  </a:lnTo>
                  <a:lnTo>
                    <a:pt x="976" y="247"/>
                  </a:lnTo>
                  <a:lnTo>
                    <a:pt x="978" y="244"/>
                  </a:lnTo>
                  <a:lnTo>
                    <a:pt x="980" y="240"/>
                  </a:lnTo>
                  <a:lnTo>
                    <a:pt x="980" y="237"/>
                  </a:lnTo>
                  <a:lnTo>
                    <a:pt x="981" y="235"/>
                  </a:lnTo>
                  <a:lnTo>
                    <a:pt x="983" y="234"/>
                  </a:lnTo>
                  <a:lnTo>
                    <a:pt x="985" y="230"/>
                  </a:lnTo>
                  <a:lnTo>
                    <a:pt x="986" y="227"/>
                  </a:lnTo>
                  <a:lnTo>
                    <a:pt x="986" y="224"/>
                  </a:lnTo>
                  <a:lnTo>
                    <a:pt x="988" y="222"/>
                  </a:lnTo>
                  <a:lnTo>
                    <a:pt x="990" y="220"/>
                  </a:lnTo>
                  <a:lnTo>
                    <a:pt x="991" y="217"/>
                  </a:lnTo>
                  <a:lnTo>
                    <a:pt x="993" y="214"/>
                  </a:lnTo>
                  <a:lnTo>
                    <a:pt x="995" y="212"/>
                  </a:lnTo>
                  <a:lnTo>
                    <a:pt x="996" y="209"/>
                  </a:lnTo>
                  <a:lnTo>
                    <a:pt x="998" y="207"/>
                  </a:lnTo>
                  <a:lnTo>
                    <a:pt x="1000" y="204"/>
                  </a:lnTo>
                  <a:lnTo>
                    <a:pt x="1001" y="204"/>
                  </a:lnTo>
                  <a:lnTo>
                    <a:pt x="991" y="212"/>
                  </a:lnTo>
                  <a:lnTo>
                    <a:pt x="981" y="222"/>
                  </a:lnTo>
                  <a:lnTo>
                    <a:pt x="973" y="232"/>
                  </a:lnTo>
                  <a:lnTo>
                    <a:pt x="963" y="239"/>
                  </a:lnTo>
                  <a:lnTo>
                    <a:pt x="953" y="247"/>
                  </a:lnTo>
                  <a:lnTo>
                    <a:pt x="943" y="254"/>
                  </a:lnTo>
                  <a:lnTo>
                    <a:pt x="935" y="259"/>
                  </a:lnTo>
                  <a:lnTo>
                    <a:pt x="925" y="265"/>
                  </a:lnTo>
                  <a:lnTo>
                    <a:pt x="915" y="270"/>
                  </a:lnTo>
                  <a:lnTo>
                    <a:pt x="905" y="272"/>
                  </a:lnTo>
                  <a:lnTo>
                    <a:pt x="893" y="277"/>
                  </a:lnTo>
                  <a:lnTo>
                    <a:pt x="883" y="280"/>
                  </a:lnTo>
                  <a:lnTo>
                    <a:pt x="873" y="282"/>
                  </a:lnTo>
                  <a:lnTo>
                    <a:pt x="862" y="285"/>
                  </a:lnTo>
                  <a:lnTo>
                    <a:pt x="852" y="287"/>
                  </a:lnTo>
                  <a:lnTo>
                    <a:pt x="842" y="287"/>
                  </a:lnTo>
                  <a:lnTo>
                    <a:pt x="830" y="287"/>
                  </a:lnTo>
                  <a:lnTo>
                    <a:pt x="818" y="287"/>
                  </a:lnTo>
                  <a:lnTo>
                    <a:pt x="807" y="287"/>
                  </a:lnTo>
                  <a:lnTo>
                    <a:pt x="795" y="287"/>
                  </a:lnTo>
                  <a:lnTo>
                    <a:pt x="783" y="287"/>
                  </a:lnTo>
                  <a:lnTo>
                    <a:pt x="773" y="287"/>
                  </a:lnTo>
                  <a:lnTo>
                    <a:pt x="760" y="287"/>
                  </a:lnTo>
                  <a:lnTo>
                    <a:pt x="749" y="285"/>
                  </a:lnTo>
                  <a:lnTo>
                    <a:pt x="735" y="284"/>
                  </a:lnTo>
                  <a:lnTo>
                    <a:pt x="724" y="282"/>
                  </a:lnTo>
                  <a:lnTo>
                    <a:pt x="710" y="280"/>
                  </a:lnTo>
                  <a:lnTo>
                    <a:pt x="697" y="279"/>
                  </a:lnTo>
                  <a:lnTo>
                    <a:pt x="685" y="277"/>
                  </a:lnTo>
                  <a:lnTo>
                    <a:pt x="672" y="274"/>
                  </a:lnTo>
                  <a:lnTo>
                    <a:pt x="659" y="272"/>
                  </a:lnTo>
                  <a:lnTo>
                    <a:pt x="645" y="270"/>
                  </a:lnTo>
                  <a:lnTo>
                    <a:pt x="624" y="270"/>
                  </a:lnTo>
                  <a:lnTo>
                    <a:pt x="604" y="269"/>
                  </a:lnTo>
                  <a:lnTo>
                    <a:pt x="581" y="265"/>
                  </a:lnTo>
                  <a:lnTo>
                    <a:pt x="559" y="262"/>
                  </a:lnTo>
                  <a:lnTo>
                    <a:pt x="537" y="259"/>
                  </a:lnTo>
                  <a:lnTo>
                    <a:pt x="517" y="254"/>
                  </a:lnTo>
                  <a:lnTo>
                    <a:pt x="494" y="250"/>
                  </a:lnTo>
                  <a:lnTo>
                    <a:pt x="473" y="244"/>
                  </a:lnTo>
                  <a:lnTo>
                    <a:pt x="451" y="237"/>
                  </a:lnTo>
                  <a:lnTo>
                    <a:pt x="429" y="232"/>
                  </a:lnTo>
                  <a:lnTo>
                    <a:pt x="408" y="224"/>
                  </a:lnTo>
                  <a:lnTo>
                    <a:pt x="384" y="217"/>
                  </a:lnTo>
                  <a:lnTo>
                    <a:pt x="365" y="209"/>
                  </a:lnTo>
                  <a:lnTo>
                    <a:pt x="343" y="200"/>
                  </a:lnTo>
                  <a:lnTo>
                    <a:pt x="321" y="192"/>
                  </a:lnTo>
                  <a:lnTo>
                    <a:pt x="300" y="184"/>
                  </a:lnTo>
                  <a:lnTo>
                    <a:pt x="280" y="172"/>
                  </a:lnTo>
                  <a:lnTo>
                    <a:pt x="258" y="164"/>
                  </a:lnTo>
                  <a:lnTo>
                    <a:pt x="237" y="152"/>
                  </a:lnTo>
                  <a:lnTo>
                    <a:pt x="217" y="142"/>
                  </a:lnTo>
                  <a:lnTo>
                    <a:pt x="197" y="132"/>
                  </a:lnTo>
                  <a:lnTo>
                    <a:pt x="177" y="120"/>
                  </a:lnTo>
                  <a:lnTo>
                    <a:pt x="157" y="108"/>
                  </a:lnTo>
                  <a:lnTo>
                    <a:pt x="137" y="98"/>
                  </a:lnTo>
                  <a:lnTo>
                    <a:pt x="120" y="85"/>
                  </a:lnTo>
                  <a:lnTo>
                    <a:pt x="102" y="73"/>
                  </a:lnTo>
                  <a:lnTo>
                    <a:pt x="84" y="62"/>
                  </a:lnTo>
                  <a:lnTo>
                    <a:pt x="65" y="50"/>
                  </a:lnTo>
                  <a:lnTo>
                    <a:pt x="47" y="37"/>
                  </a:lnTo>
                  <a:lnTo>
                    <a:pt x="32" y="23"/>
                  </a:lnTo>
                  <a:lnTo>
                    <a:pt x="15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03" name="Freeform 99"/>
            <p:cNvSpPr>
              <a:spLocks/>
            </p:cNvSpPr>
            <p:nvPr/>
          </p:nvSpPr>
          <p:spPr bwMode="auto">
            <a:xfrm>
              <a:off x="2885" y="1697"/>
              <a:ext cx="65" cy="123"/>
            </a:xfrm>
            <a:custGeom>
              <a:avLst/>
              <a:gdLst/>
              <a:ahLst/>
              <a:cxnLst>
                <a:cxn ang="0">
                  <a:pos x="36" y="1"/>
                </a:cxn>
                <a:cxn ang="0">
                  <a:pos x="35" y="3"/>
                </a:cxn>
                <a:cxn ang="0">
                  <a:pos x="31" y="6"/>
                </a:cxn>
                <a:cxn ang="0">
                  <a:pos x="30" y="11"/>
                </a:cxn>
                <a:cxn ang="0">
                  <a:pos x="26" y="20"/>
                </a:cxn>
                <a:cxn ang="0">
                  <a:pos x="21" y="25"/>
                </a:cxn>
                <a:cxn ang="0">
                  <a:pos x="18" y="35"/>
                </a:cxn>
                <a:cxn ang="0">
                  <a:pos x="15" y="43"/>
                </a:cxn>
                <a:cxn ang="0">
                  <a:pos x="11" y="53"/>
                </a:cxn>
                <a:cxn ang="0">
                  <a:pos x="8" y="61"/>
                </a:cxn>
                <a:cxn ang="0">
                  <a:pos x="5" y="71"/>
                </a:cxn>
                <a:cxn ang="0">
                  <a:pos x="3" y="81"/>
                </a:cxn>
                <a:cxn ang="0">
                  <a:pos x="0" y="90"/>
                </a:cxn>
                <a:cxn ang="0">
                  <a:pos x="0" y="100"/>
                </a:cxn>
                <a:cxn ang="0">
                  <a:pos x="0" y="106"/>
                </a:cxn>
                <a:cxn ang="0">
                  <a:pos x="0" y="116"/>
                </a:cxn>
                <a:cxn ang="0">
                  <a:pos x="3" y="121"/>
                </a:cxn>
                <a:cxn ang="0">
                  <a:pos x="6" y="123"/>
                </a:cxn>
                <a:cxn ang="0">
                  <a:pos x="10" y="121"/>
                </a:cxn>
                <a:cxn ang="0">
                  <a:pos x="13" y="116"/>
                </a:cxn>
                <a:cxn ang="0">
                  <a:pos x="18" y="108"/>
                </a:cxn>
                <a:cxn ang="0">
                  <a:pos x="23" y="100"/>
                </a:cxn>
                <a:cxn ang="0">
                  <a:pos x="30" y="90"/>
                </a:cxn>
                <a:cxn ang="0">
                  <a:pos x="35" y="78"/>
                </a:cxn>
                <a:cxn ang="0">
                  <a:pos x="41" y="68"/>
                </a:cxn>
                <a:cxn ang="0">
                  <a:pos x="46" y="56"/>
                </a:cxn>
                <a:cxn ang="0">
                  <a:pos x="51" y="43"/>
                </a:cxn>
                <a:cxn ang="0">
                  <a:pos x="56" y="35"/>
                </a:cxn>
                <a:cxn ang="0">
                  <a:pos x="60" y="25"/>
                </a:cxn>
                <a:cxn ang="0">
                  <a:pos x="63" y="18"/>
                </a:cxn>
                <a:cxn ang="0">
                  <a:pos x="65" y="15"/>
                </a:cxn>
                <a:cxn ang="0">
                  <a:pos x="65" y="11"/>
                </a:cxn>
              </a:cxnLst>
              <a:rect l="0" t="0" r="r" b="b"/>
              <a:pathLst>
                <a:path w="65" h="123">
                  <a:moveTo>
                    <a:pt x="36" y="0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35" y="3"/>
                  </a:lnTo>
                  <a:lnTo>
                    <a:pt x="33" y="6"/>
                  </a:lnTo>
                  <a:lnTo>
                    <a:pt x="31" y="6"/>
                  </a:lnTo>
                  <a:lnTo>
                    <a:pt x="31" y="10"/>
                  </a:lnTo>
                  <a:lnTo>
                    <a:pt x="30" y="11"/>
                  </a:lnTo>
                  <a:lnTo>
                    <a:pt x="28" y="15"/>
                  </a:lnTo>
                  <a:lnTo>
                    <a:pt x="26" y="20"/>
                  </a:lnTo>
                  <a:lnTo>
                    <a:pt x="25" y="23"/>
                  </a:lnTo>
                  <a:lnTo>
                    <a:pt x="21" y="25"/>
                  </a:lnTo>
                  <a:lnTo>
                    <a:pt x="20" y="30"/>
                  </a:lnTo>
                  <a:lnTo>
                    <a:pt x="18" y="35"/>
                  </a:lnTo>
                  <a:lnTo>
                    <a:pt x="16" y="40"/>
                  </a:lnTo>
                  <a:lnTo>
                    <a:pt x="15" y="43"/>
                  </a:lnTo>
                  <a:lnTo>
                    <a:pt x="13" y="48"/>
                  </a:lnTo>
                  <a:lnTo>
                    <a:pt x="11" y="53"/>
                  </a:lnTo>
                  <a:lnTo>
                    <a:pt x="10" y="56"/>
                  </a:lnTo>
                  <a:lnTo>
                    <a:pt x="8" y="61"/>
                  </a:lnTo>
                  <a:lnTo>
                    <a:pt x="6" y="66"/>
                  </a:lnTo>
                  <a:lnTo>
                    <a:pt x="5" y="71"/>
                  </a:lnTo>
                  <a:lnTo>
                    <a:pt x="3" y="75"/>
                  </a:lnTo>
                  <a:lnTo>
                    <a:pt x="3" y="81"/>
                  </a:lnTo>
                  <a:lnTo>
                    <a:pt x="1" y="86"/>
                  </a:lnTo>
                  <a:lnTo>
                    <a:pt x="0" y="90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05"/>
                  </a:lnTo>
                  <a:lnTo>
                    <a:pt x="0" y="106"/>
                  </a:lnTo>
                  <a:lnTo>
                    <a:pt x="0" y="111"/>
                  </a:lnTo>
                  <a:lnTo>
                    <a:pt x="0" y="116"/>
                  </a:lnTo>
                  <a:lnTo>
                    <a:pt x="1" y="120"/>
                  </a:lnTo>
                  <a:lnTo>
                    <a:pt x="3" y="121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3"/>
                  </a:lnTo>
                  <a:lnTo>
                    <a:pt x="10" y="121"/>
                  </a:lnTo>
                  <a:lnTo>
                    <a:pt x="11" y="120"/>
                  </a:lnTo>
                  <a:lnTo>
                    <a:pt x="13" y="116"/>
                  </a:lnTo>
                  <a:lnTo>
                    <a:pt x="15" y="113"/>
                  </a:lnTo>
                  <a:lnTo>
                    <a:pt x="18" y="108"/>
                  </a:lnTo>
                  <a:lnTo>
                    <a:pt x="21" y="105"/>
                  </a:lnTo>
                  <a:lnTo>
                    <a:pt x="23" y="100"/>
                  </a:lnTo>
                  <a:lnTo>
                    <a:pt x="26" y="95"/>
                  </a:lnTo>
                  <a:lnTo>
                    <a:pt x="30" y="90"/>
                  </a:lnTo>
                  <a:lnTo>
                    <a:pt x="33" y="85"/>
                  </a:lnTo>
                  <a:lnTo>
                    <a:pt x="35" y="78"/>
                  </a:lnTo>
                  <a:lnTo>
                    <a:pt x="38" y="73"/>
                  </a:lnTo>
                  <a:lnTo>
                    <a:pt x="41" y="68"/>
                  </a:lnTo>
                  <a:lnTo>
                    <a:pt x="43" y="61"/>
                  </a:lnTo>
                  <a:lnTo>
                    <a:pt x="46" y="56"/>
                  </a:lnTo>
                  <a:lnTo>
                    <a:pt x="50" y="50"/>
                  </a:lnTo>
                  <a:lnTo>
                    <a:pt x="51" y="43"/>
                  </a:lnTo>
                  <a:lnTo>
                    <a:pt x="55" y="40"/>
                  </a:lnTo>
                  <a:lnTo>
                    <a:pt x="56" y="35"/>
                  </a:lnTo>
                  <a:lnTo>
                    <a:pt x="58" y="30"/>
                  </a:lnTo>
                  <a:lnTo>
                    <a:pt x="60" y="25"/>
                  </a:lnTo>
                  <a:lnTo>
                    <a:pt x="61" y="23"/>
                  </a:lnTo>
                  <a:lnTo>
                    <a:pt x="63" y="18"/>
                  </a:lnTo>
                  <a:lnTo>
                    <a:pt x="63" y="16"/>
                  </a:lnTo>
                  <a:lnTo>
                    <a:pt x="65" y="15"/>
                  </a:lnTo>
                  <a:lnTo>
                    <a:pt x="65" y="13"/>
                  </a:lnTo>
                  <a:lnTo>
                    <a:pt x="65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5D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04" name="Freeform 100"/>
            <p:cNvSpPr>
              <a:spLocks/>
            </p:cNvSpPr>
            <p:nvPr/>
          </p:nvSpPr>
          <p:spPr bwMode="auto">
            <a:xfrm>
              <a:off x="3349" y="1797"/>
              <a:ext cx="176" cy="192"/>
            </a:xfrm>
            <a:custGeom>
              <a:avLst/>
              <a:gdLst/>
              <a:ahLst/>
              <a:cxnLst>
                <a:cxn ang="0">
                  <a:pos x="1" y="158"/>
                </a:cxn>
                <a:cxn ang="0">
                  <a:pos x="3" y="153"/>
                </a:cxn>
                <a:cxn ang="0">
                  <a:pos x="5" y="147"/>
                </a:cxn>
                <a:cxn ang="0">
                  <a:pos x="6" y="140"/>
                </a:cxn>
                <a:cxn ang="0">
                  <a:pos x="10" y="132"/>
                </a:cxn>
                <a:cxn ang="0">
                  <a:pos x="14" y="122"/>
                </a:cxn>
                <a:cxn ang="0">
                  <a:pos x="18" y="112"/>
                </a:cxn>
                <a:cxn ang="0">
                  <a:pos x="23" y="102"/>
                </a:cxn>
                <a:cxn ang="0">
                  <a:pos x="28" y="92"/>
                </a:cxn>
                <a:cxn ang="0">
                  <a:pos x="33" y="80"/>
                </a:cxn>
                <a:cxn ang="0">
                  <a:pos x="36" y="72"/>
                </a:cxn>
                <a:cxn ang="0">
                  <a:pos x="43" y="60"/>
                </a:cxn>
                <a:cxn ang="0">
                  <a:pos x="49" y="53"/>
                </a:cxn>
                <a:cxn ang="0">
                  <a:pos x="54" y="45"/>
                </a:cxn>
                <a:cxn ang="0">
                  <a:pos x="61" y="40"/>
                </a:cxn>
                <a:cxn ang="0">
                  <a:pos x="68" y="36"/>
                </a:cxn>
                <a:cxn ang="0">
                  <a:pos x="74" y="31"/>
                </a:cxn>
                <a:cxn ang="0">
                  <a:pos x="81" y="28"/>
                </a:cxn>
                <a:cxn ang="0">
                  <a:pos x="88" y="25"/>
                </a:cxn>
                <a:cxn ang="0">
                  <a:pos x="94" y="20"/>
                </a:cxn>
                <a:cxn ang="0">
                  <a:pos x="101" y="16"/>
                </a:cxn>
                <a:cxn ang="0">
                  <a:pos x="108" y="13"/>
                </a:cxn>
                <a:cxn ang="0">
                  <a:pos x="113" y="10"/>
                </a:cxn>
                <a:cxn ang="0">
                  <a:pos x="118" y="6"/>
                </a:cxn>
                <a:cxn ang="0">
                  <a:pos x="124" y="6"/>
                </a:cxn>
                <a:cxn ang="0">
                  <a:pos x="131" y="3"/>
                </a:cxn>
                <a:cxn ang="0">
                  <a:pos x="136" y="1"/>
                </a:cxn>
                <a:cxn ang="0">
                  <a:pos x="142" y="1"/>
                </a:cxn>
                <a:cxn ang="0">
                  <a:pos x="147" y="0"/>
                </a:cxn>
                <a:cxn ang="0">
                  <a:pos x="154" y="1"/>
                </a:cxn>
                <a:cxn ang="0">
                  <a:pos x="159" y="1"/>
                </a:cxn>
                <a:cxn ang="0">
                  <a:pos x="164" y="3"/>
                </a:cxn>
                <a:cxn ang="0">
                  <a:pos x="169" y="6"/>
                </a:cxn>
                <a:cxn ang="0">
                  <a:pos x="172" y="6"/>
                </a:cxn>
                <a:cxn ang="0">
                  <a:pos x="174" y="10"/>
                </a:cxn>
                <a:cxn ang="0">
                  <a:pos x="176" y="13"/>
                </a:cxn>
                <a:cxn ang="0">
                  <a:pos x="176" y="16"/>
                </a:cxn>
                <a:cxn ang="0">
                  <a:pos x="176" y="21"/>
                </a:cxn>
                <a:cxn ang="0">
                  <a:pos x="174" y="25"/>
                </a:cxn>
                <a:cxn ang="0">
                  <a:pos x="171" y="28"/>
                </a:cxn>
                <a:cxn ang="0">
                  <a:pos x="167" y="31"/>
                </a:cxn>
                <a:cxn ang="0">
                  <a:pos x="162" y="36"/>
                </a:cxn>
                <a:cxn ang="0">
                  <a:pos x="157" y="41"/>
                </a:cxn>
                <a:cxn ang="0">
                  <a:pos x="151" y="43"/>
                </a:cxn>
                <a:cxn ang="0">
                  <a:pos x="142" y="48"/>
                </a:cxn>
                <a:cxn ang="0">
                  <a:pos x="134" y="53"/>
                </a:cxn>
                <a:cxn ang="0">
                  <a:pos x="124" y="58"/>
                </a:cxn>
                <a:cxn ang="0">
                  <a:pos x="114" y="60"/>
                </a:cxn>
                <a:cxn ang="0">
                  <a:pos x="104" y="68"/>
                </a:cxn>
                <a:cxn ang="0">
                  <a:pos x="94" y="78"/>
                </a:cxn>
                <a:cxn ang="0">
                  <a:pos x="86" y="92"/>
                </a:cxn>
                <a:cxn ang="0">
                  <a:pos x="78" y="105"/>
                </a:cxn>
                <a:cxn ang="0">
                  <a:pos x="71" y="120"/>
                </a:cxn>
                <a:cxn ang="0">
                  <a:pos x="64" y="135"/>
                </a:cxn>
                <a:cxn ang="0">
                  <a:pos x="58" y="148"/>
                </a:cxn>
                <a:cxn ang="0">
                  <a:pos x="51" y="162"/>
                </a:cxn>
                <a:cxn ang="0">
                  <a:pos x="46" y="175"/>
                </a:cxn>
                <a:cxn ang="0">
                  <a:pos x="39" y="183"/>
                </a:cxn>
                <a:cxn ang="0">
                  <a:pos x="34" y="188"/>
                </a:cxn>
                <a:cxn ang="0">
                  <a:pos x="28" y="192"/>
                </a:cxn>
                <a:cxn ang="0">
                  <a:pos x="21" y="188"/>
                </a:cxn>
                <a:cxn ang="0">
                  <a:pos x="13" y="182"/>
                </a:cxn>
                <a:cxn ang="0">
                  <a:pos x="5" y="168"/>
                </a:cxn>
              </a:cxnLst>
              <a:rect l="0" t="0" r="r" b="b"/>
              <a:pathLst>
                <a:path w="176" h="192">
                  <a:moveTo>
                    <a:pt x="0" y="158"/>
                  </a:moveTo>
                  <a:lnTo>
                    <a:pt x="1" y="158"/>
                  </a:lnTo>
                  <a:lnTo>
                    <a:pt x="1" y="157"/>
                  </a:lnTo>
                  <a:lnTo>
                    <a:pt x="3" y="153"/>
                  </a:lnTo>
                  <a:lnTo>
                    <a:pt x="3" y="150"/>
                  </a:lnTo>
                  <a:lnTo>
                    <a:pt x="5" y="147"/>
                  </a:lnTo>
                  <a:lnTo>
                    <a:pt x="6" y="143"/>
                  </a:lnTo>
                  <a:lnTo>
                    <a:pt x="6" y="140"/>
                  </a:lnTo>
                  <a:lnTo>
                    <a:pt x="8" y="137"/>
                  </a:lnTo>
                  <a:lnTo>
                    <a:pt x="10" y="132"/>
                  </a:lnTo>
                  <a:lnTo>
                    <a:pt x="11" y="127"/>
                  </a:lnTo>
                  <a:lnTo>
                    <a:pt x="14" y="122"/>
                  </a:lnTo>
                  <a:lnTo>
                    <a:pt x="16" y="117"/>
                  </a:lnTo>
                  <a:lnTo>
                    <a:pt x="18" y="112"/>
                  </a:lnTo>
                  <a:lnTo>
                    <a:pt x="19" y="107"/>
                  </a:lnTo>
                  <a:lnTo>
                    <a:pt x="23" y="102"/>
                  </a:lnTo>
                  <a:lnTo>
                    <a:pt x="24" y="95"/>
                  </a:lnTo>
                  <a:lnTo>
                    <a:pt x="28" y="92"/>
                  </a:lnTo>
                  <a:lnTo>
                    <a:pt x="29" y="85"/>
                  </a:lnTo>
                  <a:lnTo>
                    <a:pt x="33" y="80"/>
                  </a:lnTo>
                  <a:lnTo>
                    <a:pt x="34" y="75"/>
                  </a:lnTo>
                  <a:lnTo>
                    <a:pt x="36" y="72"/>
                  </a:lnTo>
                  <a:lnTo>
                    <a:pt x="39" y="65"/>
                  </a:lnTo>
                  <a:lnTo>
                    <a:pt x="43" y="60"/>
                  </a:lnTo>
                  <a:lnTo>
                    <a:pt x="46" y="58"/>
                  </a:lnTo>
                  <a:lnTo>
                    <a:pt x="49" y="53"/>
                  </a:lnTo>
                  <a:lnTo>
                    <a:pt x="51" y="48"/>
                  </a:lnTo>
                  <a:lnTo>
                    <a:pt x="54" y="45"/>
                  </a:lnTo>
                  <a:lnTo>
                    <a:pt x="58" y="41"/>
                  </a:lnTo>
                  <a:lnTo>
                    <a:pt x="61" y="40"/>
                  </a:lnTo>
                  <a:lnTo>
                    <a:pt x="64" y="38"/>
                  </a:lnTo>
                  <a:lnTo>
                    <a:pt x="68" y="36"/>
                  </a:lnTo>
                  <a:lnTo>
                    <a:pt x="71" y="33"/>
                  </a:lnTo>
                  <a:lnTo>
                    <a:pt x="74" y="31"/>
                  </a:lnTo>
                  <a:lnTo>
                    <a:pt x="78" y="30"/>
                  </a:lnTo>
                  <a:lnTo>
                    <a:pt x="81" y="28"/>
                  </a:lnTo>
                  <a:lnTo>
                    <a:pt x="84" y="25"/>
                  </a:lnTo>
                  <a:lnTo>
                    <a:pt x="88" y="25"/>
                  </a:lnTo>
                  <a:lnTo>
                    <a:pt x="91" y="23"/>
                  </a:lnTo>
                  <a:lnTo>
                    <a:pt x="94" y="20"/>
                  </a:lnTo>
                  <a:lnTo>
                    <a:pt x="98" y="18"/>
                  </a:lnTo>
                  <a:lnTo>
                    <a:pt x="101" y="16"/>
                  </a:lnTo>
                  <a:lnTo>
                    <a:pt x="104" y="15"/>
                  </a:lnTo>
                  <a:lnTo>
                    <a:pt x="108" y="13"/>
                  </a:lnTo>
                  <a:lnTo>
                    <a:pt x="111" y="11"/>
                  </a:lnTo>
                  <a:lnTo>
                    <a:pt x="113" y="10"/>
                  </a:lnTo>
                  <a:lnTo>
                    <a:pt x="116" y="8"/>
                  </a:lnTo>
                  <a:lnTo>
                    <a:pt x="118" y="6"/>
                  </a:lnTo>
                  <a:lnTo>
                    <a:pt x="121" y="6"/>
                  </a:lnTo>
                  <a:lnTo>
                    <a:pt x="124" y="6"/>
                  </a:lnTo>
                  <a:lnTo>
                    <a:pt x="128" y="5"/>
                  </a:lnTo>
                  <a:lnTo>
                    <a:pt x="131" y="3"/>
                  </a:lnTo>
                  <a:lnTo>
                    <a:pt x="134" y="3"/>
                  </a:lnTo>
                  <a:lnTo>
                    <a:pt x="136" y="1"/>
                  </a:lnTo>
                  <a:lnTo>
                    <a:pt x="139" y="1"/>
                  </a:lnTo>
                  <a:lnTo>
                    <a:pt x="142" y="1"/>
                  </a:lnTo>
                  <a:lnTo>
                    <a:pt x="146" y="0"/>
                  </a:lnTo>
                  <a:lnTo>
                    <a:pt x="147" y="0"/>
                  </a:lnTo>
                  <a:lnTo>
                    <a:pt x="151" y="0"/>
                  </a:lnTo>
                  <a:lnTo>
                    <a:pt x="154" y="1"/>
                  </a:lnTo>
                  <a:lnTo>
                    <a:pt x="156" y="1"/>
                  </a:lnTo>
                  <a:lnTo>
                    <a:pt x="159" y="1"/>
                  </a:lnTo>
                  <a:lnTo>
                    <a:pt x="162" y="3"/>
                  </a:lnTo>
                  <a:lnTo>
                    <a:pt x="164" y="3"/>
                  </a:lnTo>
                  <a:lnTo>
                    <a:pt x="166" y="5"/>
                  </a:lnTo>
                  <a:lnTo>
                    <a:pt x="169" y="6"/>
                  </a:lnTo>
                  <a:lnTo>
                    <a:pt x="171" y="6"/>
                  </a:lnTo>
                  <a:lnTo>
                    <a:pt x="172" y="6"/>
                  </a:lnTo>
                  <a:lnTo>
                    <a:pt x="172" y="8"/>
                  </a:lnTo>
                  <a:lnTo>
                    <a:pt x="174" y="10"/>
                  </a:lnTo>
                  <a:lnTo>
                    <a:pt x="174" y="11"/>
                  </a:lnTo>
                  <a:lnTo>
                    <a:pt x="176" y="13"/>
                  </a:lnTo>
                  <a:lnTo>
                    <a:pt x="176" y="15"/>
                  </a:lnTo>
                  <a:lnTo>
                    <a:pt x="176" y="16"/>
                  </a:lnTo>
                  <a:lnTo>
                    <a:pt x="176" y="18"/>
                  </a:lnTo>
                  <a:lnTo>
                    <a:pt x="176" y="21"/>
                  </a:lnTo>
                  <a:lnTo>
                    <a:pt x="174" y="23"/>
                  </a:lnTo>
                  <a:lnTo>
                    <a:pt x="174" y="25"/>
                  </a:lnTo>
                  <a:lnTo>
                    <a:pt x="172" y="25"/>
                  </a:lnTo>
                  <a:lnTo>
                    <a:pt x="171" y="28"/>
                  </a:lnTo>
                  <a:lnTo>
                    <a:pt x="169" y="30"/>
                  </a:lnTo>
                  <a:lnTo>
                    <a:pt x="167" y="31"/>
                  </a:lnTo>
                  <a:lnTo>
                    <a:pt x="166" y="35"/>
                  </a:lnTo>
                  <a:lnTo>
                    <a:pt x="162" y="36"/>
                  </a:lnTo>
                  <a:lnTo>
                    <a:pt x="161" y="38"/>
                  </a:lnTo>
                  <a:lnTo>
                    <a:pt x="157" y="41"/>
                  </a:lnTo>
                  <a:lnTo>
                    <a:pt x="154" y="41"/>
                  </a:lnTo>
                  <a:lnTo>
                    <a:pt x="151" y="43"/>
                  </a:lnTo>
                  <a:lnTo>
                    <a:pt x="147" y="46"/>
                  </a:lnTo>
                  <a:lnTo>
                    <a:pt x="142" y="48"/>
                  </a:lnTo>
                  <a:lnTo>
                    <a:pt x="138" y="51"/>
                  </a:lnTo>
                  <a:lnTo>
                    <a:pt x="134" y="53"/>
                  </a:lnTo>
                  <a:lnTo>
                    <a:pt x="129" y="55"/>
                  </a:lnTo>
                  <a:lnTo>
                    <a:pt x="124" y="58"/>
                  </a:lnTo>
                  <a:lnTo>
                    <a:pt x="118" y="58"/>
                  </a:lnTo>
                  <a:lnTo>
                    <a:pt x="114" y="60"/>
                  </a:lnTo>
                  <a:lnTo>
                    <a:pt x="109" y="65"/>
                  </a:lnTo>
                  <a:lnTo>
                    <a:pt x="104" y="68"/>
                  </a:lnTo>
                  <a:lnTo>
                    <a:pt x="99" y="75"/>
                  </a:lnTo>
                  <a:lnTo>
                    <a:pt x="94" y="78"/>
                  </a:lnTo>
                  <a:lnTo>
                    <a:pt x="89" y="85"/>
                  </a:lnTo>
                  <a:lnTo>
                    <a:pt x="86" y="92"/>
                  </a:lnTo>
                  <a:lnTo>
                    <a:pt x="81" y="98"/>
                  </a:lnTo>
                  <a:lnTo>
                    <a:pt x="78" y="105"/>
                  </a:lnTo>
                  <a:lnTo>
                    <a:pt x="74" y="112"/>
                  </a:lnTo>
                  <a:lnTo>
                    <a:pt x="71" y="120"/>
                  </a:lnTo>
                  <a:lnTo>
                    <a:pt x="68" y="127"/>
                  </a:lnTo>
                  <a:lnTo>
                    <a:pt x="64" y="135"/>
                  </a:lnTo>
                  <a:lnTo>
                    <a:pt x="61" y="142"/>
                  </a:lnTo>
                  <a:lnTo>
                    <a:pt x="58" y="148"/>
                  </a:lnTo>
                  <a:lnTo>
                    <a:pt x="54" y="157"/>
                  </a:lnTo>
                  <a:lnTo>
                    <a:pt x="51" y="162"/>
                  </a:lnTo>
                  <a:lnTo>
                    <a:pt x="49" y="168"/>
                  </a:lnTo>
                  <a:lnTo>
                    <a:pt x="46" y="175"/>
                  </a:lnTo>
                  <a:lnTo>
                    <a:pt x="43" y="178"/>
                  </a:lnTo>
                  <a:lnTo>
                    <a:pt x="39" y="183"/>
                  </a:lnTo>
                  <a:lnTo>
                    <a:pt x="36" y="187"/>
                  </a:lnTo>
                  <a:lnTo>
                    <a:pt x="34" y="188"/>
                  </a:lnTo>
                  <a:lnTo>
                    <a:pt x="31" y="190"/>
                  </a:lnTo>
                  <a:lnTo>
                    <a:pt x="28" y="192"/>
                  </a:lnTo>
                  <a:lnTo>
                    <a:pt x="24" y="192"/>
                  </a:lnTo>
                  <a:lnTo>
                    <a:pt x="21" y="188"/>
                  </a:lnTo>
                  <a:lnTo>
                    <a:pt x="18" y="187"/>
                  </a:lnTo>
                  <a:lnTo>
                    <a:pt x="13" y="182"/>
                  </a:lnTo>
                  <a:lnTo>
                    <a:pt x="10" y="175"/>
                  </a:lnTo>
                  <a:lnTo>
                    <a:pt x="5" y="16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C7C2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05" name="Freeform 101"/>
            <p:cNvSpPr>
              <a:spLocks/>
            </p:cNvSpPr>
            <p:nvPr/>
          </p:nvSpPr>
          <p:spPr bwMode="auto">
            <a:xfrm>
              <a:off x="2695" y="1964"/>
              <a:ext cx="1089" cy="1024"/>
            </a:xfrm>
            <a:custGeom>
              <a:avLst/>
              <a:gdLst/>
              <a:ahLst/>
              <a:cxnLst>
                <a:cxn ang="0">
                  <a:pos x="10" y="520"/>
                </a:cxn>
                <a:cxn ang="0">
                  <a:pos x="19" y="545"/>
                </a:cxn>
                <a:cxn ang="0">
                  <a:pos x="27" y="574"/>
                </a:cxn>
                <a:cxn ang="0">
                  <a:pos x="38" y="600"/>
                </a:cxn>
                <a:cxn ang="0">
                  <a:pos x="48" y="627"/>
                </a:cxn>
                <a:cxn ang="0">
                  <a:pos x="62" y="650"/>
                </a:cxn>
                <a:cxn ang="0">
                  <a:pos x="75" y="674"/>
                </a:cxn>
                <a:cxn ang="0">
                  <a:pos x="88" y="692"/>
                </a:cxn>
                <a:cxn ang="0">
                  <a:pos x="107" y="710"/>
                </a:cxn>
                <a:cxn ang="0">
                  <a:pos x="142" y="735"/>
                </a:cxn>
                <a:cxn ang="0">
                  <a:pos x="190" y="767"/>
                </a:cxn>
                <a:cxn ang="0">
                  <a:pos x="245" y="802"/>
                </a:cxn>
                <a:cxn ang="0">
                  <a:pos x="303" y="839"/>
                </a:cxn>
                <a:cxn ang="0">
                  <a:pos x="363" y="874"/>
                </a:cxn>
                <a:cxn ang="0">
                  <a:pos x="416" y="906"/>
                </a:cxn>
                <a:cxn ang="0">
                  <a:pos x="459" y="932"/>
                </a:cxn>
                <a:cxn ang="0">
                  <a:pos x="496" y="954"/>
                </a:cxn>
                <a:cxn ang="0">
                  <a:pos x="537" y="972"/>
                </a:cxn>
                <a:cxn ang="0">
                  <a:pos x="585" y="986"/>
                </a:cxn>
                <a:cxn ang="0">
                  <a:pos x="635" y="997"/>
                </a:cxn>
                <a:cxn ang="0">
                  <a:pos x="688" y="1006"/>
                </a:cxn>
                <a:cxn ang="0">
                  <a:pos x="742" y="1012"/>
                </a:cxn>
                <a:cxn ang="0">
                  <a:pos x="795" y="1016"/>
                </a:cxn>
                <a:cxn ang="0">
                  <a:pos x="848" y="1019"/>
                </a:cxn>
                <a:cxn ang="0">
                  <a:pos x="895" y="1021"/>
                </a:cxn>
                <a:cxn ang="0">
                  <a:pos x="933" y="1022"/>
                </a:cxn>
                <a:cxn ang="0">
                  <a:pos x="964" y="1022"/>
                </a:cxn>
                <a:cxn ang="0">
                  <a:pos x="989" y="1019"/>
                </a:cxn>
                <a:cxn ang="0">
                  <a:pos x="1011" y="1009"/>
                </a:cxn>
                <a:cxn ang="0">
                  <a:pos x="1029" y="989"/>
                </a:cxn>
                <a:cxn ang="0">
                  <a:pos x="1049" y="957"/>
                </a:cxn>
                <a:cxn ang="0">
                  <a:pos x="1069" y="912"/>
                </a:cxn>
                <a:cxn ang="0">
                  <a:pos x="1086" y="845"/>
                </a:cxn>
                <a:cxn ang="0">
                  <a:pos x="1087" y="750"/>
                </a:cxn>
                <a:cxn ang="0">
                  <a:pos x="1076" y="640"/>
                </a:cxn>
                <a:cxn ang="0">
                  <a:pos x="1057" y="523"/>
                </a:cxn>
                <a:cxn ang="0">
                  <a:pos x="1034" y="412"/>
                </a:cxn>
                <a:cxn ang="0">
                  <a:pos x="1013" y="313"/>
                </a:cxn>
                <a:cxn ang="0">
                  <a:pos x="994" y="243"/>
                </a:cxn>
                <a:cxn ang="0">
                  <a:pos x="986" y="208"/>
                </a:cxn>
                <a:cxn ang="0">
                  <a:pos x="923" y="186"/>
                </a:cxn>
                <a:cxn ang="0">
                  <a:pos x="841" y="160"/>
                </a:cxn>
                <a:cxn ang="0">
                  <a:pos x="758" y="135"/>
                </a:cxn>
                <a:cxn ang="0">
                  <a:pos x="675" y="108"/>
                </a:cxn>
                <a:cxn ang="0">
                  <a:pos x="592" y="83"/>
                </a:cxn>
                <a:cxn ang="0">
                  <a:pos x="509" y="58"/>
                </a:cxn>
                <a:cxn ang="0">
                  <a:pos x="427" y="31"/>
                </a:cxn>
                <a:cxn ang="0">
                  <a:pos x="344" y="6"/>
                </a:cxn>
                <a:cxn ang="0">
                  <a:pos x="293" y="31"/>
                </a:cxn>
                <a:cxn ang="0">
                  <a:pos x="256" y="75"/>
                </a:cxn>
                <a:cxn ang="0">
                  <a:pos x="218" y="116"/>
                </a:cxn>
                <a:cxn ang="0">
                  <a:pos x="180" y="160"/>
                </a:cxn>
                <a:cxn ang="0">
                  <a:pos x="142" y="201"/>
                </a:cxn>
                <a:cxn ang="0">
                  <a:pos x="103" y="243"/>
                </a:cxn>
                <a:cxn ang="0">
                  <a:pos x="65" y="287"/>
                </a:cxn>
                <a:cxn ang="0">
                  <a:pos x="27" y="328"/>
                </a:cxn>
                <a:cxn ang="0">
                  <a:pos x="15" y="345"/>
                </a:cxn>
                <a:cxn ang="0">
                  <a:pos x="12" y="360"/>
                </a:cxn>
                <a:cxn ang="0">
                  <a:pos x="9" y="378"/>
                </a:cxn>
                <a:cxn ang="0">
                  <a:pos x="5" y="403"/>
                </a:cxn>
                <a:cxn ang="0">
                  <a:pos x="2" y="428"/>
                </a:cxn>
                <a:cxn ang="0">
                  <a:pos x="0" y="457"/>
                </a:cxn>
                <a:cxn ang="0">
                  <a:pos x="2" y="483"/>
                </a:cxn>
              </a:cxnLst>
              <a:rect l="0" t="0" r="r" b="b"/>
              <a:pathLst>
                <a:path w="1089" h="1024">
                  <a:moveTo>
                    <a:pt x="5" y="502"/>
                  </a:moveTo>
                  <a:lnTo>
                    <a:pt x="7" y="508"/>
                  </a:lnTo>
                  <a:lnTo>
                    <a:pt x="9" y="513"/>
                  </a:lnTo>
                  <a:lnTo>
                    <a:pt x="10" y="520"/>
                  </a:lnTo>
                  <a:lnTo>
                    <a:pt x="12" y="527"/>
                  </a:lnTo>
                  <a:lnTo>
                    <a:pt x="14" y="533"/>
                  </a:lnTo>
                  <a:lnTo>
                    <a:pt x="15" y="540"/>
                  </a:lnTo>
                  <a:lnTo>
                    <a:pt x="19" y="545"/>
                  </a:lnTo>
                  <a:lnTo>
                    <a:pt x="20" y="553"/>
                  </a:lnTo>
                  <a:lnTo>
                    <a:pt x="22" y="560"/>
                  </a:lnTo>
                  <a:lnTo>
                    <a:pt x="25" y="567"/>
                  </a:lnTo>
                  <a:lnTo>
                    <a:pt x="27" y="574"/>
                  </a:lnTo>
                  <a:lnTo>
                    <a:pt x="30" y="580"/>
                  </a:lnTo>
                  <a:lnTo>
                    <a:pt x="33" y="587"/>
                  </a:lnTo>
                  <a:lnTo>
                    <a:pt x="35" y="594"/>
                  </a:lnTo>
                  <a:lnTo>
                    <a:pt x="38" y="600"/>
                  </a:lnTo>
                  <a:lnTo>
                    <a:pt x="40" y="607"/>
                  </a:lnTo>
                  <a:lnTo>
                    <a:pt x="42" y="614"/>
                  </a:lnTo>
                  <a:lnTo>
                    <a:pt x="45" y="620"/>
                  </a:lnTo>
                  <a:lnTo>
                    <a:pt x="48" y="627"/>
                  </a:lnTo>
                  <a:lnTo>
                    <a:pt x="52" y="632"/>
                  </a:lnTo>
                  <a:lnTo>
                    <a:pt x="55" y="639"/>
                  </a:lnTo>
                  <a:lnTo>
                    <a:pt x="58" y="645"/>
                  </a:lnTo>
                  <a:lnTo>
                    <a:pt x="62" y="650"/>
                  </a:lnTo>
                  <a:lnTo>
                    <a:pt x="65" y="657"/>
                  </a:lnTo>
                  <a:lnTo>
                    <a:pt x="68" y="662"/>
                  </a:lnTo>
                  <a:lnTo>
                    <a:pt x="72" y="667"/>
                  </a:lnTo>
                  <a:lnTo>
                    <a:pt x="75" y="674"/>
                  </a:lnTo>
                  <a:lnTo>
                    <a:pt x="78" y="679"/>
                  </a:lnTo>
                  <a:lnTo>
                    <a:pt x="82" y="682"/>
                  </a:lnTo>
                  <a:lnTo>
                    <a:pt x="85" y="687"/>
                  </a:lnTo>
                  <a:lnTo>
                    <a:pt x="88" y="692"/>
                  </a:lnTo>
                  <a:lnTo>
                    <a:pt x="92" y="697"/>
                  </a:lnTo>
                  <a:lnTo>
                    <a:pt x="95" y="699"/>
                  </a:lnTo>
                  <a:lnTo>
                    <a:pt x="100" y="704"/>
                  </a:lnTo>
                  <a:lnTo>
                    <a:pt x="107" y="710"/>
                  </a:lnTo>
                  <a:lnTo>
                    <a:pt x="115" y="715"/>
                  </a:lnTo>
                  <a:lnTo>
                    <a:pt x="122" y="722"/>
                  </a:lnTo>
                  <a:lnTo>
                    <a:pt x="130" y="729"/>
                  </a:lnTo>
                  <a:lnTo>
                    <a:pt x="142" y="735"/>
                  </a:lnTo>
                  <a:lnTo>
                    <a:pt x="151" y="744"/>
                  </a:lnTo>
                  <a:lnTo>
                    <a:pt x="163" y="750"/>
                  </a:lnTo>
                  <a:lnTo>
                    <a:pt x="176" y="759"/>
                  </a:lnTo>
                  <a:lnTo>
                    <a:pt x="190" y="767"/>
                  </a:lnTo>
                  <a:lnTo>
                    <a:pt x="203" y="775"/>
                  </a:lnTo>
                  <a:lnTo>
                    <a:pt x="215" y="784"/>
                  </a:lnTo>
                  <a:lnTo>
                    <a:pt x="230" y="794"/>
                  </a:lnTo>
                  <a:lnTo>
                    <a:pt x="245" y="802"/>
                  </a:lnTo>
                  <a:lnTo>
                    <a:pt x="260" y="812"/>
                  </a:lnTo>
                  <a:lnTo>
                    <a:pt x="275" y="820"/>
                  </a:lnTo>
                  <a:lnTo>
                    <a:pt x="288" y="830"/>
                  </a:lnTo>
                  <a:lnTo>
                    <a:pt x="303" y="839"/>
                  </a:lnTo>
                  <a:lnTo>
                    <a:pt x="318" y="847"/>
                  </a:lnTo>
                  <a:lnTo>
                    <a:pt x="333" y="857"/>
                  </a:lnTo>
                  <a:lnTo>
                    <a:pt x="348" y="864"/>
                  </a:lnTo>
                  <a:lnTo>
                    <a:pt x="363" y="874"/>
                  </a:lnTo>
                  <a:lnTo>
                    <a:pt x="376" y="882"/>
                  </a:lnTo>
                  <a:lnTo>
                    <a:pt x="389" y="890"/>
                  </a:lnTo>
                  <a:lnTo>
                    <a:pt x="403" y="897"/>
                  </a:lnTo>
                  <a:lnTo>
                    <a:pt x="416" y="906"/>
                  </a:lnTo>
                  <a:lnTo>
                    <a:pt x="427" y="914"/>
                  </a:lnTo>
                  <a:lnTo>
                    <a:pt x="439" y="921"/>
                  </a:lnTo>
                  <a:lnTo>
                    <a:pt x="449" y="927"/>
                  </a:lnTo>
                  <a:lnTo>
                    <a:pt x="459" y="932"/>
                  </a:lnTo>
                  <a:lnTo>
                    <a:pt x="467" y="939"/>
                  </a:lnTo>
                  <a:lnTo>
                    <a:pt x="477" y="946"/>
                  </a:lnTo>
                  <a:lnTo>
                    <a:pt x="487" y="949"/>
                  </a:lnTo>
                  <a:lnTo>
                    <a:pt x="496" y="954"/>
                  </a:lnTo>
                  <a:lnTo>
                    <a:pt x="507" y="959"/>
                  </a:lnTo>
                  <a:lnTo>
                    <a:pt x="517" y="964"/>
                  </a:lnTo>
                  <a:lnTo>
                    <a:pt x="527" y="967"/>
                  </a:lnTo>
                  <a:lnTo>
                    <a:pt x="537" y="972"/>
                  </a:lnTo>
                  <a:lnTo>
                    <a:pt x="549" y="976"/>
                  </a:lnTo>
                  <a:lnTo>
                    <a:pt x="560" y="979"/>
                  </a:lnTo>
                  <a:lnTo>
                    <a:pt x="574" y="982"/>
                  </a:lnTo>
                  <a:lnTo>
                    <a:pt x="585" y="986"/>
                  </a:lnTo>
                  <a:lnTo>
                    <a:pt x="599" y="989"/>
                  </a:lnTo>
                  <a:lnTo>
                    <a:pt x="609" y="992"/>
                  </a:lnTo>
                  <a:lnTo>
                    <a:pt x="622" y="996"/>
                  </a:lnTo>
                  <a:lnTo>
                    <a:pt x="635" y="997"/>
                  </a:lnTo>
                  <a:lnTo>
                    <a:pt x="649" y="999"/>
                  </a:lnTo>
                  <a:lnTo>
                    <a:pt x="662" y="1002"/>
                  </a:lnTo>
                  <a:lnTo>
                    <a:pt x="675" y="1004"/>
                  </a:lnTo>
                  <a:lnTo>
                    <a:pt x="688" y="1006"/>
                  </a:lnTo>
                  <a:lnTo>
                    <a:pt x="702" y="1007"/>
                  </a:lnTo>
                  <a:lnTo>
                    <a:pt x="715" y="1011"/>
                  </a:lnTo>
                  <a:lnTo>
                    <a:pt x="728" y="1012"/>
                  </a:lnTo>
                  <a:lnTo>
                    <a:pt x="742" y="1012"/>
                  </a:lnTo>
                  <a:lnTo>
                    <a:pt x="757" y="1014"/>
                  </a:lnTo>
                  <a:lnTo>
                    <a:pt x="770" y="1016"/>
                  </a:lnTo>
                  <a:lnTo>
                    <a:pt x="782" y="1016"/>
                  </a:lnTo>
                  <a:lnTo>
                    <a:pt x="795" y="1016"/>
                  </a:lnTo>
                  <a:lnTo>
                    <a:pt x="808" y="1017"/>
                  </a:lnTo>
                  <a:lnTo>
                    <a:pt x="821" y="1017"/>
                  </a:lnTo>
                  <a:lnTo>
                    <a:pt x="835" y="1017"/>
                  </a:lnTo>
                  <a:lnTo>
                    <a:pt x="848" y="1019"/>
                  </a:lnTo>
                  <a:lnTo>
                    <a:pt x="860" y="1019"/>
                  </a:lnTo>
                  <a:lnTo>
                    <a:pt x="871" y="1019"/>
                  </a:lnTo>
                  <a:lnTo>
                    <a:pt x="883" y="1019"/>
                  </a:lnTo>
                  <a:lnTo>
                    <a:pt x="895" y="1021"/>
                  </a:lnTo>
                  <a:lnTo>
                    <a:pt x="906" y="1021"/>
                  </a:lnTo>
                  <a:lnTo>
                    <a:pt x="916" y="1022"/>
                  </a:lnTo>
                  <a:lnTo>
                    <a:pt x="924" y="1022"/>
                  </a:lnTo>
                  <a:lnTo>
                    <a:pt x="933" y="1022"/>
                  </a:lnTo>
                  <a:lnTo>
                    <a:pt x="941" y="1022"/>
                  </a:lnTo>
                  <a:lnTo>
                    <a:pt x="949" y="1024"/>
                  </a:lnTo>
                  <a:lnTo>
                    <a:pt x="956" y="1024"/>
                  </a:lnTo>
                  <a:lnTo>
                    <a:pt x="964" y="1022"/>
                  </a:lnTo>
                  <a:lnTo>
                    <a:pt x="971" y="1022"/>
                  </a:lnTo>
                  <a:lnTo>
                    <a:pt x="978" y="1022"/>
                  </a:lnTo>
                  <a:lnTo>
                    <a:pt x="984" y="1021"/>
                  </a:lnTo>
                  <a:lnTo>
                    <a:pt x="989" y="1019"/>
                  </a:lnTo>
                  <a:lnTo>
                    <a:pt x="996" y="1017"/>
                  </a:lnTo>
                  <a:lnTo>
                    <a:pt x="1001" y="1016"/>
                  </a:lnTo>
                  <a:lnTo>
                    <a:pt x="1006" y="1012"/>
                  </a:lnTo>
                  <a:lnTo>
                    <a:pt x="1011" y="1009"/>
                  </a:lnTo>
                  <a:lnTo>
                    <a:pt x="1014" y="1004"/>
                  </a:lnTo>
                  <a:lnTo>
                    <a:pt x="1019" y="999"/>
                  </a:lnTo>
                  <a:lnTo>
                    <a:pt x="1024" y="996"/>
                  </a:lnTo>
                  <a:lnTo>
                    <a:pt x="1029" y="989"/>
                  </a:lnTo>
                  <a:lnTo>
                    <a:pt x="1034" y="982"/>
                  </a:lnTo>
                  <a:lnTo>
                    <a:pt x="1039" y="976"/>
                  </a:lnTo>
                  <a:lnTo>
                    <a:pt x="1044" y="966"/>
                  </a:lnTo>
                  <a:lnTo>
                    <a:pt x="1049" y="957"/>
                  </a:lnTo>
                  <a:lnTo>
                    <a:pt x="1054" y="947"/>
                  </a:lnTo>
                  <a:lnTo>
                    <a:pt x="1059" y="936"/>
                  </a:lnTo>
                  <a:lnTo>
                    <a:pt x="1064" y="924"/>
                  </a:lnTo>
                  <a:lnTo>
                    <a:pt x="1069" y="912"/>
                  </a:lnTo>
                  <a:lnTo>
                    <a:pt x="1074" y="897"/>
                  </a:lnTo>
                  <a:lnTo>
                    <a:pt x="1079" y="880"/>
                  </a:lnTo>
                  <a:lnTo>
                    <a:pt x="1084" y="864"/>
                  </a:lnTo>
                  <a:lnTo>
                    <a:pt x="1086" y="845"/>
                  </a:lnTo>
                  <a:lnTo>
                    <a:pt x="1087" y="824"/>
                  </a:lnTo>
                  <a:lnTo>
                    <a:pt x="1089" y="800"/>
                  </a:lnTo>
                  <a:lnTo>
                    <a:pt x="1089" y="777"/>
                  </a:lnTo>
                  <a:lnTo>
                    <a:pt x="1087" y="750"/>
                  </a:lnTo>
                  <a:lnTo>
                    <a:pt x="1086" y="724"/>
                  </a:lnTo>
                  <a:lnTo>
                    <a:pt x="1084" y="697"/>
                  </a:lnTo>
                  <a:lnTo>
                    <a:pt x="1081" y="669"/>
                  </a:lnTo>
                  <a:lnTo>
                    <a:pt x="1076" y="640"/>
                  </a:lnTo>
                  <a:lnTo>
                    <a:pt x="1072" y="612"/>
                  </a:lnTo>
                  <a:lnTo>
                    <a:pt x="1067" y="580"/>
                  </a:lnTo>
                  <a:lnTo>
                    <a:pt x="1062" y="552"/>
                  </a:lnTo>
                  <a:lnTo>
                    <a:pt x="1057" y="523"/>
                  </a:lnTo>
                  <a:lnTo>
                    <a:pt x="1051" y="495"/>
                  </a:lnTo>
                  <a:lnTo>
                    <a:pt x="1046" y="465"/>
                  </a:lnTo>
                  <a:lnTo>
                    <a:pt x="1039" y="437"/>
                  </a:lnTo>
                  <a:lnTo>
                    <a:pt x="1034" y="412"/>
                  </a:lnTo>
                  <a:lnTo>
                    <a:pt x="1028" y="383"/>
                  </a:lnTo>
                  <a:lnTo>
                    <a:pt x="1023" y="360"/>
                  </a:lnTo>
                  <a:lnTo>
                    <a:pt x="1016" y="335"/>
                  </a:lnTo>
                  <a:lnTo>
                    <a:pt x="1013" y="313"/>
                  </a:lnTo>
                  <a:lnTo>
                    <a:pt x="1008" y="293"/>
                  </a:lnTo>
                  <a:lnTo>
                    <a:pt x="1003" y="273"/>
                  </a:lnTo>
                  <a:lnTo>
                    <a:pt x="999" y="257"/>
                  </a:lnTo>
                  <a:lnTo>
                    <a:pt x="994" y="243"/>
                  </a:lnTo>
                  <a:lnTo>
                    <a:pt x="991" y="228"/>
                  </a:lnTo>
                  <a:lnTo>
                    <a:pt x="989" y="220"/>
                  </a:lnTo>
                  <a:lnTo>
                    <a:pt x="986" y="211"/>
                  </a:lnTo>
                  <a:lnTo>
                    <a:pt x="986" y="208"/>
                  </a:lnTo>
                  <a:lnTo>
                    <a:pt x="984" y="206"/>
                  </a:lnTo>
                  <a:lnTo>
                    <a:pt x="964" y="200"/>
                  </a:lnTo>
                  <a:lnTo>
                    <a:pt x="943" y="193"/>
                  </a:lnTo>
                  <a:lnTo>
                    <a:pt x="923" y="186"/>
                  </a:lnTo>
                  <a:lnTo>
                    <a:pt x="903" y="180"/>
                  </a:lnTo>
                  <a:lnTo>
                    <a:pt x="881" y="175"/>
                  </a:lnTo>
                  <a:lnTo>
                    <a:pt x="860" y="166"/>
                  </a:lnTo>
                  <a:lnTo>
                    <a:pt x="841" y="160"/>
                  </a:lnTo>
                  <a:lnTo>
                    <a:pt x="820" y="155"/>
                  </a:lnTo>
                  <a:lnTo>
                    <a:pt x="798" y="148"/>
                  </a:lnTo>
                  <a:lnTo>
                    <a:pt x="777" y="141"/>
                  </a:lnTo>
                  <a:lnTo>
                    <a:pt x="758" y="135"/>
                  </a:lnTo>
                  <a:lnTo>
                    <a:pt x="737" y="128"/>
                  </a:lnTo>
                  <a:lnTo>
                    <a:pt x="715" y="123"/>
                  </a:lnTo>
                  <a:lnTo>
                    <a:pt x="695" y="115"/>
                  </a:lnTo>
                  <a:lnTo>
                    <a:pt x="675" y="108"/>
                  </a:lnTo>
                  <a:lnTo>
                    <a:pt x="654" y="103"/>
                  </a:lnTo>
                  <a:lnTo>
                    <a:pt x="634" y="96"/>
                  </a:lnTo>
                  <a:lnTo>
                    <a:pt x="612" y="90"/>
                  </a:lnTo>
                  <a:lnTo>
                    <a:pt x="592" y="83"/>
                  </a:lnTo>
                  <a:lnTo>
                    <a:pt x="572" y="76"/>
                  </a:lnTo>
                  <a:lnTo>
                    <a:pt x="550" y="71"/>
                  </a:lnTo>
                  <a:lnTo>
                    <a:pt x="529" y="63"/>
                  </a:lnTo>
                  <a:lnTo>
                    <a:pt x="509" y="58"/>
                  </a:lnTo>
                  <a:lnTo>
                    <a:pt x="489" y="51"/>
                  </a:lnTo>
                  <a:lnTo>
                    <a:pt x="467" y="43"/>
                  </a:lnTo>
                  <a:lnTo>
                    <a:pt x="446" y="38"/>
                  </a:lnTo>
                  <a:lnTo>
                    <a:pt x="427" y="31"/>
                  </a:lnTo>
                  <a:lnTo>
                    <a:pt x="406" y="25"/>
                  </a:lnTo>
                  <a:lnTo>
                    <a:pt x="384" y="18"/>
                  </a:lnTo>
                  <a:lnTo>
                    <a:pt x="364" y="11"/>
                  </a:lnTo>
                  <a:lnTo>
                    <a:pt x="344" y="6"/>
                  </a:lnTo>
                  <a:lnTo>
                    <a:pt x="323" y="0"/>
                  </a:lnTo>
                  <a:lnTo>
                    <a:pt x="313" y="10"/>
                  </a:lnTo>
                  <a:lnTo>
                    <a:pt x="303" y="21"/>
                  </a:lnTo>
                  <a:lnTo>
                    <a:pt x="293" y="31"/>
                  </a:lnTo>
                  <a:lnTo>
                    <a:pt x="284" y="41"/>
                  </a:lnTo>
                  <a:lnTo>
                    <a:pt x="276" y="53"/>
                  </a:lnTo>
                  <a:lnTo>
                    <a:pt x="266" y="63"/>
                  </a:lnTo>
                  <a:lnTo>
                    <a:pt x="256" y="75"/>
                  </a:lnTo>
                  <a:lnTo>
                    <a:pt x="246" y="85"/>
                  </a:lnTo>
                  <a:lnTo>
                    <a:pt x="236" y="95"/>
                  </a:lnTo>
                  <a:lnTo>
                    <a:pt x="226" y="106"/>
                  </a:lnTo>
                  <a:lnTo>
                    <a:pt x="218" y="116"/>
                  </a:lnTo>
                  <a:lnTo>
                    <a:pt x="208" y="126"/>
                  </a:lnTo>
                  <a:lnTo>
                    <a:pt x="200" y="138"/>
                  </a:lnTo>
                  <a:lnTo>
                    <a:pt x="190" y="148"/>
                  </a:lnTo>
                  <a:lnTo>
                    <a:pt x="180" y="160"/>
                  </a:lnTo>
                  <a:lnTo>
                    <a:pt x="170" y="170"/>
                  </a:lnTo>
                  <a:lnTo>
                    <a:pt x="160" y="180"/>
                  </a:lnTo>
                  <a:lnTo>
                    <a:pt x="150" y="191"/>
                  </a:lnTo>
                  <a:lnTo>
                    <a:pt x="142" y="201"/>
                  </a:lnTo>
                  <a:lnTo>
                    <a:pt x="132" y="211"/>
                  </a:lnTo>
                  <a:lnTo>
                    <a:pt x="122" y="223"/>
                  </a:lnTo>
                  <a:lnTo>
                    <a:pt x="113" y="233"/>
                  </a:lnTo>
                  <a:lnTo>
                    <a:pt x="103" y="243"/>
                  </a:lnTo>
                  <a:lnTo>
                    <a:pt x="93" y="255"/>
                  </a:lnTo>
                  <a:lnTo>
                    <a:pt x="83" y="265"/>
                  </a:lnTo>
                  <a:lnTo>
                    <a:pt x="73" y="277"/>
                  </a:lnTo>
                  <a:lnTo>
                    <a:pt x="65" y="287"/>
                  </a:lnTo>
                  <a:lnTo>
                    <a:pt x="55" y="297"/>
                  </a:lnTo>
                  <a:lnTo>
                    <a:pt x="45" y="308"/>
                  </a:lnTo>
                  <a:lnTo>
                    <a:pt x="37" y="318"/>
                  </a:lnTo>
                  <a:lnTo>
                    <a:pt x="27" y="328"/>
                  </a:lnTo>
                  <a:lnTo>
                    <a:pt x="17" y="340"/>
                  </a:lnTo>
                  <a:lnTo>
                    <a:pt x="17" y="342"/>
                  </a:lnTo>
                  <a:lnTo>
                    <a:pt x="17" y="343"/>
                  </a:lnTo>
                  <a:lnTo>
                    <a:pt x="15" y="345"/>
                  </a:lnTo>
                  <a:lnTo>
                    <a:pt x="15" y="348"/>
                  </a:lnTo>
                  <a:lnTo>
                    <a:pt x="14" y="352"/>
                  </a:lnTo>
                  <a:lnTo>
                    <a:pt x="14" y="357"/>
                  </a:lnTo>
                  <a:lnTo>
                    <a:pt x="12" y="360"/>
                  </a:lnTo>
                  <a:lnTo>
                    <a:pt x="12" y="363"/>
                  </a:lnTo>
                  <a:lnTo>
                    <a:pt x="10" y="368"/>
                  </a:lnTo>
                  <a:lnTo>
                    <a:pt x="10" y="375"/>
                  </a:lnTo>
                  <a:lnTo>
                    <a:pt x="9" y="378"/>
                  </a:lnTo>
                  <a:lnTo>
                    <a:pt x="7" y="385"/>
                  </a:lnTo>
                  <a:lnTo>
                    <a:pt x="7" y="392"/>
                  </a:lnTo>
                  <a:lnTo>
                    <a:pt x="5" y="397"/>
                  </a:lnTo>
                  <a:lnTo>
                    <a:pt x="5" y="403"/>
                  </a:lnTo>
                  <a:lnTo>
                    <a:pt x="4" y="410"/>
                  </a:lnTo>
                  <a:lnTo>
                    <a:pt x="4" y="415"/>
                  </a:lnTo>
                  <a:lnTo>
                    <a:pt x="2" y="423"/>
                  </a:lnTo>
                  <a:lnTo>
                    <a:pt x="2" y="428"/>
                  </a:lnTo>
                  <a:lnTo>
                    <a:pt x="2" y="437"/>
                  </a:lnTo>
                  <a:lnTo>
                    <a:pt x="0" y="443"/>
                  </a:lnTo>
                  <a:lnTo>
                    <a:pt x="0" y="450"/>
                  </a:lnTo>
                  <a:lnTo>
                    <a:pt x="0" y="457"/>
                  </a:lnTo>
                  <a:lnTo>
                    <a:pt x="0" y="463"/>
                  </a:lnTo>
                  <a:lnTo>
                    <a:pt x="0" y="470"/>
                  </a:lnTo>
                  <a:lnTo>
                    <a:pt x="2" y="477"/>
                  </a:lnTo>
                  <a:lnTo>
                    <a:pt x="2" y="483"/>
                  </a:lnTo>
                  <a:lnTo>
                    <a:pt x="4" y="490"/>
                  </a:lnTo>
                  <a:lnTo>
                    <a:pt x="4" y="495"/>
                  </a:lnTo>
                  <a:lnTo>
                    <a:pt x="5" y="502"/>
                  </a:lnTo>
                  <a:close/>
                </a:path>
              </a:pathLst>
            </a:custGeom>
            <a:solidFill>
              <a:srgbClr val="E5DD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06" name="Freeform 102"/>
            <p:cNvSpPr>
              <a:spLocks/>
            </p:cNvSpPr>
            <p:nvPr/>
          </p:nvSpPr>
          <p:spPr bwMode="auto">
            <a:xfrm>
              <a:off x="2953" y="1401"/>
              <a:ext cx="708" cy="736"/>
            </a:xfrm>
            <a:custGeom>
              <a:avLst/>
              <a:gdLst/>
              <a:ahLst/>
              <a:cxnLst>
                <a:cxn ang="0">
                  <a:pos x="78" y="64"/>
                </a:cxn>
                <a:cxn ang="0">
                  <a:pos x="91" y="80"/>
                </a:cxn>
                <a:cxn ang="0">
                  <a:pos x="106" y="102"/>
                </a:cxn>
                <a:cxn ang="0">
                  <a:pos x="116" y="129"/>
                </a:cxn>
                <a:cxn ang="0">
                  <a:pos x="123" y="151"/>
                </a:cxn>
                <a:cxn ang="0">
                  <a:pos x="118" y="177"/>
                </a:cxn>
                <a:cxn ang="0">
                  <a:pos x="103" y="219"/>
                </a:cxn>
                <a:cxn ang="0">
                  <a:pos x="80" y="267"/>
                </a:cxn>
                <a:cxn ang="0">
                  <a:pos x="56" y="312"/>
                </a:cxn>
                <a:cxn ang="0">
                  <a:pos x="40" y="346"/>
                </a:cxn>
                <a:cxn ang="0">
                  <a:pos x="33" y="364"/>
                </a:cxn>
                <a:cxn ang="0">
                  <a:pos x="26" y="386"/>
                </a:cxn>
                <a:cxn ang="0">
                  <a:pos x="17" y="419"/>
                </a:cxn>
                <a:cxn ang="0">
                  <a:pos x="8" y="451"/>
                </a:cxn>
                <a:cxn ang="0">
                  <a:pos x="2" y="479"/>
                </a:cxn>
                <a:cxn ang="0">
                  <a:pos x="0" y="504"/>
                </a:cxn>
                <a:cxn ang="0">
                  <a:pos x="5" y="548"/>
                </a:cxn>
                <a:cxn ang="0">
                  <a:pos x="20" y="603"/>
                </a:cxn>
                <a:cxn ang="0">
                  <a:pos x="43" y="658"/>
                </a:cxn>
                <a:cxn ang="0">
                  <a:pos x="80" y="706"/>
                </a:cxn>
                <a:cxn ang="0">
                  <a:pos x="126" y="734"/>
                </a:cxn>
                <a:cxn ang="0">
                  <a:pos x="141" y="726"/>
                </a:cxn>
                <a:cxn ang="0">
                  <a:pos x="158" y="704"/>
                </a:cxn>
                <a:cxn ang="0">
                  <a:pos x="183" y="671"/>
                </a:cxn>
                <a:cxn ang="0">
                  <a:pos x="211" y="633"/>
                </a:cxn>
                <a:cxn ang="0">
                  <a:pos x="239" y="591"/>
                </a:cxn>
                <a:cxn ang="0">
                  <a:pos x="266" y="549"/>
                </a:cxn>
                <a:cxn ang="0">
                  <a:pos x="289" y="504"/>
                </a:cxn>
                <a:cxn ang="0">
                  <a:pos x="309" y="458"/>
                </a:cxn>
                <a:cxn ang="0">
                  <a:pos x="326" y="421"/>
                </a:cxn>
                <a:cxn ang="0">
                  <a:pos x="336" y="399"/>
                </a:cxn>
                <a:cxn ang="0">
                  <a:pos x="339" y="386"/>
                </a:cxn>
                <a:cxn ang="0">
                  <a:pos x="346" y="371"/>
                </a:cxn>
                <a:cxn ang="0">
                  <a:pos x="356" y="352"/>
                </a:cxn>
                <a:cxn ang="0">
                  <a:pos x="374" y="337"/>
                </a:cxn>
                <a:cxn ang="0">
                  <a:pos x="396" y="329"/>
                </a:cxn>
                <a:cxn ang="0">
                  <a:pos x="470" y="341"/>
                </a:cxn>
                <a:cxn ang="0">
                  <a:pos x="524" y="377"/>
                </a:cxn>
                <a:cxn ang="0">
                  <a:pos x="542" y="429"/>
                </a:cxn>
                <a:cxn ang="0">
                  <a:pos x="547" y="484"/>
                </a:cxn>
                <a:cxn ang="0">
                  <a:pos x="553" y="531"/>
                </a:cxn>
                <a:cxn ang="0">
                  <a:pos x="705" y="449"/>
                </a:cxn>
                <a:cxn ang="0">
                  <a:pos x="706" y="437"/>
                </a:cxn>
                <a:cxn ang="0">
                  <a:pos x="706" y="411"/>
                </a:cxn>
                <a:cxn ang="0">
                  <a:pos x="708" y="376"/>
                </a:cxn>
                <a:cxn ang="0">
                  <a:pos x="706" y="341"/>
                </a:cxn>
                <a:cxn ang="0">
                  <a:pos x="701" y="309"/>
                </a:cxn>
                <a:cxn ang="0">
                  <a:pos x="695" y="284"/>
                </a:cxn>
                <a:cxn ang="0">
                  <a:pos x="686" y="259"/>
                </a:cxn>
                <a:cxn ang="0">
                  <a:pos x="675" y="236"/>
                </a:cxn>
                <a:cxn ang="0">
                  <a:pos x="660" y="209"/>
                </a:cxn>
                <a:cxn ang="0">
                  <a:pos x="637" y="184"/>
                </a:cxn>
                <a:cxn ang="0">
                  <a:pos x="605" y="157"/>
                </a:cxn>
                <a:cxn ang="0">
                  <a:pos x="578" y="136"/>
                </a:cxn>
                <a:cxn ang="0">
                  <a:pos x="553" y="120"/>
                </a:cxn>
                <a:cxn ang="0">
                  <a:pos x="532" y="110"/>
                </a:cxn>
                <a:cxn ang="0">
                  <a:pos x="512" y="102"/>
                </a:cxn>
                <a:cxn ang="0">
                  <a:pos x="489" y="99"/>
                </a:cxn>
                <a:cxn ang="0">
                  <a:pos x="470" y="95"/>
                </a:cxn>
                <a:cxn ang="0">
                  <a:pos x="454" y="92"/>
                </a:cxn>
                <a:cxn ang="0">
                  <a:pos x="444" y="89"/>
                </a:cxn>
                <a:cxn ang="0">
                  <a:pos x="434" y="87"/>
                </a:cxn>
                <a:cxn ang="0">
                  <a:pos x="259" y="102"/>
                </a:cxn>
              </a:cxnLst>
              <a:rect l="0" t="0" r="r" b="b"/>
              <a:pathLst>
                <a:path w="708" h="736">
                  <a:moveTo>
                    <a:pt x="73" y="54"/>
                  </a:moveTo>
                  <a:lnTo>
                    <a:pt x="73" y="55"/>
                  </a:lnTo>
                  <a:lnTo>
                    <a:pt x="75" y="57"/>
                  </a:lnTo>
                  <a:lnTo>
                    <a:pt x="76" y="59"/>
                  </a:lnTo>
                  <a:lnTo>
                    <a:pt x="76" y="60"/>
                  </a:lnTo>
                  <a:lnTo>
                    <a:pt x="78" y="64"/>
                  </a:lnTo>
                  <a:lnTo>
                    <a:pt x="81" y="65"/>
                  </a:lnTo>
                  <a:lnTo>
                    <a:pt x="83" y="67"/>
                  </a:lnTo>
                  <a:lnTo>
                    <a:pt x="85" y="70"/>
                  </a:lnTo>
                  <a:lnTo>
                    <a:pt x="86" y="74"/>
                  </a:lnTo>
                  <a:lnTo>
                    <a:pt x="90" y="77"/>
                  </a:lnTo>
                  <a:lnTo>
                    <a:pt x="91" y="80"/>
                  </a:lnTo>
                  <a:lnTo>
                    <a:pt x="93" y="84"/>
                  </a:lnTo>
                  <a:lnTo>
                    <a:pt x="96" y="87"/>
                  </a:lnTo>
                  <a:lnTo>
                    <a:pt x="98" y="90"/>
                  </a:lnTo>
                  <a:lnTo>
                    <a:pt x="101" y="95"/>
                  </a:lnTo>
                  <a:lnTo>
                    <a:pt x="103" y="100"/>
                  </a:lnTo>
                  <a:lnTo>
                    <a:pt x="106" y="102"/>
                  </a:lnTo>
                  <a:lnTo>
                    <a:pt x="106" y="107"/>
                  </a:lnTo>
                  <a:lnTo>
                    <a:pt x="110" y="112"/>
                  </a:lnTo>
                  <a:lnTo>
                    <a:pt x="111" y="115"/>
                  </a:lnTo>
                  <a:lnTo>
                    <a:pt x="113" y="119"/>
                  </a:lnTo>
                  <a:lnTo>
                    <a:pt x="115" y="124"/>
                  </a:lnTo>
                  <a:lnTo>
                    <a:pt x="116" y="129"/>
                  </a:lnTo>
                  <a:lnTo>
                    <a:pt x="118" y="132"/>
                  </a:lnTo>
                  <a:lnTo>
                    <a:pt x="120" y="136"/>
                  </a:lnTo>
                  <a:lnTo>
                    <a:pt x="121" y="139"/>
                  </a:lnTo>
                  <a:lnTo>
                    <a:pt x="123" y="144"/>
                  </a:lnTo>
                  <a:lnTo>
                    <a:pt x="123" y="147"/>
                  </a:lnTo>
                  <a:lnTo>
                    <a:pt x="123" y="151"/>
                  </a:lnTo>
                  <a:lnTo>
                    <a:pt x="123" y="152"/>
                  </a:lnTo>
                  <a:lnTo>
                    <a:pt x="123" y="157"/>
                  </a:lnTo>
                  <a:lnTo>
                    <a:pt x="123" y="161"/>
                  </a:lnTo>
                  <a:lnTo>
                    <a:pt x="121" y="167"/>
                  </a:lnTo>
                  <a:lnTo>
                    <a:pt x="120" y="171"/>
                  </a:lnTo>
                  <a:lnTo>
                    <a:pt x="118" y="177"/>
                  </a:lnTo>
                  <a:lnTo>
                    <a:pt x="116" y="184"/>
                  </a:lnTo>
                  <a:lnTo>
                    <a:pt x="113" y="189"/>
                  </a:lnTo>
                  <a:lnTo>
                    <a:pt x="111" y="197"/>
                  </a:lnTo>
                  <a:lnTo>
                    <a:pt x="108" y="202"/>
                  </a:lnTo>
                  <a:lnTo>
                    <a:pt x="106" y="211"/>
                  </a:lnTo>
                  <a:lnTo>
                    <a:pt x="103" y="219"/>
                  </a:lnTo>
                  <a:lnTo>
                    <a:pt x="100" y="227"/>
                  </a:lnTo>
                  <a:lnTo>
                    <a:pt x="95" y="236"/>
                  </a:lnTo>
                  <a:lnTo>
                    <a:pt x="91" y="242"/>
                  </a:lnTo>
                  <a:lnTo>
                    <a:pt x="88" y="251"/>
                  </a:lnTo>
                  <a:lnTo>
                    <a:pt x="83" y="259"/>
                  </a:lnTo>
                  <a:lnTo>
                    <a:pt x="80" y="267"/>
                  </a:lnTo>
                  <a:lnTo>
                    <a:pt x="75" y="276"/>
                  </a:lnTo>
                  <a:lnTo>
                    <a:pt x="71" y="284"/>
                  </a:lnTo>
                  <a:lnTo>
                    <a:pt x="68" y="291"/>
                  </a:lnTo>
                  <a:lnTo>
                    <a:pt x="63" y="299"/>
                  </a:lnTo>
                  <a:lnTo>
                    <a:pt x="60" y="306"/>
                  </a:lnTo>
                  <a:lnTo>
                    <a:pt x="56" y="312"/>
                  </a:lnTo>
                  <a:lnTo>
                    <a:pt x="53" y="319"/>
                  </a:lnTo>
                  <a:lnTo>
                    <a:pt x="50" y="326"/>
                  </a:lnTo>
                  <a:lnTo>
                    <a:pt x="46" y="332"/>
                  </a:lnTo>
                  <a:lnTo>
                    <a:pt x="45" y="336"/>
                  </a:lnTo>
                  <a:lnTo>
                    <a:pt x="41" y="341"/>
                  </a:lnTo>
                  <a:lnTo>
                    <a:pt x="40" y="346"/>
                  </a:lnTo>
                  <a:lnTo>
                    <a:pt x="38" y="351"/>
                  </a:lnTo>
                  <a:lnTo>
                    <a:pt x="36" y="352"/>
                  </a:lnTo>
                  <a:lnTo>
                    <a:pt x="36" y="354"/>
                  </a:lnTo>
                  <a:lnTo>
                    <a:pt x="35" y="357"/>
                  </a:lnTo>
                  <a:lnTo>
                    <a:pt x="35" y="361"/>
                  </a:lnTo>
                  <a:lnTo>
                    <a:pt x="33" y="364"/>
                  </a:lnTo>
                  <a:lnTo>
                    <a:pt x="31" y="367"/>
                  </a:lnTo>
                  <a:lnTo>
                    <a:pt x="30" y="369"/>
                  </a:lnTo>
                  <a:lnTo>
                    <a:pt x="30" y="374"/>
                  </a:lnTo>
                  <a:lnTo>
                    <a:pt x="28" y="377"/>
                  </a:lnTo>
                  <a:lnTo>
                    <a:pt x="26" y="382"/>
                  </a:lnTo>
                  <a:lnTo>
                    <a:pt x="26" y="386"/>
                  </a:lnTo>
                  <a:lnTo>
                    <a:pt x="25" y="392"/>
                  </a:lnTo>
                  <a:lnTo>
                    <a:pt x="23" y="397"/>
                  </a:lnTo>
                  <a:lnTo>
                    <a:pt x="21" y="402"/>
                  </a:lnTo>
                  <a:lnTo>
                    <a:pt x="20" y="407"/>
                  </a:lnTo>
                  <a:lnTo>
                    <a:pt x="18" y="412"/>
                  </a:lnTo>
                  <a:lnTo>
                    <a:pt x="17" y="419"/>
                  </a:lnTo>
                  <a:lnTo>
                    <a:pt x="15" y="422"/>
                  </a:lnTo>
                  <a:lnTo>
                    <a:pt x="13" y="429"/>
                  </a:lnTo>
                  <a:lnTo>
                    <a:pt x="12" y="434"/>
                  </a:lnTo>
                  <a:lnTo>
                    <a:pt x="10" y="439"/>
                  </a:lnTo>
                  <a:lnTo>
                    <a:pt x="8" y="444"/>
                  </a:lnTo>
                  <a:lnTo>
                    <a:pt x="8" y="451"/>
                  </a:lnTo>
                  <a:lnTo>
                    <a:pt x="7" y="454"/>
                  </a:lnTo>
                  <a:lnTo>
                    <a:pt x="5" y="461"/>
                  </a:lnTo>
                  <a:lnTo>
                    <a:pt x="3" y="466"/>
                  </a:lnTo>
                  <a:lnTo>
                    <a:pt x="3" y="471"/>
                  </a:lnTo>
                  <a:lnTo>
                    <a:pt x="2" y="474"/>
                  </a:lnTo>
                  <a:lnTo>
                    <a:pt x="2" y="479"/>
                  </a:lnTo>
                  <a:lnTo>
                    <a:pt x="0" y="484"/>
                  </a:lnTo>
                  <a:lnTo>
                    <a:pt x="0" y="488"/>
                  </a:lnTo>
                  <a:lnTo>
                    <a:pt x="0" y="491"/>
                  </a:lnTo>
                  <a:lnTo>
                    <a:pt x="0" y="494"/>
                  </a:lnTo>
                  <a:lnTo>
                    <a:pt x="0" y="498"/>
                  </a:lnTo>
                  <a:lnTo>
                    <a:pt x="0" y="504"/>
                  </a:lnTo>
                  <a:lnTo>
                    <a:pt x="0" y="509"/>
                  </a:lnTo>
                  <a:lnTo>
                    <a:pt x="0" y="516"/>
                  </a:lnTo>
                  <a:lnTo>
                    <a:pt x="2" y="523"/>
                  </a:lnTo>
                  <a:lnTo>
                    <a:pt x="2" y="531"/>
                  </a:lnTo>
                  <a:lnTo>
                    <a:pt x="3" y="538"/>
                  </a:lnTo>
                  <a:lnTo>
                    <a:pt x="5" y="548"/>
                  </a:lnTo>
                  <a:lnTo>
                    <a:pt x="7" y="556"/>
                  </a:lnTo>
                  <a:lnTo>
                    <a:pt x="10" y="564"/>
                  </a:lnTo>
                  <a:lnTo>
                    <a:pt x="12" y="573"/>
                  </a:lnTo>
                  <a:lnTo>
                    <a:pt x="15" y="584"/>
                  </a:lnTo>
                  <a:lnTo>
                    <a:pt x="17" y="593"/>
                  </a:lnTo>
                  <a:lnTo>
                    <a:pt x="20" y="603"/>
                  </a:lnTo>
                  <a:lnTo>
                    <a:pt x="23" y="611"/>
                  </a:lnTo>
                  <a:lnTo>
                    <a:pt x="26" y="621"/>
                  </a:lnTo>
                  <a:lnTo>
                    <a:pt x="30" y="631"/>
                  </a:lnTo>
                  <a:lnTo>
                    <a:pt x="35" y="639"/>
                  </a:lnTo>
                  <a:lnTo>
                    <a:pt x="38" y="649"/>
                  </a:lnTo>
                  <a:lnTo>
                    <a:pt x="43" y="658"/>
                  </a:lnTo>
                  <a:lnTo>
                    <a:pt x="50" y="668"/>
                  </a:lnTo>
                  <a:lnTo>
                    <a:pt x="55" y="674"/>
                  </a:lnTo>
                  <a:lnTo>
                    <a:pt x="60" y="684"/>
                  </a:lnTo>
                  <a:lnTo>
                    <a:pt x="66" y="691"/>
                  </a:lnTo>
                  <a:lnTo>
                    <a:pt x="73" y="699"/>
                  </a:lnTo>
                  <a:lnTo>
                    <a:pt x="80" y="706"/>
                  </a:lnTo>
                  <a:lnTo>
                    <a:pt x="86" y="711"/>
                  </a:lnTo>
                  <a:lnTo>
                    <a:pt x="95" y="718"/>
                  </a:lnTo>
                  <a:lnTo>
                    <a:pt x="101" y="723"/>
                  </a:lnTo>
                  <a:lnTo>
                    <a:pt x="108" y="726"/>
                  </a:lnTo>
                  <a:lnTo>
                    <a:pt x="116" y="731"/>
                  </a:lnTo>
                  <a:lnTo>
                    <a:pt x="126" y="734"/>
                  </a:lnTo>
                  <a:lnTo>
                    <a:pt x="135" y="736"/>
                  </a:lnTo>
                  <a:lnTo>
                    <a:pt x="135" y="734"/>
                  </a:lnTo>
                  <a:lnTo>
                    <a:pt x="136" y="733"/>
                  </a:lnTo>
                  <a:lnTo>
                    <a:pt x="138" y="731"/>
                  </a:lnTo>
                  <a:lnTo>
                    <a:pt x="140" y="729"/>
                  </a:lnTo>
                  <a:lnTo>
                    <a:pt x="141" y="726"/>
                  </a:lnTo>
                  <a:lnTo>
                    <a:pt x="143" y="723"/>
                  </a:lnTo>
                  <a:lnTo>
                    <a:pt x="146" y="721"/>
                  </a:lnTo>
                  <a:lnTo>
                    <a:pt x="149" y="718"/>
                  </a:lnTo>
                  <a:lnTo>
                    <a:pt x="151" y="713"/>
                  </a:lnTo>
                  <a:lnTo>
                    <a:pt x="154" y="708"/>
                  </a:lnTo>
                  <a:lnTo>
                    <a:pt x="158" y="704"/>
                  </a:lnTo>
                  <a:lnTo>
                    <a:pt x="163" y="699"/>
                  </a:lnTo>
                  <a:lnTo>
                    <a:pt x="166" y="694"/>
                  </a:lnTo>
                  <a:lnTo>
                    <a:pt x="171" y="689"/>
                  </a:lnTo>
                  <a:lnTo>
                    <a:pt x="174" y="683"/>
                  </a:lnTo>
                  <a:lnTo>
                    <a:pt x="179" y="678"/>
                  </a:lnTo>
                  <a:lnTo>
                    <a:pt x="183" y="671"/>
                  </a:lnTo>
                  <a:lnTo>
                    <a:pt x="188" y="664"/>
                  </a:lnTo>
                  <a:lnTo>
                    <a:pt x="191" y="658"/>
                  </a:lnTo>
                  <a:lnTo>
                    <a:pt x="196" y="653"/>
                  </a:lnTo>
                  <a:lnTo>
                    <a:pt x="201" y="646"/>
                  </a:lnTo>
                  <a:lnTo>
                    <a:pt x="206" y="638"/>
                  </a:lnTo>
                  <a:lnTo>
                    <a:pt x="211" y="633"/>
                  </a:lnTo>
                  <a:lnTo>
                    <a:pt x="216" y="624"/>
                  </a:lnTo>
                  <a:lnTo>
                    <a:pt x="221" y="619"/>
                  </a:lnTo>
                  <a:lnTo>
                    <a:pt x="224" y="611"/>
                  </a:lnTo>
                  <a:lnTo>
                    <a:pt x="229" y="604"/>
                  </a:lnTo>
                  <a:lnTo>
                    <a:pt x="234" y="598"/>
                  </a:lnTo>
                  <a:lnTo>
                    <a:pt x="239" y="591"/>
                  </a:lnTo>
                  <a:lnTo>
                    <a:pt x="244" y="584"/>
                  </a:lnTo>
                  <a:lnTo>
                    <a:pt x="249" y="578"/>
                  </a:lnTo>
                  <a:lnTo>
                    <a:pt x="253" y="571"/>
                  </a:lnTo>
                  <a:lnTo>
                    <a:pt x="258" y="564"/>
                  </a:lnTo>
                  <a:lnTo>
                    <a:pt x="263" y="556"/>
                  </a:lnTo>
                  <a:lnTo>
                    <a:pt x="266" y="549"/>
                  </a:lnTo>
                  <a:lnTo>
                    <a:pt x="269" y="541"/>
                  </a:lnTo>
                  <a:lnTo>
                    <a:pt x="273" y="534"/>
                  </a:lnTo>
                  <a:lnTo>
                    <a:pt x="278" y="526"/>
                  </a:lnTo>
                  <a:lnTo>
                    <a:pt x="281" y="519"/>
                  </a:lnTo>
                  <a:lnTo>
                    <a:pt x="284" y="511"/>
                  </a:lnTo>
                  <a:lnTo>
                    <a:pt x="289" y="504"/>
                  </a:lnTo>
                  <a:lnTo>
                    <a:pt x="292" y="496"/>
                  </a:lnTo>
                  <a:lnTo>
                    <a:pt x="296" y="488"/>
                  </a:lnTo>
                  <a:lnTo>
                    <a:pt x="299" y="481"/>
                  </a:lnTo>
                  <a:lnTo>
                    <a:pt x="304" y="473"/>
                  </a:lnTo>
                  <a:lnTo>
                    <a:pt x="307" y="466"/>
                  </a:lnTo>
                  <a:lnTo>
                    <a:pt x="309" y="458"/>
                  </a:lnTo>
                  <a:lnTo>
                    <a:pt x="312" y="452"/>
                  </a:lnTo>
                  <a:lnTo>
                    <a:pt x="316" y="446"/>
                  </a:lnTo>
                  <a:lnTo>
                    <a:pt x="319" y="437"/>
                  </a:lnTo>
                  <a:lnTo>
                    <a:pt x="321" y="432"/>
                  </a:lnTo>
                  <a:lnTo>
                    <a:pt x="324" y="427"/>
                  </a:lnTo>
                  <a:lnTo>
                    <a:pt x="326" y="421"/>
                  </a:lnTo>
                  <a:lnTo>
                    <a:pt x="327" y="417"/>
                  </a:lnTo>
                  <a:lnTo>
                    <a:pt x="329" y="412"/>
                  </a:lnTo>
                  <a:lnTo>
                    <a:pt x="331" y="407"/>
                  </a:lnTo>
                  <a:lnTo>
                    <a:pt x="332" y="404"/>
                  </a:lnTo>
                  <a:lnTo>
                    <a:pt x="334" y="402"/>
                  </a:lnTo>
                  <a:lnTo>
                    <a:pt x="336" y="399"/>
                  </a:lnTo>
                  <a:lnTo>
                    <a:pt x="336" y="396"/>
                  </a:lnTo>
                  <a:lnTo>
                    <a:pt x="337" y="394"/>
                  </a:lnTo>
                  <a:lnTo>
                    <a:pt x="337" y="392"/>
                  </a:lnTo>
                  <a:lnTo>
                    <a:pt x="337" y="391"/>
                  </a:lnTo>
                  <a:lnTo>
                    <a:pt x="339" y="389"/>
                  </a:lnTo>
                  <a:lnTo>
                    <a:pt x="339" y="386"/>
                  </a:lnTo>
                  <a:lnTo>
                    <a:pt x="341" y="386"/>
                  </a:lnTo>
                  <a:lnTo>
                    <a:pt x="341" y="384"/>
                  </a:lnTo>
                  <a:lnTo>
                    <a:pt x="342" y="381"/>
                  </a:lnTo>
                  <a:lnTo>
                    <a:pt x="344" y="377"/>
                  </a:lnTo>
                  <a:lnTo>
                    <a:pt x="344" y="374"/>
                  </a:lnTo>
                  <a:lnTo>
                    <a:pt x="346" y="371"/>
                  </a:lnTo>
                  <a:lnTo>
                    <a:pt x="347" y="369"/>
                  </a:lnTo>
                  <a:lnTo>
                    <a:pt x="349" y="366"/>
                  </a:lnTo>
                  <a:lnTo>
                    <a:pt x="351" y="362"/>
                  </a:lnTo>
                  <a:lnTo>
                    <a:pt x="352" y="359"/>
                  </a:lnTo>
                  <a:lnTo>
                    <a:pt x="354" y="356"/>
                  </a:lnTo>
                  <a:lnTo>
                    <a:pt x="356" y="352"/>
                  </a:lnTo>
                  <a:lnTo>
                    <a:pt x="359" y="351"/>
                  </a:lnTo>
                  <a:lnTo>
                    <a:pt x="361" y="347"/>
                  </a:lnTo>
                  <a:lnTo>
                    <a:pt x="364" y="344"/>
                  </a:lnTo>
                  <a:lnTo>
                    <a:pt x="367" y="342"/>
                  </a:lnTo>
                  <a:lnTo>
                    <a:pt x="371" y="339"/>
                  </a:lnTo>
                  <a:lnTo>
                    <a:pt x="374" y="337"/>
                  </a:lnTo>
                  <a:lnTo>
                    <a:pt x="377" y="336"/>
                  </a:lnTo>
                  <a:lnTo>
                    <a:pt x="381" y="334"/>
                  </a:lnTo>
                  <a:lnTo>
                    <a:pt x="384" y="332"/>
                  </a:lnTo>
                  <a:lnTo>
                    <a:pt x="387" y="331"/>
                  </a:lnTo>
                  <a:lnTo>
                    <a:pt x="392" y="329"/>
                  </a:lnTo>
                  <a:lnTo>
                    <a:pt x="396" y="329"/>
                  </a:lnTo>
                  <a:lnTo>
                    <a:pt x="401" y="329"/>
                  </a:lnTo>
                  <a:lnTo>
                    <a:pt x="406" y="329"/>
                  </a:lnTo>
                  <a:lnTo>
                    <a:pt x="424" y="331"/>
                  </a:lnTo>
                  <a:lnTo>
                    <a:pt x="440" y="334"/>
                  </a:lnTo>
                  <a:lnTo>
                    <a:pt x="455" y="336"/>
                  </a:lnTo>
                  <a:lnTo>
                    <a:pt x="470" y="341"/>
                  </a:lnTo>
                  <a:lnTo>
                    <a:pt x="482" y="346"/>
                  </a:lnTo>
                  <a:lnTo>
                    <a:pt x="494" y="352"/>
                  </a:lnTo>
                  <a:lnTo>
                    <a:pt x="504" y="357"/>
                  </a:lnTo>
                  <a:lnTo>
                    <a:pt x="512" y="364"/>
                  </a:lnTo>
                  <a:lnTo>
                    <a:pt x="517" y="369"/>
                  </a:lnTo>
                  <a:lnTo>
                    <a:pt x="524" y="377"/>
                  </a:lnTo>
                  <a:lnTo>
                    <a:pt x="529" y="386"/>
                  </a:lnTo>
                  <a:lnTo>
                    <a:pt x="532" y="394"/>
                  </a:lnTo>
                  <a:lnTo>
                    <a:pt x="537" y="402"/>
                  </a:lnTo>
                  <a:lnTo>
                    <a:pt x="538" y="411"/>
                  </a:lnTo>
                  <a:lnTo>
                    <a:pt x="540" y="421"/>
                  </a:lnTo>
                  <a:lnTo>
                    <a:pt x="542" y="429"/>
                  </a:lnTo>
                  <a:lnTo>
                    <a:pt x="543" y="437"/>
                  </a:lnTo>
                  <a:lnTo>
                    <a:pt x="545" y="447"/>
                  </a:lnTo>
                  <a:lnTo>
                    <a:pt x="545" y="456"/>
                  </a:lnTo>
                  <a:lnTo>
                    <a:pt x="545" y="466"/>
                  </a:lnTo>
                  <a:lnTo>
                    <a:pt x="545" y="474"/>
                  </a:lnTo>
                  <a:lnTo>
                    <a:pt x="547" y="484"/>
                  </a:lnTo>
                  <a:lnTo>
                    <a:pt x="547" y="491"/>
                  </a:lnTo>
                  <a:lnTo>
                    <a:pt x="547" y="501"/>
                  </a:lnTo>
                  <a:lnTo>
                    <a:pt x="548" y="508"/>
                  </a:lnTo>
                  <a:lnTo>
                    <a:pt x="548" y="516"/>
                  </a:lnTo>
                  <a:lnTo>
                    <a:pt x="550" y="523"/>
                  </a:lnTo>
                  <a:lnTo>
                    <a:pt x="553" y="531"/>
                  </a:lnTo>
                  <a:lnTo>
                    <a:pt x="555" y="538"/>
                  </a:lnTo>
                  <a:lnTo>
                    <a:pt x="558" y="544"/>
                  </a:lnTo>
                  <a:lnTo>
                    <a:pt x="563" y="549"/>
                  </a:lnTo>
                  <a:lnTo>
                    <a:pt x="568" y="554"/>
                  </a:lnTo>
                  <a:lnTo>
                    <a:pt x="700" y="663"/>
                  </a:lnTo>
                  <a:lnTo>
                    <a:pt x="705" y="449"/>
                  </a:lnTo>
                  <a:lnTo>
                    <a:pt x="706" y="447"/>
                  </a:lnTo>
                  <a:lnTo>
                    <a:pt x="706" y="446"/>
                  </a:lnTo>
                  <a:lnTo>
                    <a:pt x="706" y="444"/>
                  </a:lnTo>
                  <a:lnTo>
                    <a:pt x="706" y="442"/>
                  </a:lnTo>
                  <a:lnTo>
                    <a:pt x="706" y="439"/>
                  </a:lnTo>
                  <a:lnTo>
                    <a:pt x="706" y="437"/>
                  </a:lnTo>
                  <a:lnTo>
                    <a:pt x="706" y="432"/>
                  </a:lnTo>
                  <a:lnTo>
                    <a:pt x="706" y="429"/>
                  </a:lnTo>
                  <a:lnTo>
                    <a:pt x="706" y="424"/>
                  </a:lnTo>
                  <a:lnTo>
                    <a:pt x="706" y="421"/>
                  </a:lnTo>
                  <a:lnTo>
                    <a:pt x="706" y="416"/>
                  </a:lnTo>
                  <a:lnTo>
                    <a:pt x="706" y="411"/>
                  </a:lnTo>
                  <a:lnTo>
                    <a:pt x="708" y="404"/>
                  </a:lnTo>
                  <a:lnTo>
                    <a:pt x="708" y="401"/>
                  </a:lnTo>
                  <a:lnTo>
                    <a:pt x="708" y="394"/>
                  </a:lnTo>
                  <a:lnTo>
                    <a:pt x="708" y="387"/>
                  </a:lnTo>
                  <a:lnTo>
                    <a:pt x="708" y="382"/>
                  </a:lnTo>
                  <a:lnTo>
                    <a:pt x="708" y="376"/>
                  </a:lnTo>
                  <a:lnTo>
                    <a:pt x="708" y="369"/>
                  </a:lnTo>
                  <a:lnTo>
                    <a:pt x="706" y="366"/>
                  </a:lnTo>
                  <a:lnTo>
                    <a:pt x="706" y="359"/>
                  </a:lnTo>
                  <a:lnTo>
                    <a:pt x="706" y="352"/>
                  </a:lnTo>
                  <a:lnTo>
                    <a:pt x="706" y="347"/>
                  </a:lnTo>
                  <a:lnTo>
                    <a:pt x="706" y="341"/>
                  </a:lnTo>
                  <a:lnTo>
                    <a:pt x="705" y="336"/>
                  </a:lnTo>
                  <a:lnTo>
                    <a:pt x="705" y="331"/>
                  </a:lnTo>
                  <a:lnTo>
                    <a:pt x="705" y="324"/>
                  </a:lnTo>
                  <a:lnTo>
                    <a:pt x="703" y="319"/>
                  </a:lnTo>
                  <a:lnTo>
                    <a:pt x="703" y="314"/>
                  </a:lnTo>
                  <a:lnTo>
                    <a:pt x="701" y="309"/>
                  </a:lnTo>
                  <a:lnTo>
                    <a:pt x="700" y="304"/>
                  </a:lnTo>
                  <a:lnTo>
                    <a:pt x="700" y="302"/>
                  </a:lnTo>
                  <a:lnTo>
                    <a:pt x="698" y="297"/>
                  </a:lnTo>
                  <a:lnTo>
                    <a:pt x="698" y="292"/>
                  </a:lnTo>
                  <a:lnTo>
                    <a:pt x="696" y="287"/>
                  </a:lnTo>
                  <a:lnTo>
                    <a:pt x="695" y="284"/>
                  </a:lnTo>
                  <a:lnTo>
                    <a:pt x="693" y="281"/>
                  </a:lnTo>
                  <a:lnTo>
                    <a:pt x="693" y="276"/>
                  </a:lnTo>
                  <a:lnTo>
                    <a:pt x="691" y="271"/>
                  </a:lnTo>
                  <a:lnTo>
                    <a:pt x="690" y="267"/>
                  </a:lnTo>
                  <a:lnTo>
                    <a:pt x="688" y="264"/>
                  </a:lnTo>
                  <a:lnTo>
                    <a:pt x="686" y="259"/>
                  </a:lnTo>
                  <a:lnTo>
                    <a:pt x="685" y="254"/>
                  </a:lnTo>
                  <a:lnTo>
                    <a:pt x="683" y="251"/>
                  </a:lnTo>
                  <a:lnTo>
                    <a:pt x="681" y="247"/>
                  </a:lnTo>
                  <a:lnTo>
                    <a:pt x="680" y="242"/>
                  </a:lnTo>
                  <a:lnTo>
                    <a:pt x="678" y="237"/>
                  </a:lnTo>
                  <a:lnTo>
                    <a:pt x="675" y="236"/>
                  </a:lnTo>
                  <a:lnTo>
                    <a:pt x="673" y="231"/>
                  </a:lnTo>
                  <a:lnTo>
                    <a:pt x="671" y="226"/>
                  </a:lnTo>
                  <a:lnTo>
                    <a:pt x="670" y="221"/>
                  </a:lnTo>
                  <a:lnTo>
                    <a:pt x="666" y="217"/>
                  </a:lnTo>
                  <a:lnTo>
                    <a:pt x="663" y="214"/>
                  </a:lnTo>
                  <a:lnTo>
                    <a:pt x="660" y="209"/>
                  </a:lnTo>
                  <a:lnTo>
                    <a:pt x="657" y="204"/>
                  </a:lnTo>
                  <a:lnTo>
                    <a:pt x="653" y="201"/>
                  </a:lnTo>
                  <a:lnTo>
                    <a:pt x="650" y="196"/>
                  </a:lnTo>
                  <a:lnTo>
                    <a:pt x="645" y="192"/>
                  </a:lnTo>
                  <a:lnTo>
                    <a:pt x="642" y="187"/>
                  </a:lnTo>
                  <a:lnTo>
                    <a:pt x="637" y="184"/>
                  </a:lnTo>
                  <a:lnTo>
                    <a:pt x="632" y="179"/>
                  </a:lnTo>
                  <a:lnTo>
                    <a:pt x="627" y="174"/>
                  </a:lnTo>
                  <a:lnTo>
                    <a:pt x="622" y="169"/>
                  </a:lnTo>
                  <a:lnTo>
                    <a:pt x="617" y="166"/>
                  </a:lnTo>
                  <a:lnTo>
                    <a:pt x="610" y="161"/>
                  </a:lnTo>
                  <a:lnTo>
                    <a:pt x="605" y="157"/>
                  </a:lnTo>
                  <a:lnTo>
                    <a:pt x="600" y="152"/>
                  </a:lnTo>
                  <a:lnTo>
                    <a:pt x="595" y="151"/>
                  </a:lnTo>
                  <a:lnTo>
                    <a:pt x="592" y="146"/>
                  </a:lnTo>
                  <a:lnTo>
                    <a:pt x="588" y="142"/>
                  </a:lnTo>
                  <a:lnTo>
                    <a:pt x="583" y="139"/>
                  </a:lnTo>
                  <a:lnTo>
                    <a:pt x="578" y="136"/>
                  </a:lnTo>
                  <a:lnTo>
                    <a:pt x="575" y="134"/>
                  </a:lnTo>
                  <a:lnTo>
                    <a:pt x="570" y="131"/>
                  </a:lnTo>
                  <a:lnTo>
                    <a:pt x="567" y="129"/>
                  </a:lnTo>
                  <a:lnTo>
                    <a:pt x="562" y="126"/>
                  </a:lnTo>
                  <a:lnTo>
                    <a:pt x="558" y="124"/>
                  </a:lnTo>
                  <a:lnTo>
                    <a:pt x="553" y="120"/>
                  </a:lnTo>
                  <a:lnTo>
                    <a:pt x="550" y="119"/>
                  </a:lnTo>
                  <a:lnTo>
                    <a:pt x="547" y="117"/>
                  </a:lnTo>
                  <a:lnTo>
                    <a:pt x="542" y="115"/>
                  </a:lnTo>
                  <a:lnTo>
                    <a:pt x="538" y="114"/>
                  </a:lnTo>
                  <a:lnTo>
                    <a:pt x="535" y="112"/>
                  </a:lnTo>
                  <a:lnTo>
                    <a:pt x="532" y="110"/>
                  </a:lnTo>
                  <a:lnTo>
                    <a:pt x="529" y="109"/>
                  </a:lnTo>
                  <a:lnTo>
                    <a:pt x="524" y="107"/>
                  </a:lnTo>
                  <a:lnTo>
                    <a:pt x="520" y="105"/>
                  </a:lnTo>
                  <a:lnTo>
                    <a:pt x="517" y="105"/>
                  </a:lnTo>
                  <a:lnTo>
                    <a:pt x="514" y="104"/>
                  </a:lnTo>
                  <a:lnTo>
                    <a:pt x="512" y="102"/>
                  </a:lnTo>
                  <a:lnTo>
                    <a:pt x="509" y="102"/>
                  </a:lnTo>
                  <a:lnTo>
                    <a:pt x="504" y="100"/>
                  </a:lnTo>
                  <a:lnTo>
                    <a:pt x="500" y="100"/>
                  </a:lnTo>
                  <a:lnTo>
                    <a:pt x="497" y="100"/>
                  </a:lnTo>
                  <a:lnTo>
                    <a:pt x="494" y="99"/>
                  </a:lnTo>
                  <a:lnTo>
                    <a:pt x="489" y="99"/>
                  </a:lnTo>
                  <a:lnTo>
                    <a:pt x="485" y="99"/>
                  </a:lnTo>
                  <a:lnTo>
                    <a:pt x="482" y="97"/>
                  </a:lnTo>
                  <a:lnTo>
                    <a:pt x="479" y="97"/>
                  </a:lnTo>
                  <a:lnTo>
                    <a:pt x="475" y="95"/>
                  </a:lnTo>
                  <a:lnTo>
                    <a:pt x="472" y="95"/>
                  </a:lnTo>
                  <a:lnTo>
                    <a:pt x="470" y="95"/>
                  </a:lnTo>
                  <a:lnTo>
                    <a:pt x="467" y="94"/>
                  </a:lnTo>
                  <a:lnTo>
                    <a:pt x="464" y="94"/>
                  </a:lnTo>
                  <a:lnTo>
                    <a:pt x="462" y="92"/>
                  </a:lnTo>
                  <a:lnTo>
                    <a:pt x="459" y="92"/>
                  </a:lnTo>
                  <a:lnTo>
                    <a:pt x="457" y="92"/>
                  </a:lnTo>
                  <a:lnTo>
                    <a:pt x="454" y="92"/>
                  </a:lnTo>
                  <a:lnTo>
                    <a:pt x="452" y="90"/>
                  </a:lnTo>
                  <a:lnTo>
                    <a:pt x="450" y="90"/>
                  </a:lnTo>
                  <a:lnTo>
                    <a:pt x="449" y="90"/>
                  </a:lnTo>
                  <a:lnTo>
                    <a:pt x="447" y="90"/>
                  </a:lnTo>
                  <a:lnTo>
                    <a:pt x="445" y="89"/>
                  </a:lnTo>
                  <a:lnTo>
                    <a:pt x="444" y="89"/>
                  </a:lnTo>
                  <a:lnTo>
                    <a:pt x="442" y="89"/>
                  </a:lnTo>
                  <a:lnTo>
                    <a:pt x="440" y="89"/>
                  </a:lnTo>
                  <a:lnTo>
                    <a:pt x="439" y="89"/>
                  </a:lnTo>
                  <a:lnTo>
                    <a:pt x="437" y="87"/>
                  </a:lnTo>
                  <a:lnTo>
                    <a:pt x="435" y="87"/>
                  </a:lnTo>
                  <a:lnTo>
                    <a:pt x="434" y="87"/>
                  </a:lnTo>
                  <a:lnTo>
                    <a:pt x="437" y="30"/>
                  </a:lnTo>
                  <a:lnTo>
                    <a:pt x="369" y="9"/>
                  </a:lnTo>
                  <a:lnTo>
                    <a:pt x="349" y="85"/>
                  </a:lnTo>
                  <a:lnTo>
                    <a:pt x="347" y="15"/>
                  </a:lnTo>
                  <a:lnTo>
                    <a:pt x="282" y="0"/>
                  </a:lnTo>
                  <a:lnTo>
                    <a:pt x="259" y="102"/>
                  </a:lnTo>
                  <a:lnTo>
                    <a:pt x="188" y="0"/>
                  </a:lnTo>
                  <a:lnTo>
                    <a:pt x="73" y="54"/>
                  </a:lnTo>
                  <a:close/>
                </a:path>
              </a:pathLst>
            </a:custGeom>
            <a:solidFill>
              <a:srgbClr val="DE2B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07" name="Freeform 103"/>
            <p:cNvSpPr>
              <a:spLocks/>
            </p:cNvSpPr>
            <p:nvPr/>
          </p:nvSpPr>
          <p:spPr bwMode="auto">
            <a:xfrm>
              <a:off x="2970" y="1401"/>
              <a:ext cx="686" cy="703"/>
            </a:xfrm>
            <a:custGeom>
              <a:avLst/>
              <a:gdLst/>
              <a:ahLst/>
              <a:cxnLst>
                <a:cxn ang="0">
                  <a:pos x="73" y="69"/>
                </a:cxn>
                <a:cxn ang="0">
                  <a:pos x="94" y="105"/>
                </a:cxn>
                <a:cxn ang="0">
                  <a:pos x="111" y="144"/>
                </a:cxn>
                <a:cxn ang="0">
                  <a:pos x="109" y="181"/>
                </a:cxn>
                <a:cxn ang="0">
                  <a:pos x="86" y="241"/>
                </a:cxn>
                <a:cxn ang="0">
                  <a:pos x="56" y="306"/>
                </a:cxn>
                <a:cxn ang="0">
                  <a:pos x="38" y="346"/>
                </a:cxn>
                <a:cxn ang="0">
                  <a:pos x="26" y="377"/>
                </a:cxn>
                <a:cxn ang="0">
                  <a:pos x="11" y="422"/>
                </a:cxn>
                <a:cxn ang="0">
                  <a:pos x="1" y="468"/>
                </a:cxn>
                <a:cxn ang="0">
                  <a:pos x="1" y="508"/>
                </a:cxn>
                <a:cxn ang="0">
                  <a:pos x="21" y="583"/>
                </a:cxn>
                <a:cxn ang="0">
                  <a:pos x="63" y="656"/>
                </a:cxn>
                <a:cxn ang="0">
                  <a:pos x="111" y="701"/>
                </a:cxn>
                <a:cxn ang="0">
                  <a:pos x="177" y="631"/>
                </a:cxn>
                <a:cxn ang="0">
                  <a:pos x="226" y="541"/>
                </a:cxn>
                <a:cxn ang="0">
                  <a:pos x="267" y="447"/>
                </a:cxn>
                <a:cxn ang="0">
                  <a:pos x="304" y="382"/>
                </a:cxn>
                <a:cxn ang="0">
                  <a:pos x="317" y="359"/>
                </a:cxn>
                <a:cxn ang="0">
                  <a:pos x="337" y="332"/>
                </a:cxn>
                <a:cxn ang="0">
                  <a:pos x="374" y="316"/>
                </a:cxn>
                <a:cxn ang="0">
                  <a:pos x="462" y="316"/>
                </a:cxn>
                <a:cxn ang="0">
                  <a:pos x="528" y="359"/>
                </a:cxn>
                <a:cxn ang="0">
                  <a:pos x="556" y="451"/>
                </a:cxn>
                <a:cxn ang="0">
                  <a:pos x="560" y="558"/>
                </a:cxn>
                <a:cxn ang="0">
                  <a:pos x="590" y="586"/>
                </a:cxn>
                <a:cxn ang="0">
                  <a:pos x="638" y="624"/>
                </a:cxn>
                <a:cxn ang="0">
                  <a:pos x="673" y="654"/>
                </a:cxn>
                <a:cxn ang="0">
                  <a:pos x="684" y="436"/>
                </a:cxn>
                <a:cxn ang="0">
                  <a:pos x="686" y="392"/>
                </a:cxn>
                <a:cxn ang="0">
                  <a:pos x="684" y="339"/>
                </a:cxn>
                <a:cxn ang="0">
                  <a:pos x="678" y="296"/>
                </a:cxn>
                <a:cxn ang="0">
                  <a:pos x="666" y="257"/>
                </a:cxn>
                <a:cxn ang="0">
                  <a:pos x="648" y="222"/>
                </a:cxn>
                <a:cxn ang="0">
                  <a:pos x="616" y="186"/>
                </a:cxn>
                <a:cxn ang="0">
                  <a:pos x="576" y="152"/>
                </a:cxn>
                <a:cxn ang="0">
                  <a:pos x="540" y="129"/>
                </a:cxn>
                <a:cxn ang="0">
                  <a:pos x="507" y="114"/>
                </a:cxn>
                <a:cxn ang="0">
                  <a:pos x="475" y="105"/>
                </a:cxn>
                <a:cxn ang="0">
                  <a:pos x="447" y="100"/>
                </a:cxn>
                <a:cxn ang="0">
                  <a:pos x="425" y="97"/>
                </a:cxn>
                <a:cxn ang="0">
                  <a:pos x="413" y="92"/>
                </a:cxn>
                <a:cxn ang="0">
                  <a:pos x="417" y="70"/>
                </a:cxn>
                <a:cxn ang="0">
                  <a:pos x="418" y="45"/>
                </a:cxn>
                <a:cxn ang="0">
                  <a:pos x="354" y="10"/>
                </a:cxn>
                <a:cxn ang="0">
                  <a:pos x="349" y="34"/>
                </a:cxn>
                <a:cxn ang="0">
                  <a:pos x="339" y="67"/>
                </a:cxn>
                <a:cxn ang="0">
                  <a:pos x="334" y="90"/>
                </a:cxn>
                <a:cxn ang="0">
                  <a:pos x="330" y="84"/>
                </a:cxn>
                <a:cxn ang="0">
                  <a:pos x="332" y="50"/>
                </a:cxn>
                <a:cxn ang="0">
                  <a:pos x="330" y="22"/>
                </a:cxn>
                <a:cxn ang="0">
                  <a:pos x="267" y="9"/>
                </a:cxn>
                <a:cxn ang="0">
                  <a:pos x="259" y="45"/>
                </a:cxn>
                <a:cxn ang="0">
                  <a:pos x="251" y="84"/>
                </a:cxn>
                <a:cxn ang="0">
                  <a:pos x="242" y="107"/>
                </a:cxn>
                <a:cxn ang="0">
                  <a:pos x="222" y="79"/>
                </a:cxn>
                <a:cxn ang="0">
                  <a:pos x="192" y="35"/>
                </a:cxn>
                <a:cxn ang="0">
                  <a:pos x="169" y="5"/>
                </a:cxn>
              </a:cxnLst>
              <a:rect l="0" t="0" r="r" b="b"/>
              <a:pathLst>
                <a:path w="686" h="703">
                  <a:moveTo>
                    <a:pt x="61" y="50"/>
                  </a:moveTo>
                  <a:lnTo>
                    <a:pt x="61" y="52"/>
                  </a:lnTo>
                  <a:lnTo>
                    <a:pt x="63" y="54"/>
                  </a:lnTo>
                  <a:lnTo>
                    <a:pt x="64" y="55"/>
                  </a:lnTo>
                  <a:lnTo>
                    <a:pt x="66" y="59"/>
                  </a:lnTo>
                  <a:lnTo>
                    <a:pt x="68" y="60"/>
                  </a:lnTo>
                  <a:lnTo>
                    <a:pt x="69" y="64"/>
                  </a:lnTo>
                  <a:lnTo>
                    <a:pt x="71" y="67"/>
                  </a:lnTo>
                  <a:lnTo>
                    <a:pt x="73" y="69"/>
                  </a:lnTo>
                  <a:lnTo>
                    <a:pt x="76" y="72"/>
                  </a:lnTo>
                  <a:lnTo>
                    <a:pt x="78" y="75"/>
                  </a:lnTo>
                  <a:lnTo>
                    <a:pt x="79" y="80"/>
                  </a:lnTo>
                  <a:lnTo>
                    <a:pt x="83" y="84"/>
                  </a:lnTo>
                  <a:lnTo>
                    <a:pt x="86" y="87"/>
                  </a:lnTo>
                  <a:lnTo>
                    <a:pt x="88" y="92"/>
                  </a:lnTo>
                  <a:lnTo>
                    <a:pt x="89" y="97"/>
                  </a:lnTo>
                  <a:lnTo>
                    <a:pt x="91" y="100"/>
                  </a:lnTo>
                  <a:lnTo>
                    <a:pt x="94" y="105"/>
                  </a:lnTo>
                  <a:lnTo>
                    <a:pt x="96" y="109"/>
                  </a:lnTo>
                  <a:lnTo>
                    <a:pt x="99" y="114"/>
                  </a:lnTo>
                  <a:lnTo>
                    <a:pt x="101" y="117"/>
                  </a:lnTo>
                  <a:lnTo>
                    <a:pt x="103" y="122"/>
                  </a:lnTo>
                  <a:lnTo>
                    <a:pt x="104" y="127"/>
                  </a:lnTo>
                  <a:lnTo>
                    <a:pt x="108" y="132"/>
                  </a:lnTo>
                  <a:lnTo>
                    <a:pt x="109" y="136"/>
                  </a:lnTo>
                  <a:lnTo>
                    <a:pt x="109" y="139"/>
                  </a:lnTo>
                  <a:lnTo>
                    <a:pt x="111" y="144"/>
                  </a:lnTo>
                  <a:lnTo>
                    <a:pt x="113" y="149"/>
                  </a:lnTo>
                  <a:lnTo>
                    <a:pt x="113" y="152"/>
                  </a:lnTo>
                  <a:lnTo>
                    <a:pt x="113" y="154"/>
                  </a:lnTo>
                  <a:lnTo>
                    <a:pt x="114" y="157"/>
                  </a:lnTo>
                  <a:lnTo>
                    <a:pt x="113" y="162"/>
                  </a:lnTo>
                  <a:lnTo>
                    <a:pt x="113" y="166"/>
                  </a:lnTo>
                  <a:lnTo>
                    <a:pt x="113" y="169"/>
                  </a:lnTo>
                  <a:lnTo>
                    <a:pt x="111" y="176"/>
                  </a:lnTo>
                  <a:lnTo>
                    <a:pt x="109" y="181"/>
                  </a:lnTo>
                  <a:lnTo>
                    <a:pt x="108" y="186"/>
                  </a:lnTo>
                  <a:lnTo>
                    <a:pt x="104" y="192"/>
                  </a:lnTo>
                  <a:lnTo>
                    <a:pt x="103" y="199"/>
                  </a:lnTo>
                  <a:lnTo>
                    <a:pt x="99" y="204"/>
                  </a:lnTo>
                  <a:lnTo>
                    <a:pt x="98" y="212"/>
                  </a:lnTo>
                  <a:lnTo>
                    <a:pt x="94" y="219"/>
                  </a:lnTo>
                  <a:lnTo>
                    <a:pt x="91" y="226"/>
                  </a:lnTo>
                  <a:lnTo>
                    <a:pt x="89" y="234"/>
                  </a:lnTo>
                  <a:lnTo>
                    <a:pt x="86" y="241"/>
                  </a:lnTo>
                  <a:lnTo>
                    <a:pt x="83" y="249"/>
                  </a:lnTo>
                  <a:lnTo>
                    <a:pt x="79" y="256"/>
                  </a:lnTo>
                  <a:lnTo>
                    <a:pt x="76" y="264"/>
                  </a:lnTo>
                  <a:lnTo>
                    <a:pt x="73" y="271"/>
                  </a:lnTo>
                  <a:lnTo>
                    <a:pt x="69" y="279"/>
                  </a:lnTo>
                  <a:lnTo>
                    <a:pt x="66" y="286"/>
                  </a:lnTo>
                  <a:lnTo>
                    <a:pt x="63" y="292"/>
                  </a:lnTo>
                  <a:lnTo>
                    <a:pt x="59" y="299"/>
                  </a:lnTo>
                  <a:lnTo>
                    <a:pt x="56" y="306"/>
                  </a:lnTo>
                  <a:lnTo>
                    <a:pt x="53" y="312"/>
                  </a:lnTo>
                  <a:lnTo>
                    <a:pt x="51" y="319"/>
                  </a:lnTo>
                  <a:lnTo>
                    <a:pt x="48" y="322"/>
                  </a:lnTo>
                  <a:lnTo>
                    <a:pt x="46" y="327"/>
                  </a:lnTo>
                  <a:lnTo>
                    <a:pt x="44" y="332"/>
                  </a:lnTo>
                  <a:lnTo>
                    <a:pt x="41" y="336"/>
                  </a:lnTo>
                  <a:lnTo>
                    <a:pt x="39" y="341"/>
                  </a:lnTo>
                  <a:lnTo>
                    <a:pt x="39" y="344"/>
                  </a:lnTo>
                  <a:lnTo>
                    <a:pt x="38" y="346"/>
                  </a:lnTo>
                  <a:lnTo>
                    <a:pt x="38" y="349"/>
                  </a:lnTo>
                  <a:lnTo>
                    <a:pt x="36" y="351"/>
                  </a:lnTo>
                  <a:lnTo>
                    <a:pt x="34" y="352"/>
                  </a:lnTo>
                  <a:lnTo>
                    <a:pt x="34" y="356"/>
                  </a:lnTo>
                  <a:lnTo>
                    <a:pt x="33" y="361"/>
                  </a:lnTo>
                  <a:lnTo>
                    <a:pt x="31" y="364"/>
                  </a:lnTo>
                  <a:lnTo>
                    <a:pt x="29" y="369"/>
                  </a:lnTo>
                  <a:lnTo>
                    <a:pt x="28" y="372"/>
                  </a:lnTo>
                  <a:lnTo>
                    <a:pt x="26" y="377"/>
                  </a:lnTo>
                  <a:lnTo>
                    <a:pt x="24" y="382"/>
                  </a:lnTo>
                  <a:lnTo>
                    <a:pt x="23" y="386"/>
                  </a:lnTo>
                  <a:lnTo>
                    <a:pt x="21" y="391"/>
                  </a:lnTo>
                  <a:lnTo>
                    <a:pt x="19" y="397"/>
                  </a:lnTo>
                  <a:lnTo>
                    <a:pt x="18" y="402"/>
                  </a:lnTo>
                  <a:lnTo>
                    <a:pt x="16" y="406"/>
                  </a:lnTo>
                  <a:lnTo>
                    <a:pt x="14" y="412"/>
                  </a:lnTo>
                  <a:lnTo>
                    <a:pt x="13" y="417"/>
                  </a:lnTo>
                  <a:lnTo>
                    <a:pt x="11" y="422"/>
                  </a:lnTo>
                  <a:lnTo>
                    <a:pt x="9" y="427"/>
                  </a:lnTo>
                  <a:lnTo>
                    <a:pt x="9" y="434"/>
                  </a:lnTo>
                  <a:lnTo>
                    <a:pt x="9" y="437"/>
                  </a:lnTo>
                  <a:lnTo>
                    <a:pt x="8" y="442"/>
                  </a:lnTo>
                  <a:lnTo>
                    <a:pt x="6" y="449"/>
                  </a:lnTo>
                  <a:lnTo>
                    <a:pt x="4" y="454"/>
                  </a:lnTo>
                  <a:lnTo>
                    <a:pt x="4" y="458"/>
                  </a:lnTo>
                  <a:lnTo>
                    <a:pt x="3" y="463"/>
                  </a:lnTo>
                  <a:lnTo>
                    <a:pt x="1" y="468"/>
                  </a:lnTo>
                  <a:lnTo>
                    <a:pt x="1" y="471"/>
                  </a:lnTo>
                  <a:lnTo>
                    <a:pt x="1" y="474"/>
                  </a:lnTo>
                  <a:lnTo>
                    <a:pt x="0" y="479"/>
                  </a:lnTo>
                  <a:lnTo>
                    <a:pt x="0" y="483"/>
                  </a:lnTo>
                  <a:lnTo>
                    <a:pt x="0" y="486"/>
                  </a:lnTo>
                  <a:lnTo>
                    <a:pt x="0" y="489"/>
                  </a:lnTo>
                  <a:lnTo>
                    <a:pt x="0" y="496"/>
                  </a:lnTo>
                  <a:lnTo>
                    <a:pt x="1" y="503"/>
                  </a:lnTo>
                  <a:lnTo>
                    <a:pt x="1" y="508"/>
                  </a:lnTo>
                  <a:lnTo>
                    <a:pt x="3" y="516"/>
                  </a:lnTo>
                  <a:lnTo>
                    <a:pt x="4" y="523"/>
                  </a:lnTo>
                  <a:lnTo>
                    <a:pt x="6" y="531"/>
                  </a:lnTo>
                  <a:lnTo>
                    <a:pt x="8" y="538"/>
                  </a:lnTo>
                  <a:lnTo>
                    <a:pt x="9" y="548"/>
                  </a:lnTo>
                  <a:lnTo>
                    <a:pt x="13" y="556"/>
                  </a:lnTo>
                  <a:lnTo>
                    <a:pt x="14" y="564"/>
                  </a:lnTo>
                  <a:lnTo>
                    <a:pt x="18" y="573"/>
                  </a:lnTo>
                  <a:lnTo>
                    <a:pt x="21" y="583"/>
                  </a:lnTo>
                  <a:lnTo>
                    <a:pt x="26" y="591"/>
                  </a:lnTo>
                  <a:lnTo>
                    <a:pt x="29" y="601"/>
                  </a:lnTo>
                  <a:lnTo>
                    <a:pt x="34" y="608"/>
                  </a:lnTo>
                  <a:lnTo>
                    <a:pt x="38" y="618"/>
                  </a:lnTo>
                  <a:lnTo>
                    <a:pt x="43" y="626"/>
                  </a:lnTo>
                  <a:lnTo>
                    <a:pt x="48" y="634"/>
                  </a:lnTo>
                  <a:lnTo>
                    <a:pt x="53" y="641"/>
                  </a:lnTo>
                  <a:lnTo>
                    <a:pt x="58" y="649"/>
                  </a:lnTo>
                  <a:lnTo>
                    <a:pt x="63" y="656"/>
                  </a:lnTo>
                  <a:lnTo>
                    <a:pt x="68" y="664"/>
                  </a:lnTo>
                  <a:lnTo>
                    <a:pt x="73" y="671"/>
                  </a:lnTo>
                  <a:lnTo>
                    <a:pt x="78" y="676"/>
                  </a:lnTo>
                  <a:lnTo>
                    <a:pt x="84" y="683"/>
                  </a:lnTo>
                  <a:lnTo>
                    <a:pt x="89" y="688"/>
                  </a:lnTo>
                  <a:lnTo>
                    <a:pt x="94" y="691"/>
                  </a:lnTo>
                  <a:lnTo>
                    <a:pt x="99" y="694"/>
                  </a:lnTo>
                  <a:lnTo>
                    <a:pt x="106" y="698"/>
                  </a:lnTo>
                  <a:lnTo>
                    <a:pt x="111" y="701"/>
                  </a:lnTo>
                  <a:lnTo>
                    <a:pt x="118" y="703"/>
                  </a:lnTo>
                  <a:lnTo>
                    <a:pt x="126" y="693"/>
                  </a:lnTo>
                  <a:lnTo>
                    <a:pt x="136" y="686"/>
                  </a:lnTo>
                  <a:lnTo>
                    <a:pt x="144" y="676"/>
                  </a:lnTo>
                  <a:lnTo>
                    <a:pt x="151" y="668"/>
                  </a:lnTo>
                  <a:lnTo>
                    <a:pt x="159" y="658"/>
                  </a:lnTo>
                  <a:lnTo>
                    <a:pt x="166" y="649"/>
                  </a:lnTo>
                  <a:lnTo>
                    <a:pt x="171" y="639"/>
                  </a:lnTo>
                  <a:lnTo>
                    <a:pt x="177" y="631"/>
                  </a:lnTo>
                  <a:lnTo>
                    <a:pt x="184" y="621"/>
                  </a:lnTo>
                  <a:lnTo>
                    <a:pt x="189" y="611"/>
                  </a:lnTo>
                  <a:lnTo>
                    <a:pt x="196" y="603"/>
                  </a:lnTo>
                  <a:lnTo>
                    <a:pt x="201" y="591"/>
                  </a:lnTo>
                  <a:lnTo>
                    <a:pt x="206" y="583"/>
                  </a:lnTo>
                  <a:lnTo>
                    <a:pt x="211" y="571"/>
                  </a:lnTo>
                  <a:lnTo>
                    <a:pt x="216" y="561"/>
                  </a:lnTo>
                  <a:lnTo>
                    <a:pt x="221" y="553"/>
                  </a:lnTo>
                  <a:lnTo>
                    <a:pt x="226" y="541"/>
                  </a:lnTo>
                  <a:lnTo>
                    <a:pt x="231" y="531"/>
                  </a:lnTo>
                  <a:lnTo>
                    <a:pt x="236" y="521"/>
                  </a:lnTo>
                  <a:lnTo>
                    <a:pt x="241" y="509"/>
                  </a:lnTo>
                  <a:lnTo>
                    <a:pt x="246" y="501"/>
                  </a:lnTo>
                  <a:lnTo>
                    <a:pt x="249" y="489"/>
                  </a:lnTo>
                  <a:lnTo>
                    <a:pt x="252" y="479"/>
                  </a:lnTo>
                  <a:lnTo>
                    <a:pt x="257" y="469"/>
                  </a:lnTo>
                  <a:lnTo>
                    <a:pt x="262" y="458"/>
                  </a:lnTo>
                  <a:lnTo>
                    <a:pt x="267" y="447"/>
                  </a:lnTo>
                  <a:lnTo>
                    <a:pt x="272" y="437"/>
                  </a:lnTo>
                  <a:lnTo>
                    <a:pt x="277" y="427"/>
                  </a:lnTo>
                  <a:lnTo>
                    <a:pt x="284" y="417"/>
                  </a:lnTo>
                  <a:lnTo>
                    <a:pt x="289" y="406"/>
                  </a:lnTo>
                  <a:lnTo>
                    <a:pt x="295" y="397"/>
                  </a:lnTo>
                  <a:lnTo>
                    <a:pt x="300" y="386"/>
                  </a:lnTo>
                  <a:lnTo>
                    <a:pt x="302" y="386"/>
                  </a:lnTo>
                  <a:lnTo>
                    <a:pt x="304" y="384"/>
                  </a:lnTo>
                  <a:lnTo>
                    <a:pt x="304" y="382"/>
                  </a:lnTo>
                  <a:lnTo>
                    <a:pt x="305" y="379"/>
                  </a:lnTo>
                  <a:lnTo>
                    <a:pt x="305" y="377"/>
                  </a:lnTo>
                  <a:lnTo>
                    <a:pt x="307" y="374"/>
                  </a:lnTo>
                  <a:lnTo>
                    <a:pt x="309" y="372"/>
                  </a:lnTo>
                  <a:lnTo>
                    <a:pt x="310" y="369"/>
                  </a:lnTo>
                  <a:lnTo>
                    <a:pt x="312" y="367"/>
                  </a:lnTo>
                  <a:lnTo>
                    <a:pt x="314" y="364"/>
                  </a:lnTo>
                  <a:lnTo>
                    <a:pt x="315" y="361"/>
                  </a:lnTo>
                  <a:lnTo>
                    <a:pt x="317" y="359"/>
                  </a:lnTo>
                  <a:lnTo>
                    <a:pt x="319" y="356"/>
                  </a:lnTo>
                  <a:lnTo>
                    <a:pt x="320" y="352"/>
                  </a:lnTo>
                  <a:lnTo>
                    <a:pt x="322" y="351"/>
                  </a:lnTo>
                  <a:lnTo>
                    <a:pt x="325" y="347"/>
                  </a:lnTo>
                  <a:lnTo>
                    <a:pt x="327" y="344"/>
                  </a:lnTo>
                  <a:lnTo>
                    <a:pt x="330" y="341"/>
                  </a:lnTo>
                  <a:lnTo>
                    <a:pt x="334" y="337"/>
                  </a:lnTo>
                  <a:lnTo>
                    <a:pt x="334" y="336"/>
                  </a:lnTo>
                  <a:lnTo>
                    <a:pt x="337" y="332"/>
                  </a:lnTo>
                  <a:lnTo>
                    <a:pt x="340" y="331"/>
                  </a:lnTo>
                  <a:lnTo>
                    <a:pt x="344" y="327"/>
                  </a:lnTo>
                  <a:lnTo>
                    <a:pt x="347" y="326"/>
                  </a:lnTo>
                  <a:lnTo>
                    <a:pt x="350" y="322"/>
                  </a:lnTo>
                  <a:lnTo>
                    <a:pt x="355" y="321"/>
                  </a:lnTo>
                  <a:lnTo>
                    <a:pt x="359" y="319"/>
                  </a:lnTo>
                  <a:lnTo>
                    <a:pt x="364" y="317"/>
                  </a:lnTo>
                  <a:lnTo>
                    <a:pt x="369" y="317"/>
                  </a:lnTo>
                  <a:lnTo>
                    <a:pt x="374" y="316"/>
                  </a:lnTo>
                  <a:lnTo>
                    <a:pt x="377" y="314"/>
                  </a:lnTo>
                  <a:lnTo>
                    <a:pt x="384" y="312"/>
                  </a:lnTo>
                  <a:lnTo>
                    <a:pt x="397" y="312"/>
                  </a:lnTo>
                  <a:lnTo>
                    <a:pt x="408" y="311"/>
                  </a:lnTo>
                  <a:lnTo>
                    <a:pt x="420" y="311"/>
                  </a:lnTo>
                  <a:lnTo>
                    <a:pt x="432" y="311"/>
                  </a:lnTo>
                  <a:lnTo>
                    <a:pt x="442" y="312"/>
                  </a:lnTo>
                  <a:lnTo>
                    <a:pt x="452" y="314"/>
                  </a:lnTo>
                  <a:lnTo>
                    <a:pt x="462" y="316"/>
                  </a:lnTo>
                  <a:lnTo>
                    <a:pt x="472" y="319"/>
                  </a:lnTo>
                  <a:lnTo>
                    <a:pt x="482" y="321"/>
                  </a:lnTo>
                  <a:lnTo>
                    <a:pt x="490" y="324"/>
                  </a:lnTo>
                  <a:lnTo>
                    <a:pt x="495" y="329"/>
                  </a:lnTo>
                  <a:lnTo>
                    <a:pt x="503" y="334"/>
                  </a:lnTo>
                  <a:lnTo>
                    <a:pt x="510" y="339"/>
                  </a:lnTo>
                  <a:lnTo>
                    <a:pt x="517" y="346"/>
                  </a:lnTo>
                  <a:lnTo>
                    <a:pt x="521" y="352"/>
                  </a:lnTo>
                  <a:lnTo>
                    <a:pt x="528" y="359"/>
                  </a:lnTo>
                  <a:lnTo>
                    <a:pt x="533" y="367"/>
                  </a:lnTo>
                  <a:lnTo>
                    <a:pt x="538" y="374"/>
                  </a:lnTo>
                  <a:lnTo>
                    <a:pt x="541" y="384"/>
                  </a:lnTo>
                  <a:lnTo>
                    <a:pt x="545" y="394"/>
                  </a:lnTo>
                  <a:lnTo>
                    <a:pt x="548" y="402"/>
                  </a:lnTo>
                  <a:lnTo>
                    <a:pt x="551" y="416"/>
                  </a:lnTo>
                  <a:lnTo>
                    <a:pt x="553" y="426"/>
                  </a:lnTo>
                  <a:lnTo>
                    <a:pt x="556" y="437"/>
                  </a:lnTo>
                  <a:lnTo>
                    <a:pt x="556" y="451"/>
                  </a:lnTo>
                  <a:lnTo>
                    <a:pt x="558" y="464"/>
                  </a:lnTo>
                  <a:lnTo>
                    <a:pt x="560" y="478"/>
                  </a:lnTo>
                  <a:lnTo>
                    <a:pt x="560" y="493"/>
                  </a:lnTo>
                  <a:lnTo>
                    <a:pt x="560" y="508"/>
                  </a:lnTo>
                  <a:lnTo>
                    <a:pt x="560" y="523"/>
                  </a:lnTo>
                  <a:lnTo>
                    <a:pt x="558" y="539"/>
                  </a:lnTo>
                  <a:lnTo>
                    <a:pt x="558" y="556"/>
                  </a:lnTo>
                  <a:lnTo>
                    <a:pt x="558" y="558"/>
                  </a:lnTo>
                  <a:lnTo>
                    <a:pt x="560" y="558"/>
                  </a:lnTo>
                  <a:lnTo>
                    <a:pt x="561" y="559"/>
                  </a:lnTo>
                  <a:lnTo>
                    <a:pt x="563" y="561"/>
                  </a:lnTo>
                  <a:lnTo>
                    <a:pt x="565" y="564"/>
                  </a:lnTo>
                  <a:lnTo>
                    <a:pt x="568" y="568"/>
                  </a:lnTo>
                  <a:lnTo>
                    <a:pt x="573" y="571"/>
                  </a:lnTo>
                  <a:lnTo>
                    <a:pt x="576" y="573"/>
                  </a:lnTo>
                  <a:lnTo>
                    <a:pt x="580" y="576"/>
                  </a:lnTo>
                  <a:lnTo>
                    <a:pt x="585" y="581"/>
                  </a:lnTo>
                  <a:lnTo>
                    <a:pt x="590" y="586"/>
                  </a:lnTo>
                  <a:lnTo>
                    <a:pt x="595" y="588"/>
                  </a:lnTo>
                  <a:lnTo>
                    <a:pt x="600" y="593"/>
                  </a:lnTo>
                  <a:lnTo>
                    <a:pt x="605" y="598"/>
                  </a:lnTo>
                  <a:lnTo>
                    <a:pt x="611" y="603"/>
                  </a:lnTo>
                  <a:lnTo>
                    <a:pt x="616" y="606"/>
                  </a:lnTo>
                  <a:lnTo>
                    <a:pt x="621" y="611"/>
                  </a:lnTo>
                  <a:lnTo>
                    <a:pt x="628" y="616"/>
                  </a:lnTo>
                  <a:lnTo>
                    <a:pt x="633" y="621"/>
                  </a:lnTo>
                  <a:lnTo>
                    <a:pt x="638" y="624"/>
                  </a:lnTo>
                  <a:lnTo>
                    <a:pt x="645" y="629"/>
                  </a:lnTo>
                  <a:lnTo>
                    <a:pt x="649" y="634"/>
                  </a:lnTo>
                  <a:lnTo>
                    <a:pt x="653" y="638"/>
                  </a:lnTo>
                  <a:lnTo>
                    <a:pt x="656" y="641"/>
                  </a:lnTo>
                  <a:lnTo>
                    <a:pt x="659" y="644"/>
                  </a:lnTo>
                  <a:lnTo>
                    <a:pt x="664" y="648"/>
                  </a:lnTo>
                  <a:lnTo>
                    <a:pt x="668" y="649"/>
                  </a:lnTo>
                  <a:lnTo>
                    <a:pt x="669" y="653"/>
                  </a:lnTo>
                  <a:lnTo>
                    <a:pt x="673" y="654"/>
                  </a:lnTo>
                  <a:lnTo>
                    <a:pt x="674" y="654"/>
                  </a:lnTo>
                  <a:lnTo>
                    <a:pt x="674" y="656"/>
                  </a:lnTo>
                  <a:lnTo>
                    <a:pt x="683" y="449"/>
                  </a:lnTo>
                  <a:lnTo>
                    <a:pt x="683" y="447"/>
                  </a:lnTo>
                  <a:lnTo>
                    <a:pt x="683" y="446"/>
                  </a:lnTo>
                  <a:lnTo>
                    <a:pt x="683" y="444"/>
                  </a:lnTo>
                  <a:lnTo>
                    <a:pt x="683" y="441"/>
                  </a:lnTo>
                  <a:lnTo>
                    <a:pt x="684" y="439"/>
                  </a:lnTo>
                  <a:lnTo>
                    <a:pt x="684" y="436"/>
                  </a:lnTo>
                  <a:lnTo>
                    <a:pt x="684" y="432"/>
                  </a:lnTo>
                  <a:lnTo>
                    <a:pt x="684" y="429"/>
                  </a:lnTo>
                  <a:lnTo>
                    <a:pt x="684" y="424"/>
                  </a:lnTo>
                  <a:lnTo>
                    <a:pt x="684" y="421"/>
                  </a:lnTo>
                  <a:lnTo>
                    <a:pt x="684" y="414"/>
                  </a:lnTo>
                  <a:lnTo>
                    <a:pt x="686" y="409"/>
                  </a:lnTo>
                  <a:lnTo>
                    <a:pt x="686" y="404"/>
                  </a:lnTo>
                  <a:lnTo>
                    <a:pt x="686" y="399"/>
                  </a:lnTo>
                  <a:lnTo>
                    <a:pt x="686" y="392"/>
                  </a:lnTo>
                  <a:lnTo>
                    <a:pt x="686" y="386"/>
                  </a:lnTo>
                  <a:lnTo>
                    <a:pt x="686" y="381"/>
                  </a:lnTo>
                  <a:lnTo>
                    <a:pt x="686" y="376"/>
                  </a:lnTo>
                  <a:lnTo>
                    <a:pt x="686" y="369"/>
                  </a:lnTo>
                  <a:lnTo>
                    <a:pt x="686" y="364"/>
                  </a:lnTo>
                  <a:lnTo>
                    <a:pt x="686" y="357"/>
                  </a:lnTo>
                  <a:lnTo>
                    <a:pt x="686" y="352"/>
                  </a:lnTo>
                  <a:lnTo>
                    <a:pt x="684" y="346"/>
                  </a:lnTo>
                  <a:lnTo>
                    <a:pt x="684" y="339"/>
                  </a:lnTo>
                  <a:lnTo>
                    <a:pt x="684" y="334"/>
                  </a:lnTo>
                  <a:lnTo>
                    <a:pt x="684" y="327"/>
                  </a:lnTo>
                  <a:lnTo>
                    <a:pt x="683" y="322"/>
                  </a:lnTo>
                  <a:lnTo>
                    <a:pt x="683" y="317"/>
                  </a:lnTo>
                  <a:lnTo>
                    <a:pt x="681" y="312"/>
                  </a:lnTo>
                  <a:lnTo>
                    <a:pt x="681" y="307"/>
                  </a:lnTo>
                  <a:lnTo>
                    <a:pt x="679" y="302"/>
                  </a:lnTo>
                  <a:lnTo>
                    <a:pt x="678" y="299"/>
                  </a:lnTo>
                  <a:lnTo>
                    <a:pt x="678" y="296"/>
                  </a:lnTo>
                  <a:lnTo>
                    <a:pt x="676" y="291"/>
                  </a:lnTo>
                  <a:lnTo>
                    <a:pt x="674" y="286"/>
                  </a:lnTo>
                  <a:lnTo>
                    <a:pt x="674" y="282"/>
                  </a:lnTo>
                  <a:lnTo>
                    <a:pt x="673" y="279"/>
                  </a:lnTo>
                  <a:lnTo>
                    <a:pt x="671" y="274"/>
                  </a:lnTo>
                  <a:lnTo>
                    <a:pt x="669" y="269"/>
                  </a:lnTo>
                  <a:lnTo>
                    <a:pt x="668" y="267"/>
                  </a:lnTo>
                  <a:lnTo>
                    <a:pt x="666" y="262"/>
                  </a:lnTo>
                  <a:lnTo>
                    <a:pt x="666" y="257"/>
                  </a:lnTo>
                  <a:lnTo>
                    <a:pt x="663" y="254"/>
                  </a:lnTo>
                  <a:lnTo>
                    <a:pt x="661" y="251"/>
                  </a:lnTo>
                  <a:lnTo>
                    <a:pt x="659" y="246"/>
                  </a:lnTo>
                  <a:lnTo>
                    <a:pt x="658" y="242"/>
                  </a:lnTo>
                  <a:lnTo>
                    <a:pt x="656" y="237"/>
                  </a:lnTo>
                  <a:lnTo>
                    <a:pt x="654" y="236"/>
                  </a:lnTo>
                  <a:lnTo>
                    <a:pt x="653" y="231"/>
                  </a:lnTo>
                  <a:lnTo>
                    <a:pt x="651" y="226"/>
                  </a:lnTo>
                  <a:lnTo>
                    <a:pt x="648" y="222"/>
                  </a:lnTo>
                  <a:lnTo>
                    <a:pt x="645" y="219"/>
                  </a:lnTo>
                  <a:lnTo>
                    <a:pt x="641" y="214"/>
                  </a:lnTo>
                  <a:lnTo>
                    <a:pt x="640" y="211"/>
                  </a:lnTo>
                  <a:lnTo>
                    <a:pt x="636" y="206"/>
                  </a:lnTo>
                  <a:lnTo>
                    <a:pt x="633" y="202"/>
                  </a:lnTo>
                  <a:lnTo>
                    <a:pt x="628" y="199"/>
                  </a:lnTo>
                  <a:lnTo>
                    <a:pt x="625" y="194"/>
                  </a:lnTo>
                  <a:lnTo>
                    <a:pt x="621" y="191"/>
                  </a:lnTo>
                  <a:lnTo>
                    <a:pt x="616" y="186"/>
                  </a:lnTo>
                  <a:lnTo>
                    <a:pt x="611" y="182"/>
                  </a:lnTo>
                  <a:lnTo>
                    <a:pt x="608" y="179"/>
                  </a:lnTo>
                  <a:lnTo>
                    <a:pt x="603" y="174"/>
                  </a:lnTo>
                  <a:lnTo>
                    <a:pt x="598" y="169"/>
                  </a:lnTo>
                  <a:lnTo>
                    <a:pt x="593" y="167"/>
                  </a:lnTo>
                  <a:lnTo>
                    <a:pt x="588" y="162"/>
                  </a:lnTo>
                  <a:lnTo>
                    <a:pt x="583" y="159"/>
                  </a:lnTo>
                  <a:lnTo>
                    <a:pt x="578" y="156"/>
                  </a:lnTo>
                  <a:lnTo>
                    <a:pt x="576" y="152"/>
                  </a:lnTo>
                  <a:lnTo>
                    <a:pt x="571" y="151"/>
                  </a:lnTo>
                  <a:lnTo>
                    <a:pt x="568" y="147"/>
                  </a:lnTo>
                  <a:lnTo>
                    <a:pt x="563" y="144"/>
                  </a:lnTo>
                  <a:lnTo>
                    <a:pt x="560" y="141"/>
                  </a:lnTo>
                  <a:lnTo>
                    <a:pt x="555" y="137"/>
                  </a:lnTo>
                  <a:lnTo>
                    <a:pt x="551" y="136"/>
                  </a:lnTo>
                  <a:lnTo>
                    <a:pt x="546" y="134"/>
                  </a:lnTo>
                  <a:lnTo>
                    <a:pt x="543" y="132"/>
                  </a:lnTo>
                  <a:lnTo>
                    <a:pt x="540" y="129"/>
                  </a:lnTo>
                  <a:lnTo>
                    <a:pt x="536" y="127"/>
                  </a:lnTo>
                  <a:lnTo>
                    <a:pt x="531" y="124"/>
                  </a:lnTo>
                  <a:lnTo>
                    <a:pt x="528" y="122"/>
                  </a:lnTo>
                  <a:lnTo>
                    <a:pt x="525" y="120"/>
                  </a:lnTo>
                  <a:lnTo>
                    <a:pt x="521" y="119"/>
                  </a:lnTo>
                  <a:lnTo>
                    <a:pt x="518" y="117"/>
                  </a:lnTo>
                  <a:lnTo>
                    <a:pt x="513" y="117"/>
                  </a:lnTo>
                  <a:lnTo>
                    <a:pt x="510" y="115"/>
                  </a:lnTo>
                  <a:lnTo>
                    <a:pt x="507" y="114"/>
                  </a:lnTo>
                  <a:lnTo>
                    <a:pt x="503" y="114"/>
                  </a:lnTo>
                  <a:lnTo>
                    <a:pt x="500" y="112"/>
                  </a:lnTo>
                  <a:lnTo>
                    <a:pt x="497" y="110"/>
                  </a:lnTo>
                  <a:lnTo>
                    <a:pt x="493" y="109"/>
                  </a:lnTo>
                  <a:lnTo>
                    <a:pt x="490" y="109"/>
                  </a:lnTo>
                  <a:lnTo>
                    <a:pt x="487" y="107"/>
                  </a:lnTo>
                  <a:lnTo>
                    <a:pt x="483" y="107"/>
                  </a:lnTo>
                  <a:lnTo>
                    <a:pt x="480" y="105"/>
                  </a:lnTo>
                  <a:lnTo>
                    <a:pt x="475" y="105"/>
                  </a:lnTo>
                  <a:lnTo>
                    <a:pt x="472" y="104"/>
                  </a:lnTo>
                  <a:lnTo>
                    <a:pt x="468" y="104"/>
                  </a:lnTo>
                  <a:lnTo>
                    <a:pt x="465" y="104"/>
                  </a:lnTo>
                  <a:lnTo>
                    <a:pt x="462" y="102"/>
                  </a:lnTo>
                  <a:lnTo>
                    <a:pt x="458" y="102"/>
                  </a:lnTo>
                  <a:lnTo>
                    <a:pt x="455" y="100"/>
                  </a:lnTo>
                  <a:lnTo>
                    <a:pt x="452" y="100"/>
                  </a:lnTo>
                  <a:lnTo>
                    <a:pt x="448" y="100"/>
                  </a:lnTo>
                  <a:lnTo>
                    <a:pt x="447" y="100"/>
                  </a:lnTo>
                  <a:lnTo>
                    <a:pt x="443" y="100"/>
                  </a:lnTo>
                  <a:lnTo>
                    <a:pt x="442" y="100"/>
                  </a:lnTo>
                  <a:lnTo>
                    <a:pt x="438" y="100"/>
                  </a:lnTo>
                  <a:lnTo>
                    <a:pt x="437" y="99"/>
                  </a:lnTo>
                  <a:lnTo>
                    <a:pt x="433" y="99"/>
                  </a:lnTo>
                  <a:lnTo>
                    <a:pt x="432" y="99"/>
                  </a:lnTo>
                  <a:lnTo>
                    <a:pt x="430" y="99"/>
                  </a:lnTo>
                  <a:lnTo>
                    <a:pt x="427" y="97"/>
                  </a:lnTo>
                  <a:lnTo>
                    <a:pt x="425" y="97"/>
                  </a:lnTo>
                  <a:lnTo>
                    <a:pt x="423" y="97"/>
                  </a:lnTo>
                  <a:lnTo>
                    <a:pt x="422" y="97"/>
                  </a:lnTo>
                  <a:lnTo>
                    <a:pt x="420" y="97"/>
                  </a:lnTo>
                  <a:lnTo>
                    <a:pt x="418" y="97"/>
                  </a:lnTo>
                  <a:lnTo>
                    <a:pt x="417" y="95"/>
                  </a:lnTo>
                  <a:lnTo>
                    <a:pt x="415" y="95"/>
                  </a:lnTo>
                  <a:lnTo>
                    <a:pt x="413" y="95"/>
                  </a:lnTo>
                  <a:lnTo>
                    <a:pt x="413" y="94"/>
                  </a:lnTo>
                  <a:lnTo>
                    <a:pt x="413" y="92"/>
                  </a:lnTo>
                  <a:lnTo>
                    <a:pt x="413" y="90"/>
                  </a:lnTo>
                  <a:lnTo>
                    <a:pt x="413" y="87"/>
                  </a:lnTo>
                  <a:lnTo>
                    <a:pt x="413" y="85"/>
                  </a:lnTo>
                  <a:lnTo>
                    <a:pt x="415" y="84"/>
                  </a:lnTo>
                  <a:lnTo>
                    <a:pt x="415" y="82"/>
                  </a:lnTo>
                  <a:lnTo>
                    <a:pt x="415" y="79"/>
                  </a:lnTo>
                  <a:lnTo>
                    <a:pt x="415" y="77"/>
                  </a:lnTo>
                  <a:lnTo>
                    <a:pt x="415" y="74"/>
                  </a:lnTo>
                  <a:lnTo>
                    <a:pt x="417" y="70"/>
                  </a:lnTo>
                  <a:lnTo>
                    <a:pt x="417" y="67"/>
                  </a:lnTo>
                  <a:lnTo>
                    <a:pt x="417" y="65"/>
                  </a:lnTo>
                  <a:lnTo>
                    <a:pt x="417" y="62"/>
                  </a:lnTo>
                  <a:lnTo>
                    <a:pt x="417" y="59"/>
                  </a:lnTo>
                  <a:lnTo>
                    <a:pt x="418" y="55"/>
                  </a:lnTo>
                  <a:lnTo>
                    <a:pt x="418" y="52"/>
                  </a:lnTo>
                  <a:lnTo>
                    <a:pt x="418" y="50"/>
                  </a:lnTo>
                  <a:lnTo>
                    <a:pt x="418" y="47"/>
                  </a:lnTo>
                  <a:lnTo>
                    <a:pt x="418" y="45"/>
                  </a:lnTo>
                  <a:lnTo>
                    <a:pt x="418" y="42"/>
                  </a:lnTo>
                  <a:lnTo>
                    <a:pt x="418" y="39"/>
                  </a:lnTo>
                  <a:lnTo>
                    <a:pt x="418" y="37"/>
                  </a:lnTo>
                  <a:lnTo>
                    <a:pt x="418" y="34"/>
                  </a:lnTo>
                  <a:lnTo>
                    <a:pt x="418" y="34"/>
                  </a:lnTo>
                  <a:lnTo>
                    <a:pt x="418" y="32"/>
                  </a:lnTo>
                  <a:lnTo>
                    <a:pt x="418" y="30"/>
                  </a:lnTo>
                  <a:lnTo>
                    <a:pt x="417" y="29"/>
                  </a:lnTo>
                  <a:lnTo>
                    <a:pt x="354" y="10"/>
                  </a:lnTo>
                  <a:lnTo>
                    <a:pt x="352" y="12"/>
                  </a:lnTo>
                  <a:lnTo>
                    <a:pt x="352" y="14"/>
                  </a:lnTo>
                  <a:lnTo>
                    <a:pt x="352" y="17"/>
                  </a:lnTo>
                  <a:lnTo>
                    <a:pt x="352" y="17"/>
                  </a:lnTo>
                  <a:lnTo>
                    <a:pt x="350" y="20"/>
                  </a:lnTo>
                  <a:lnTo>
                    <a:pt x="350" y="24"/>
                  </a:lnTo>
                  <a:lnTo>
                    <a:pt x="349" y="27"/>
                  </a:lnTo>
                  <a:lnTo>
                    <a:pt x="349" y="30"/>
                  </a:lnTo>
                  <a:lnTo>
                    <a:pt x="349" y="34"/>
                  </a:lnTo>
                  <a:lnTo>
                    <a:pt x="347" y="35"/>
                  </a:lnTo>
                  <a:lnTo>
                    <a:pt x="345" y="40"/>
                  </a:lnTo>
                  <a:lnTo>
                    <a:pt x="345" y="44"/>
                  </a:lnTo>
                  <a:lnTo>
                    <a:pt x="344" y="47"/>
                  </a:lnTo>
                  <a:lnTo>
                    <a:pt x="344" y="50"/>
                  </a:lnTo>
                  <a:lnTo>
                    <a:pt x="342" y="54"/>
                  </a:lnTo>
                  <a:lnTo>
                    <a:pt x="342" y="59"/>
                  </a:lnTo>
                  <a:lnTo>
                    <a:pt x="340" y="62"/>
                  </a:lnTo>
                  <a:lnTo>
                    <a:pt x="339" y="67"/>
                  </a:lnTo>
                  <a:lnTo>
                    <a:pt x="339" y="69"/>
                  </a:lnTo>
                  <a:lnTo>
                    <a:pt x="337" y="72"/>
                  </a:lnTo>
                  <a:lnTo>
                    <a:pt x="337" y="75"/>
                  </a:lnTo>
                  <a:lnTo>
                    <a:pt x="335" y="79"/>
                  </a:lnTo>
                  <a:lnTo>
                    <a:pt x="334" y="82"/>
                  </a:lnTo>
                  <a:lnTo>
                    <a:pt x="334" y="84"/>
                  </a:lnTo>
                  <a:lnTo>
                    <a:pt x="334" y="87"/>
                  </a:lnTo>
                  <a:lnTo>
                    <a:pt x="334" y="89"/>
                  </a:lnTo>
                  <a:lnTo>
                    <a:pt x="334" y="90"/>
                  </a:lnTo>
                  <a:lnTo>
                    <a:pt x="332" y="92"/>
                  </a:lnTo>
                  <a:lnTo>
                    <a:pt x="332" y="94"/>
                  </a:lnTo>
                  <a:lnTo>
                    <a:pt x="330" y="94"/>
                  </a:lnTo>
                  <a:lnTo>
                    <a:pt x="330" y="92"/>
                  </a:lnTo>
                  <a:lnTo>
                    <a:pt x="330" y="90"/>
                  </a:lnTo>
                  <a:lnTo>
                    <a:pt x="330" y="89"/>
                  </a:lnTo>
                  <a:lnTo>
                    <a:pt x="330" y="87"/>
                  </a:lnTo>
                  <a:lnTo>
                    <a:pt x="330" y="84"/>
                  </a:lnTo>
                  <a:lnTo>
                    <a:pt x="330" y="84"/>
                  </a:lnTo>
                  <a:lnTo>
                    <a:pt x="330" y="80"/>
                  </a:lnTo>
                  <a:lnTo>
                    <a:pt x="330" y="77"/>
                  </a:lnTo>
                  <a:lnTo>
                    <a:pt x="330" y="74"/>
                  </a:lnTo>
                  <a:lnTo>
                    <a:pt x="332" y="69"/>
                  </a:lnTo>
                  <a:lnTo>
                    <a:pt x="332" y="67"/>
                  </a:lnTo>
                  <a:lnTo>
                    <a:pt x="332" y="64"/>
                  </a:lnTo>
                  <a:lnTo>
                    <a:pt x="332" y="59"/>
                  </a:lnTo>
                  <a:lnTo>
                    <a:pt x="332" y="55"/>
                  </a:lnTo>
                  <a:lnTo>
                    <a:pt x="332" y="50"/>
                  </a:lnTo>
                  <a:lnTo>
                    <a:pt x="332" y="49"/>
                  </a:lnTo>
                  <a:lnTo>
                    <a:pt x="332" y="44"/>
                  </a:lnTo>
                  <a:lnTo>
                    <a:pt x="332" y="40"/>
                  </a:lnTo>
                  <a:lnTo>
                    <a:pt x="332" y="37"/>
                  </a:lnTo>
                  <a:lnTo>
                    <a:pt x="332" y="34"/>
                  </a:lnTo>
                  <a:lnTo>
                    <a:pt x="332" y="32"/>
                  </a:lnTo>
                  <a:lnTo>
                    <a:pt x="332" y="29"/>
                  </a:lnTo>
                  <a:lnTo>
                    <a:pt x="330" y="25"/>
                  </a:lnTo>
                  <a:lnTo>
                    <a:pt x="330" y="22"/>
                  </a:lnTo>
                  <a:lnTo>
                    <a:pt x="330" y="20"/>
                  </a:lnTo>
                  <a:lnTo>
                    <a:pt x="330" y="17"/>
                  </a:lnTo>
                  <a:lnTo>
                    <a:pt x="329" y="17"/>
                  </a:lnTo>
                  <a:lnTo>
                    <a:pt x="327" y="15"/>
                  </a:lnTo>
                  <a:lnTo>
                    <a:pt x="267" y="0"/>
                  </a:lnTo>
                  <a:lnTo>
                    <a:pt x="267" y="2"/>
                  </a:lnTo>
                  <a:lnTo>
                    <a:pt x="267" y="4"/>
                  </a:lnTo>
                  <a:lnTo>
                    <a:pt x="267" y="7"/>
                  </a:lnTo>
                  <a:lnTo>
                    <a:pt x="267" y="9"/>
                  </a:lnTo>
                  <a:lnTo>
                    <a:pt x="265" y="12"/>
                  </a:lnTo>
                  <a:lnTo>
                    <a:pt x="265" y="15"/>
                  </a:lnTo>
                  <a:lnTo>
                    <a:pt x="264" y="19"/>
                  </a:lnTo>
                  <a:lnTo>
                    <a:pt x="264" y="22"/>
                  </a:lnTo>
                  <a:lnTo>
                    <a:pt x="262" y="27"/>
                  </a:lnTo>
                  <a:lnTo>
                    <a:pt x="262" y="32"/>
                  </a:lnTo>
                  <a:lnTo>
                    <a:pt x="261" y="34"/>
                  </a:lnTo>
                  <a:lnTo>
                    <a:pt x="261" y="39"/>
                  </a:lnTo>
                  <a:lnTo>
                    <a:pt x="259" y="45"/>
                  </a:lnTo>
                  <a:lnTo>
                    <a:pt x="259" y="50"/>
                  </a:lnTo>
                  <a:lnTo>
                    <a:pt x="257" y="54"/>
                  </a:lnTo>
                  <a:lnTo>
                    <a:pt x="256" y="59"/>
                  </a:lnTo>
                  <a:lnTo>
                    <a:pt x="256" y="64"/>
                  </a:lnTo>
                  <a:lnTo>
                    <a:pt x="254" y="67"/>
                  </a:lnTo>
                  <a:lnTo>
                    <a:pt x="252" y="72"/>
                  </a:lnTo>
                  <a:lnTo>
                    <a:pt x="252" y="77"/>
                  </a:lnTo>
                  <a:lnTo>
                    <a:pt x="252" y="82"/>
                  </a:lnTo>
                  <a:lnTo>
                    <a:pt x="251" y="84"/>
                  </a:lnTo>
                  <a:lnTo>
                    <a:pt x="251" y="89"/>
                  </a:lnTo>
                  <a:lnTo>
                    <a:pt x="249" y="92"/>
                  </a:lnTo>
                  <a:lnTo>
                    <a:pt x="247" y="97"/>
                  </a:lnTo>
                  <a:lnTo>
                    <a:pt x="247" y="100"/>
                  </a:lnTo>
                  <a:lnTo>
                    <a:pt x="246" y="100"/>
                  </a:lnTo>
                  <a:lnTo>
                    <a:pt x="246" y="104"/>
                  </a:lnTo>
                  <a:lnTo>
                    <a:pt x="246" y="105"/>
                  </a:lnTo>
                  <a:lnTo>
                    <a:pt x="244" y="107"/>
                  </a:lnTo>
                  <a:lnTo>
                    <a:pt x="242" y="107"/>
                  </a:lnTo>
                  <a:lnTo>
                    <a:pt x="241" y="105"/>
                  </a:lnTo>
                  <a:lnTo>
                    <a:pt x="239" y="104"/>
                  </a:lnTo>
                  <a:lnTo>
                    <a:pt x="237" y="100"/>
                  </a:lnTo>
                  <a:lnTo>
                    <a:pt x="236" y="99"/>
                  </a:lnTo>
                  <a:lnTo>
                    <a:pt x="234" y="95"/>
                  </a:lnTo>
                  <a:lnTo>
                    <a:pt x="231" y="92"/>
                  </a:lnTo>
                  <a:lnTo>
                    <a:pt x="229" y="87"/>
                  </a:lnTo>
                  <a:lnTo>
                    <a:pt x="226" y="84"/>
                  </a:lnTo>
                  <a:lnTo>
                    <a:pt x="222" y="79"/>
                  </a:lnTo>
                  <a:lnTo>
                    <a:pt x="219" y="74"/>
                  </a:lnTo>
                  <a:lnTo>
                    <a:pt x="216" y="69"/>
                  </a:lnTo>
                  <a:lnTo>
                    <a:pt x="212" y="65"/>
                  </a:lnTo>
                  <a:lnTo>
                    <a:pt x="209" y="60"/>
                  </a:lnTo>
                  <a:lnTo>
                    <a:pt x="206" y="54"/>
                  </a:lnTo>
                  <a:lnTo>
                    <a:pt x="202" y="50"/>
                  </a:lnTo>
                  <a:lnTo>
                    <a:pt x="199" y="45"/>
                  </a:lnTo>
                  <a:lnTo>
                    <a:pt x="196" y="40"/>
                  </a:lnTo>
                  <a:lnTo>
                    <a:pt x="192" y="35"/>
                  </a:lnTo>
                  <a:lnTo>
                    <a:pt x="189" y="32"/>
                  </a:lnTo>
                  <a:lnTo>
                    <a:pt x="186" y="27"/>
                  </a:lnTo>
                  <a:lnTo>
                    <a:pt x="182" y="22"/>
                  </a:lnTo>
                  <a:lnTo>
                    <a:pt x="179" y="19"/>
                  </a:lnTo>
                  <a:lnTo>
                    <a:pt x="176" y="15"/>
                  </a:lnTo>
                  <a:lnTo>
                    <a:pt x="174" y="12"/>
                  </a:lnTo>
                  <a:lnTo>
                    <a:pt x="171" y="10"/>
                  </a:lnTo>
                  <a:lnTo>
                    <a:pt x="171" y="7"/>
                  </a:lnTo>
                  <a:lnTo>
                    <a:pt x="169" y="5"/>
                  </a:lnTo>
                  <a:lnTo>
                    <a:pt x="166" y="4"/>
                  </a:lnTo>
                  <a:lnTo>
                    <a:pt x="164" y="4"/>
                  </a:lnTo>
                  <a:lnTo>
                    <a:pt x="61" y="50"/>
                  </a:lnTo>
                  <a:close/>
                </a:path>
              </a:pathLst>
            </a:custGeom>
            <a:solidFill>
              <a:srgbClr val="E340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08" name="Freeform 104"/>
            <p:cNvSpPr>
              <a:spLocks/>
            </p:cNvSpPr>
            <p:nvPr/>
          </p:nvSpPr>
          <p:spPr bwMode="auto">
            <a:xfrm>
              <a:off x="2984" y="1403"/>
              <a:ext cx="667" cy="666"/>
            </a:xfrm>
            <a:custGeom>
              <a:avLst/>
              <a:gdLst/>
              <a:ahLst/>
              <a:cxnLst>
                <a:cxn ang="0">
                  <a:pos x="64" y="63"/>
                </a:cxn>
                <a:cxn ang="0">
                  <a:pos x="84" y="100"/>
                </a:cxn>
                <a:cxn ang="0">
                  <a:pos x="104" y="142"/>
                </a:cxn>
                <a:cxn ang="0">
                  <a:pos x="105" y="177"/>
                </a:cxn>
                <a:cxn ang="0">
                  <a:pos x="85" y="232"/>
                </a:cxn>
                <a:cxn ang="0">
                  <a:pos x="62" y="292"/>
                </a:cxn>
                <a:cxn ang="0">
                  <a:pos x="44" y="334"/>
                </a:cxn>
                <a:cxn ang="0">
                  <a:pos x="34" y="360"/>
                </a:cxn>
                <a:cxn ang="0">
                  <a:pos x="19" y="402"/>
                </a:cxn>
                <a:cxn ang="0">
                  <a:pos x="5" y="447"/>
                </a:cxn>
                <a:cxn ang="0">
                  <a:pos x="0" y="486"/>
                </a:cxn>
                <a:cxn ang="0">
                  <a:pos x="15" y="551"/>
                </a:cxn>
                <a:cxn ang="0">
                  <a:pos x="49" y="619"/>
                </a:cxn>
                <a:cxn ang="0">
                  <a:pos x="92" y="662"/>
                </a:cxn>
                <a:cxn ang="0">
                  <a:pos x="115" y="652"/>
                </a:cxn>
                <a:cxn ang="0">
                  <a:pos x="143" y="617"/>
                </a:cxn>
                <a:cxn ang="0">
                  <a:pos x="175" y="569"/>
                </a:cxn>
                <a:cxn ang="0">
                  <a:pos x="207" y="514"/>
                </a:cxn>
                <a:cxn ang="0">
                  <a:pos x="233" y="457"/>
                </a:cxn>
                <a:cxn ang="0">
                  <a:pos x="251" y="410"/>
                </a:cxn>
                <a:cxn ang="0">
                  <a:pos x="266" y="380"/>
                </a:cxn>
                <a:cxn ang="0">
                  <a:pos x="283" y="354"/>
                </a:cxn>
                <a:cxn ang="0">
                  <a:pos x="303" y="329"/>
                </a:cxn>
                <a:cxn ang="0">
                  <a:pos x="333" y="307"/>
                </a:cxn>
                <a:cxn ang="0">
                  <a:pos x="426" y="284"/>
                </a:cxn>
                <a:cxn ang="0">
                  <a:pos x="536" y="310"/>
                </a:cxn>
                <a:cxn ang="0">
                  <a:pos x="562" y="405"/>
                </a:cxn>
                <a:cxn ang="0">
                  <a:pos x="552" y="531"/>
                </a:cxn>
                <a:cxn ang="0">
                  <a:pos x="566" y="572"/>
                </a:cxn>
                <a:cxn ang="0">
                  <a:pos x="607" y="609"/>
                </a:cxn>
                <a:cxn ang="0">
                  <a:pos x="644" y="639"/>
                </a:cxn>
                <a:cxn ang="0">
                  <a:pos x="664" y="440"/>
                </a:cxn>
                <a:cxn ang="0">
                  <a:pos x="665" y="402"/>
                </a:cxn>
                <a:cxn ang="0">
                  <a:pos x="667" y="349"/>
                </a:cxn>
                <a:cxn ang="0">
                  <a:pos x="662" y="300"/>
                </a:cxn>
                <a:cxn ang="0">
                  <a:pos x="650" y="264"/>
                </a:cxn>
                <a:cxn ang="0">
                  <a:pos x="634" y="229"/>
                </a:cxn>
                <a:cxn ang="0">
                  <a:pos x="607" y="195"/>
                </a:cxn>
                <a:cxn ang="0">
                  <a:pos x="569" y="164"/>
                </a:cxn>
                <a:cxn ang="0">
                  <a:pos x="534" y="137"/>
                </a:cxn>
                <a:cxn ang="0">
                  <a:pos x="503" y="122"/>
                </a:cxn>
                <a:cxn ang="0">
                  <a:pos x="471" y="112"/>
                </a:cxn>
                <a:cxn ang="0">
                  <a:pos x="439" y="107"/>
                </a:cxn>
                <a:cxn ang="0">
                  <a:pos x="414" y="102"/>
                </a:cxn>
                <a:cxn ang="0">
                  <a:pos x="399" y="100"/>
                </a:cxn>
                <a:cxn ang="0">
                  <a:pos x="399" y="85"/>
                </a:cxn>
                <a:cxn ang="0">
                  <a:pos x="403" y="57"/>
                </a:cxn>
                <a:cxn ang="0">
                  <a:pos x="404" y="32"/>
                </a:cxn>
                <a:cxn ang="0">
                  <a:pos x="340" y="15"/>
                </a:cxn>
                <a:cxn ang="0">
                  <a:pos x="335" y="43"/>
                </a:cxn>
                <a:cxn ang="0">
                  <a:pos x="325" y="78"/>
                </a:cxn>
                <a:cxn ang="0">
                  <a:pos x="316" y="98"/>
                </a:cxn>
                <a:cxn ang="0">
                  <a:pos x="316" y="83"/>
                </a:cxn>
                <a:cxn ang="0">
                  <a:pos x="320" y="48"/>
                </a:cxn>
                <a:cxn ang="0">
                  <a:pos x="316" y="18"/>
                </a:cxn>
                <a:cxn ang="0">
                  <a:pos x="255" y="8"/>
                </a:cxn>
                <a:cxn ang="0">
                  <a:pos x="250" y="43"/>
                </a:cxn>
                <a:cxn ang="0">
                  <a:pos x="240" y="85"/>
                </a:cxn>
                <a:cxn ang="0">
                  <a:pos x="233" y="110"/>
                </a:cxn>
                <a:cxn ang="0">
                  <a:pos x="217" y="95"/>
                </a:cxn>
                <a:cxn ang="0">
                  <a:pos x="190" y="48"/>
                </a:cxn>
                <a:cxn ang="0">
                  <a:pos x="158" y="12"/>
                </a:cxn>
              </a:cxnLst>
              <a:rect l="0" t="0" r="r" b="b"/>
              <a:pathLst>
                <a:path w="667" h="666">
                  <a:moveTo>
                    <a:pt x="52" y="47"/>
                  </a:moveTo>
                  <a:lnTo>
                    <a:pt x="54" y="48"/>
                  </a:lnTo>
                  <a:lnTo>
                    <a:pt x="54" y="48"/>
                  </a:lnTo>
                  <a:lnTo>
                    <a:pt x="55" y="50"/>
                  </a:lnTo>
                  <a:lnTo>
                    <a:pt x="55" y="52"/>
                  </a:lnTo>
                  <a:lnTo>
                    <a:pt x="57" y="53"/>
                  </a:lnTo>
                  <a:lnTo>
                    <a:pt x="59" y="57"/>
                  </a:lnTo>
                  <a:lnTo>
                    <a:pt x="60" y="60"/>
                  </a:lnTo>
                  <a:lnTo>
                    <a:pt x="64" y="63"/>
                  </a:lnTo>
                  <a:lnTo>
                    <a:pt x="65" y="65"/>
                  </a:lnTo>
                  <a:lnTo>
                    <a:pt x="67" y="70"/>
                  </a:lnTo>
                  <a:lnTo>
                    <a:pt x="70" y="73"/>
                  </a:lnTo>
                  <a:lnTo>
                    <a:pt x="72" y="78"/>
                  </a:lnTo>
                  <a:lnTo>
                    <a:pt x="75" y="82"/>
                  </a:lnTo>
                  <a:lnTo>
                    <a:pt x="77" y="87"/>
                  </a:lnTo>
                  <a:lnTo>
                    <a:pt x="79" y="92"/>
                  </a:lnTo>
                  <a:lnTo>
                    <a:pt x="82" y="97"/>
                  </a:lnTo>
                  <a:lnTo>
                    <a:pt x="84" y="100"/>
                  </a:lnTo>
                  <a:lnTo>
                    <a:pt x="87" y="105"/>
                  </a:lnTo>
                  <a:lnTo>
                    <a:pt x="89" y="110"/>
                  </a:lnTo>
                  <a:lnTo>
                    <a:pt x="92" y="115"/>
                  </a:lnTo>
                  <a:lnTo>
                    <a:pt x="94" y="118"/>
                  </a:lnTo>
                  <a:lnTo>
                    <a:pt x="97" y="124"/>
                  </a:lnTo>
                  <a:lnTo>
                    <a:pt x="99" y="129"/>
                  </a:lnTo>
                  <a:lnTo>
                    <a:pt x="100" y="134"/>
                  </a:lnTo>
                  <a:lnTo>
                    <a:pt x="102" y="137"/>
                  </a:lnTo>
                  <a:lnTo>
                    <a:pt x="104" y="142"/>
                  </a:lnTo>
                  <a:lnTo>
                    <a:pt x="105" y="147"/>
                  </a:lnTo>
                  <a:lnTo>
                    <a:pt x="105" y="150"/>
                  </a:lnTo>
                  <a:lnTo>
                    <a:pt x="107" y="154"/>
                  </a:lnTo>
                  <a:lnTo>
                    <a:pt x="107" y="157"/>
                  </a:lnTo>
                  <a:lnTo>
                    <a:pt x="107" y="160"/>
                  </a:lnTo>
                  <a:lnTo>
                    <a:pt x="107" y="165"/>
                  </a:lnTo>
                  <a:lnTo>
                    <a:pt x="107" y="167"/>
                  </a:lnTo>
                  <a:lnTo>
                    <a:pt x="105" y="172"/>
                  </a:lnTo>
                  <a:lnTo>
                    <a:pt x="105" y="177"/>
                  </a:lnTo>
                  <a:lnTo>
                    <a:pt x="104" y="182"/>
                  </a:lnTo>
                  <a:lnTo>
                    <a:pt x="102" y="187"/>
                  </a:lnTo>
                  <a:lnTo>
                    <a:pt x="100" y="194"/>
                  </a:lnTo>
                  <a:lnTo>
                    <a:pt x="99" y="200"/>
                  </a:lnTo>
                  <a:lnTo>
                    <a:pt x="95" y="205"/>
                  </a:lnTo>
                  <a:lnTo>
                    <a:pt x="94" y="212"/>
                  </a:lnTo>
                  <a:lnTo>
                    <a:pt x="92" y="217"/>
                  </a:lnTo>
                  <a:lnTo>
                    <a:pt x="89" y="225"/>
                  </a:lnTo>
                  <a:lnTo>
                    <a:pt x="85" y="232"/>
                  </a:lnTo>
                  <a:lnTo>
                    <a:pt x="84" y="239"/>
                  </a:lnTo>
                  <a:lnTo>
                    <a:pt x="80" y="245"/>
                  </a:lnTo>
                  <a:lnTo>
                    <a:pt x="77" y="252"/>
                  </a:lnTo>
                  <a:lnTo>
                    <a:pt x="75" y="259"/>
                  </a:lnTo>
                  <a:lnTo>
                    <a:pt x="74" y="267"/>
                  </a:lnTo>
                  <a:lnTo>
                    <a:pt x="70" y="272"/>
                  </a:lnTo>
                  <a:lnTo>
                    <a:pt x="67" y="279"/>
                  </a:lnTo>
                  <a:lnTo>
                    <a:pt x="65" y="284"/>
                  </a:lnTo>
                  <a:lnTo>
                    <a:pt x="62" y="292"/>
                  </a:lnTo>
                  <a:lnTo>
                    <a:pt x="60" y="297"/>
                  </a:lnTo>
                  <a:lnTo>
                    <a:pt x="57" y="302"/>
                  </a:lnTo>
                  <a:lnTo>
                    <a:pt x="55" y="309"/>
                  </a:lnTo>
                  <a:lnTo>
                    <a:pt x="52" y="314"/>
                  </a:lnTo>
                  <a:lnTo>
                    <a:pt x="50" y="317"/>
                  </a:lnTo>
                  <a:lnTo>
                    <a:pt x="49" y="322"/>
                  </a:lnTo>
                  <a:lnTo>
                    <a:pt x="47" y="325"/>
                  </a:lnTo>
                  <a:lnTo>
                    <a:pt x="45" y="330"/>
                  </a:lnTo>
                  <a:lnTo>
                    <a:pt x="44" y="334"/>
                  </a:lnTo>
                  <a:lnTo>
                    <a:pt x="44" y="334"/>
                  </a:lnTo>
                  <a:lnTo>
                    <a:pt x="42" y="337"/>
                  </a:lnTo>
                  <a:lnTo>
                    <a:pt x="42" y="339"/>
                  </a:lnTo>
                  <a:lnTo>
                    <a:pt x="40" y="342"/>
                  </a:lnTo>
                  <a:lnTo>
                    <a:pt x="39" y="345"/>
                  </a:lnTo>
                  <a:lnTo>
                    <a:pt x="39" y="349"/>
                  </a:lnTo>
                  <a:lnTo>
                    <a:pt x="37" y="352"/>
                  </a:lnTo>
                  <a:lnTo>
                    <a:pt x="35" y="355"/>
                  </a:lnTo>
                  <a:lnTo>
                    <a:pt x="34" y="360"/>
                  </a:lnTo>
                  <a:lnTo>
                    <a:pt x="32" y="365"/>
                  </a:lnTo>
                  <a:lnTo>
                    <a:pt x="30" y="369"/>
                  </a:lnTo>
                  <a:lnTo>
                    <a:pt x="29" y="374"/>
                  </a:lnTo>
                  <a:lnTo>
                    <a:pt x="27" y="379"/>
                  </a:lnTo>
                  <a:lnTo>
                    <a:pt x="25" y="384"/>
                  </a:lnTo>
                  <a:lnTo>
                    <a:pt x="24" y="387"/>
                  </a:lnTo>
                  <a:lnTo>
                    <a:pt x="22" y="394"/>
                  </a:lnTo>
                  <a:lnTo>
                    <a:pt x="20" y="399"/>
                  </a:lnTo>
                  <a:lnTo>
                    <a:pt x="19" y="402"/>
                  </a:lnTo>
                  <a:lnTo>
                    <a:pt x="17" y="409"/>
                  </a:lnTo>
                  <a:lnTo>
                    <a:pt x="15" y="414"/>
                  </a:lnTo>
                  <a:lnTo>
                    <a:pt x="14" y="419"/>
                  </a:lnTo>
                  <a:lnTo>
                    <a:pt x="12" y="424"/>
                  </a:lnTo>
                  <a:lnTo>
                    <a:pt x="10" y="429"/>
                  </a:lnTo>
                  <a:lnTo>
                    <a:pt x="9" y="434"/>
                  </a:lnTo>
                  <a:lnTo>
                    <a:pt x="7" y="437"/>
                  </a:lnTo>
                  <a:lnTo>
                    <a:pt x="5" y="442"/>
                  </a:lnTo>
                  <a:lnTo>
                    <a:pt x="5" y="447"/>
                  </a:lnTo>
                  <a:lnTo>
                    <a:pt x="4" y="452"/>
                  </a:lnTo>
                  <a:lnTo>
                    <a:pt x="2" y="456"/>
                  </a:lnTo>
                  <a:lnTo>
                    <a:pt x="2" y="461"/>
                  </a:lnTo>
                  <a:lnTo>
                    <a:pt x="2" y="464"/>
                  </a:lnTo>
                  <a:lnTo>
                    <a:pt x="0" y="469"/>
                  </a:lnTo>
                  <a:lnTo>
                    <a:pt x="0" y="471"/>
                  </a:lnTo>
                  <a:lnTo>
                    <a:pt x="0" y="476"/>
                  </a:lnTo>
                  <a:lnTo>
                    <a:pt x="0" y="481"/>
                  </a:lnTo>
                  <a:lnTo>
                    <a:pt x="0" y="486"/>
                  </a:lnTo>
                  <a:lnTo>
                    <a:pt x="2" y="492"/>
                  </a:lnTo>
                  <a:lnTo>
                    <a:pt x="2" y="499"/>
                  </a:lnTo>
                  <a:lnTo>
                    <a:pt x="4" y="504"/>
                  </a:lnTo>
                  <a:lnTo>
                    <a:pt x="5" y="512"/>
                  </a:lnTo>
                  <a:lnTo>
                    <a:pt x="7" y="519"/>
                  </a:lnTo>
                  <a:lnTo>
                    <a:pt x="9" y="527"/>
                  </a:lnTo>
                  <a:lnTo>
                    <a:pt x="10" y="536"/>
                  </a:lnTo>
                  <a:lnTo>
                    <a:pt x="14" y="542"/>
                  </a:lnTo>
                  <a:lnTo>
                    <a:pt x="15" y="551"/>
                  </a:lnTo>
                  <a:lnTo>
                    <a:pt x="19" y="559"/>
                  </a:lnTo>
                  <a:lnTo>
                    <a:pt x="22" y="567"/>
                  </a:lnTo>
                  <a:lnTo>
                    <a:pt x="25" y="574"/>
                  </a:lnTo>
                  <a:lnTo>
                    <a:pt x="29" y="584"/>
                  </a:lnTo>
                  <a:lnTo>
                    <a:pt x="32" y="591"/>
                  </a:lnTo>
                  <a:lnTo>
                    <a:pt x="35" y="599"/>
                  </a:lnTo>
                  <a:lnTo>
                    <a:pt x="40" y="606"/>
                  </a:lnTo>
                  <a:lnTo>
                    <a:pt x="44" y="612"/>
                  </a:lnTo>
                  <a:lnTo>
                    <a:pt x="49" y="619"/>
                  </a:lnTo>
                  <a:lnTo>
                    <a:pt x="54" y="626"/>
                  </a:lnTo>
                  <a:lnTo>
                    <a:pt x="57" y="634"/>
                  </a:lnTo>
                  <a:lnTo>
                    <a:pt x="62" y="637"/>
                  </a:lnTo>
                  <a:lnTo>
                    <a:pt x="67" y="644"/>
                  </a:lnTo>
                  <a:lnTo>
                    <a:pt x="72" y="649"/>
                  </a:lnTo>
                  <a:lnTo>
                    <a:pt x="75" y="652"/>
                  </a:lnTo>
                  <a:lnTo>
                    <a:pt x="82" y="657"/>
                  </a:lnTo>
                  <a:lnTo>
                    <a:pt x="87" y="661"/>
                  </a:lnTo>
                  <a:lnTo>
                    <a:pt x="92" y="662"/>
                  </a:lnTo>
                  <a:lnTo>
                    <a:pt x="99" y="664"/>
                  </a:lnTo>
                  <a:lnTo>
                    <a:pt x="104" y="666"/>
                  </a:lnTo>
                  <a:lnTo>
                    <a:pt x="105" y="664"/>
                  </a:lnTo>
                  <a:lnTo>
                    <a:pt x="105" y="662"/>
                  </a:lnTo>
                  <a:lnTo>
                    <a:pt x="107" y="661"/>
                  </a:lnTo>
                  <a:lnTo>
                    <a:pt x="109" y="659"/>
                  </a:lnTo>
                  <a:lnTo>
                    <a:pt x="110" y="657"/>
                  </a:lnTo>
                  <a:lnTo>
                    <a:pt x="114" y="654"/>
                  </a:lnTo>
                  <a:lnTo>
                    <a:pt x="115" y="652"/>
                  </a:lnTo>
                  <a:lnTo>
                    <a:pt x="117" y="649"/>
                  </a:lnTo>
                  <a:lnTo>
                    <a:pt x="120" y="646"/>
                  </a:lnTo>
                  <a:lnTo>
                    <a:pt x="123" y="642"/>
                  </a:lnTo>
                  <a:lnTo>
                    <a:pt x="127" y="637"/>
                  </a:lnTo>
                  <a:lnTo>
                    <a:pt x="128" y="636"/>
                  </a:lnTo>
                  <a:lnTo>
                    <a:pt x="132" y="631"/>
                  </a:lnTo>
                  <a:lnTo>
                    <a:pt x="135" y="626"/>
                  </a:lnTo>
                  <a:lnTo>
                    <a:pt x="140" y="621"/>
                  </a:lnTo>
                  <a:lnTo>
                    <a:pt x="143" y="617"/>
                  </a:lnTo>
                  <a:lnTo>
                    <a:pt x="147" y="612"/>
                  </a:lnTo>
                  <a:lnTo>
                    <a:pt x="150" y="606"/>
                  </a:lnTo>
                  <a:lnTo>
                    <a:pt x="153" y="602"/>
                  </a:lnTo>
                  <a:lnTo>
                    <a:pt x="157" y="597"/>
                  </a:lnTo>
                  <a:lnTo>
                    <a:pt x="160" y="591"/>
                  </a:lnTo>
                  <a:lnTo>
                    <a:pt x="163" y="586"/>
                  </a:lnTo>
                  <a:lnTo>
                    <a:pt x="168" y="581"/>
                  </a:lnTo>
                  <a:lnTo>
                    <a:pt x="172" y="574"/>
                  </a:lnTo>
                  <a:lnTo>
                    <a:pt x="175" y="569"/>
                  </a:lnTo>
                  <a:lnTo>
                    <a:pt x="178" y="562"/>
                  </a:lnTo>
                  <a:lnTo>
                    <a:pt x="183" y="556"/>
                  </a:lnTo>
                  <a:lnTo>
                    <a:pt x="187" y="551"/>
                  </a:lnTo>
                  <a:lnTo>
                    <a:pt x="190" y="544"/>
                  </a:lnTo>
                  <a:lnTo>
                    <a:pt x="193" y="537"/>
                  </a:lnTo>
                  <a:lnTo>
                    <a:pt x="197" y="532"/>
                  </a:lnTo>
                  <a:lnTo>
                    <a:pt x="200" y="526"/>
                  </a:lnTo>
                  <a:lnTo>
                    <a:pt x="203" y="519"/>
                  </a:lnTo>
                  <a:lnTo>
                    <a:pt x="207" y="514"/>
                  </a:lnTo>
                  <a:lnTo>
                    <a:pt x="210" y="507"/>
                  </a:lnTo>
                  <a:lnTo>
                    <a:pt x="213" y="502"/>
                  </a:lnTo>
                  <a:lnTo>
                    <a:pt x="215" y="494"/>
                  </a:lnTo>
                  <a:lnTo>
                    <a:pt x="218" y="487"/>
                  </a:lnTo>
                  <a:lnTo>
                    <a:pt x="222" y="482"/>
                  </a:lnTo>
                  <a:lnTo>
                    <a:pt x="225" y="476"/>
                  </a:lnTo>
                  <a:lnTo>
                    <a:pt x="227" y="469"/>
                  </a:lnTo>
                  <a:lnTo>
                    <a:pt x="230" y="464"/>
                  </a:lnTo>
                  <a:lnTo>
                    <a:pt x="233" y="457"/>
                  </a:lnTo>
                  <a:lnTo>
                    <a:pt x="235" y="452"/>
                  </a:lnTo>
                  <a:lnTo>
                    <a:pt x="238" y="447"/>
                  </a:lnTo>
                  <a:lnTo>
                    <a:pt x="238" y="440"/>
                  </a:lnTo>
                  <a:lnTo>
                    <a:pt x="242" y="435"/>
                  </a:lnTo>
                  <a:lnTo>
                    <a:pt x="243" y="430"/>
                  </a:lnTo>
                  <a:lnTo>
                    <a:pt x="245" y="424"/>
                  </a:lnTo>
                  <a:lnTo>
                    <a:pt x="248" y="419"/>
                  </a:lnTo>
                  <a:lnTo>
                    <a:pt x="250" y="415"/>
                  </a:lnTo>
                  <a:lnTo>
                    <a:pt x="251" y="410"/>
                  </a:lnTo>
                  <a:lnTo>
                    <a:pt x="253" y="405"/>
                  </a:lnTo>
                  <a:lnTo>
                    <a:pt x="255" y="400"/>
                  </a:lnTo>
                  <a:lnTo>
                    <a:pt x="258" y="397"/>
                  </a:lnTo>
                  <a:lnTo>
                    <a:pt x="260" y="394"/>
                  </a:lnTo>
                  <a:lnTo>
                    <a:pt x="261" y="390"/>
                  </a:lnTo>
                  <a:lnTo>
                    <a:pt x="261" y="387"/>
                  </a:lnTo>
                  <a:lnTo>
                    <a:pt x="263" y="384"/>
                  </a:lnTo>
                  <a:lnTo>
                    <a:pt x="265" y="382"/>
                  </a:lnTo>
                  <a:lnTo>
                    <a:pt x="266" y="380"/>
                  </a:lnTo>
                  <a:lnTo>
                    <a:pt x="266" y="379"/>
                  </a:lnTo>
                  <a:lnTo>
                    <a:pt x="270" y="375"/>
                  </a:lnTo>
                  <a:lnTo>
                    <a:pt x="271" y="372"/>
                  </a:lnTo>
                  <a:lnTo>
                    <a:pt x="273" y="369"/>
                  </a:lnTo>
                  <a:lnTo>
                    <a:pt x="275" y="367"/>
                  </a:lnTo>
                  <a:lnTo>
                    <a:pt x="276" y="364"/>
                  </a:lnTo>
                  <a:lnTo>
                    <a:pt x="278" y="360"/>
                  </a:lnTo>
                  <a:lnTo>
                    <a:pt x="280" y="357"/>
                  </a:lnTo>
                  <a:lnTo>
                    <a:pt x="283" y="354"/>
                  </a:lnTo>
                  <a:lnTo>
                    <a:pt x="285" y="350"/>
                  </a:lnTo>
                  <a:lnTo>
                    <a:pt x="286" y="349"/>
                  </a:lnTo>
                  <a:lnTo>
                    <a:pt x="288" y="345"/>
                  </a:lnTo>
                  <a:lnTo>
                    <a:pt x="291" y="344"/>
                  </a:lnTo>
                  <a:lnTo>
                    <a:pt x="293" y="340"/>
                  </a:lnTo>
                  <a:lnTo>
                    <a:pt x="295" y="337"/>
                  </a:lnTo>
                  <a:lnTo>
                    <a:pt x="298" y="334"/>
                  </a:lnTo>
                  <a:lnTo>
                    <a:pt x="301" y="332"/>
                  </a:lnTo>
                  <a:lnTo>
                    <a:pt x="303" y="329"/>
                  </a:lnTo>
                  <a:lnTo>
                    <a:pt x="306" y="325"/>
                  </a:lnTo>
                  <a:lnTo>
                    <a:pt x="310" y="324"/>
                  </a:lnTo>
                  <a:lnTo>
                    <a:pt x="313" y="320"/>
                  </a:lnTo>
                  <a:lnTo>
                    <a:pt x="315" y="317"/>
                  </a:lnTo>
                  <a:lnTo>
                    <a:pt x="320" y="317"/>
                  </a:lnTo>
                  <a:lnTo>
                    <a:pt x="321" y="314"/>
                  </a:lnTo>
                  <a:lnTo>
                    <a:pt x="325" y="312"/>
                  </a:lnTo>
                  <a:lnTo>
                    <a:pt x="328" y="309"/>
                  </a:lnTo>
                  <a:lnTo>
                    <a:pt x="333" y="307"/>
                  </a:lnTo>
                  <a:lnTo>
                    <a:pt x="338" y="304"/>
                  </a:lnTo>
                  <a:lnTo>
                    <a:pt x="341" y="302"/>
                  </a:lnTo>
                  <a:lnTo>
                    <a:pt x="346" y="300"/>
                  </a:lnTo>
                  <a:lnTo>
                    <a:pt x="351" y="299"/>
                  </a:lnTo>
                  <a:lnTo>
                    <a:pt x="358" y="297"/>
                  </a:lnTo>
                  <a:lnTo>
                    <a:pt x="363" y="295"/>
                  </a:lnTo>
                  <a:lnTo>
                    <a:pt x="386" y="289"/>
                  </a:lnTo>
                  <a:lnTo>
                    <a:pt x="406" y="285"/>
                  </a:lnTo>
                  <a:lnTo>
                    <a:pt x="426" y="284"/>
                  </a:lnTo>
                  <a:lnTo>
                    <a:pt x="444" y="282"/>
                  </a:lnTo>
                  <a:lnTo>
                    <a:pt x="459" y="280"/>
                  </a:lnTo>
                  <a:lnTo>
                    <a:pt x="476" y="282"/>
                  </a:lnTo>
                  <a:lnTo>
                    <a:pt x="488" y="284"/>
                  </a:lnTo>
                  <a:lnTo>
                    <a:pt x="499" y="287"/>
                  </a:lnTo>
                  <a:lnTo>
                    <a:pt x="511" y="290"/>
                  </a:lnTo>
                  <a:lnTo>
                    <a:pt x="521" y="297"/>
                  </a:lnTo>
                  <a:lnTo>
                    <a:pt x="529" y="302"/>
                  </a:lnTo>
                  <a:lnTo>
                    <a:pt x="536" y="310"/>
                  </a:lnTo>
                  <a:lnTo>
                    <a:pt x="542" y="317"/>
                  </a:lnTo>
                  <a:lnTo>
                    <a:pt x="547" y="327"/>
                  </a:lnTo>
                  <a:lnTo>
                    <a:pt x="552" y="335"/>
                  </a:lnTo>
                  <a:lnTo>
                    <a:pt x="556" y="347"/>
                  </a:lnTo>
                  <a:lnTo>
                    <a:pt x="559" y="357"/>
                  </a:lnTo>
                  <a:lnTo>
                    <a:pt x="561" y="367"/>
                  </a:lnTo>
                  <a:lnTo>
                    <a:pt x="562" y="380"/>
                  </a:lnTo>
                  <a:lnTo>
                    <a:pt x="562" y="392"/>
                  </a:lnTo>
                  <a:lnTo>
                    <a:pt x="562" y="405"/>
                  </a:lnTo>
                  <a:lnTo>
                    <a:pt x="562" y="419"/>
                  </a:lnTo>
                  <a:lnTo>
                    <a:pt x="562" y="432"/>
                  </a:lnTo>
                  <a:lnTo>
                    <a:pt x="562" y="445"/>
                  </a:lnTo>
                  <a:lnTo>
                    <a:pt x="561" y="459"/>
                  </a:lnTo>
                  <a:lnTo>
                    <a:pt x="559" y="474"/>
                  </a:lnTo>
                  <a:lnTo>
                    <a:pt x="557" y="487"/>
                  </a:lnTo>
                  <a:lnTo>
                    <a:pt x="556" y="502"/>
                  </a:lnTo>
                  <a:lnTo>
                    <a:pt x="554" y="516"/>
                  </a:lnTo>
                  <a:lnTo>
                    <a:pt x="552" y="531"/>
                  </a:lnTo>
                  <a:lnTo>
                    <a:pt x="551" y="544"/>
                  </a:lnTo>
                  <a:lnTo>
                    <a:pt x="551" y="557"/>
                  </a:lnTo>
                  <a:lnTo>
                    <a:pt x="551" y="559"/>
                  </a:lnTo>
                  <a:lnTo>
                    <a:pt x="552" y="561"/>
                  </a:lnTo>
                  <a:lnTo>
                    <a:pt x="554" y="562"/>
                  </a:lnTo>
                  <a:lnTo>
                    <a:pt x="557" y="566"/>
                  </a:lnTo>
                  <a:lnTo>
                    <a:pt x="561" y="567"/>
                  </a:lnTo>
                  <a:lnTo>
                    <a:pt x="562" y="569"/>
                  </a:lnTo>
                  <a:lnTo>
                    <a:pt x="566" y="572"/>
                  </a:lnTo>
                  <a:lnTo>
                    <a:pt x="569" y="577"/>
                  </a:lnTo>
                  <a:lnTo>
                    <a:pt x="574" y="581"/>
                  </a:lnTo>
                  <a:lnTo>
                    <a:pt x="577" y="584"/>
                  </a:lnTo>
                  <a:lnTo>
                    <a:pt x="582" y="587"/>
                  </a:lnTo>
                  <a:lnTo>
                    <a:pt x="587" y="592"/>
                  </a:lnTo>
                  <a:lnTo>
                    <a:pt x="592" y="596"/>
                  </a:lnTo>
                  <a:lnTo>
                    <a:pt x="597" y="601"/>
                  </a:lnTo>
                  <a:lnTo>
                    <a:pt x="602" y="604"/>
                  </a:lnTo>
                  <a:lnTo>
                    <a:pt x="607" y="609"/>
                  </a:lnTo>
                  <a:lnTo>
                    <a:pt x="612" y="612"/>
                  </a:lnTo>
                  <a:lnTo>
                    <a:pt x="617" y="617"/>
                  </a:lnTo>
                  <a:lnTo>
                    <a:pt x="622" y="621"/>
                  </a:lnTo>
                  <a:lnTo>
                    <a:pt x="627" y="624"/>
                  </a:lnTo>
                  <a:lnTo>
                    <a:pt x="631" y="627"/>
                  </a:lnTo>
                  <a:lnTo>
                    <a:pt x="635" y="632"/>
                  </a:lnTo>
                  <a:lnTo>
                    <a:pt x="639" y="636"/>
                  </a:lnTo>
                  <a:lnTo>
                    <a:pt x="642" y="637"/>
                  </a:lnTo>
                  <a:lnTo>
                    <a:pt x="644" y="639"/>
                  </a:lnTo>
                  <a:lnTo>
                    <a:pt x="647" y="642"/>
                  </a:lnTo>
                  <a:lnTo>
                    <a:pt x="649" y="644"/>
                  </a:lnTo>
                  <a:lnTo>
                    <a:pt x="652" y="646"/>
                  </a:lnTo>
                  <a:lnTo>
                    <a:pt x="652" y="647"/>
                  </a:lnTo>
                  <a:lnTo>
                    <a:pt x="654" y="649"/>
                  </a:lnTo>
                  <a:lnTo>
                    <a:pt x="664" y="447"/>
                  </a:lnTo>
                  <a:lnTo>
                    <a:pt x="664" y="445"/>
                  </a:lnTo>
                  <a:lnTo>
                    <a:pt x="664" y="444"/>
                  </a:lnTo>
                  <a:lnTo>
                    <a:pt x="664" y="440"/>
                  </a:lnTo>
                  <a:lnTo>
                    <a:pt x="664" y="437"/>
                  </a:lnTo>
                  <a:lnTo>
                    <a:pt x="664" y="435"/>
                  </a:lnTo>
                  <a:lnTo>
                    <a:pt x="664" y="430"/>
                  </a:lnTo>
                  <a:lnTo>
                    <a:pt x="665" y="427"/>
                  </a:lnTo>
                  <a:lnTo>
                    <a:pt x="665" y="422"/>
                  </a:lnTo>
                  <a:lnTo>
                    <a:pt x="665" y="419"/>
                  </a:lnTo>
                  <a:lnTo>
                    <a:pt x="665" y="414"/>
                  </a:lnTo>
                  <a:lnTo>
                    <a:pt x="665" y="407"/>
                  </a:lnTo>
                  <a:lnTo>
                    <a:pt x="665" y="402"/>
                  </a:lnTo>
                  <a:lnTo>
                    <a:pt x="667" y="397"/>
                  </a:lnTo>
                  <a:lnTo>
                    <a:pt x="667" y="390"/>
                  </a:lnTo>
                  <a:lnTo>
                    <a:pt x="667" y="384"/>
                  </a:lnTo>
                  <a:lnTo>
                    <a:pt x="667" y="379"/>
                  </a:lnTo>
                  <a:lnTo>
                    <a:pt x="667" y="372"/>
                  </a:lnTo>
                  <a:lnTo>
                    <a:pt x="667" y="367"/>
                  </a:lnTo>
                  <a:lnTo>
                    <a:pt x="667" y="360"/>
                  </a:lnTo>
                  <a:lnTo>
                    <a:pt x="667" y="354"/>
                  </a:lnTo>
                  <a:lnTo>
                    <a:pt x="667" y="349"/>
                  </a:lnTo>
                  <a:lnTo>
                    <a:pt x="667" y="342"/>
                  </a:lnTo>
                  <a:lnTo>
                    <a:pt x="667" y="335"/>
                  </a:lnTo>
                  <a:lnTo>
                    <a:pt x="665" y="330"/>
                  </a:lnTo>
                  <a:lnTo>
                    <a:pt x="665" y="324"/>
                  </a:lnTo>
                  <a:lnTo>
                    <a:pt x="665" y="319"/>
                  </a:lnTo>
                  <a:lnTo>
                    <a:pt x="664" y="314"/>
                  </a:lnTo>
                  <a:lnTo>
                    <a:pt x="664" y="309"/>
                  </a:lnTo>
                  <a:lnTo>
                    <a:pt x="662" y="304"/>
                  </a:lnTo>
                  <a:lnTo>
                    <a:pt x="662" y="300"/>
                  </a:lnTo>
                  <a:lnTo>
                    <a:pt x="660" y="295"/>
                  </a:lnTo>
                  <a:lnTo>
                    <a:pt x="659" y="290"/>
                  </a:lnTo>
                  <a:lnTo>
                    <a:pt x="659" y="287"/>
                  </a:lnTo>
                  <a:lnTo>
                    <a:pt x="657" y="284"/>
                  </a:lnTo>
                  <a:lnTo>
                    <a:pt x="655" y="279"/>
                  </a:lnTo>
                  <a:lnTo>
                    <a:pt x="654" y="275"/>
                  </a:lnTo>
                  <a:lnTo>
                    <a:pt x="652" y="270"/>
                  </a:lnTo>
                  <a:lnTo>
                    <a:pt x="652" y="267"/>
                  </a:lnTo>
                  <a:lnTo>
                    <a:pt x="650" y="264"/>
                  </a:lnTo>
                  <a:lnTo>
                    <a:pt x="649" y="259"/>
                  </a:lnTo>
                  <a:lnTo>
                    <a:pt x="647" y="255"/>
                  </a:lnTo>
                  <a:lnTo>
                    <a:pt x="645" y="250"/>
                  </a:lnTo>
                  <a:lnTo>
                    <a:pt x="644" y="249"/>
                  </a:lnTo>
                  <a:lnTo>
                    <a:pt x="642" y="244"/>
                  </a:lnTo>
                  <a:lnTo>
                    <a:pt x="640" y="239"/>
                  </a:lnTo>
                  <a:lnTo>
                    <a:pt x="639" y="235"/>
                  </a:lnTo>
                  <a:lnTo>
                    <a:pt x="637" y="234"/>
                  </a:lnTo>
                  <a:lnTo>
                    <a:pt x="634" y="229"/>
                  </a:lnTo>
                  <a:lnTo>
                    <a:pt x="632" y="225"/>
                  </a:lnTo>
                  <a:lnTo>
                    <a:pt x="629" y="220"/>
                  </a:lnTo>
                  <a:lnTo>
                    <a:pt x="627" y="217"/>
                  </a:lnTo>
                  <a:lnTo>
                    <a:pt x="624" y="214"/>
                  </a:lnTo>
                  <a:lnTo>
                    <a:pt x="621" y="210"/>
                  </a:lnTo>
                  <a:lnTo>
                    <a:pt x="617" y="205"/>
                  </a:lnTo>
                  <a:lnTo>
                    <a:pt x="614" y="202"/>
                  </a:lnTo>
                  <a:lnTo>
                    <a:pt x="611" y="199"/>
                  </a:lnTo>
                  <a:lnTo>
                    <a:pt x="607" y="195"/>
                  </a:lnTo>
                  <a:lnTo>
                    <a:pt x="604" y="192"/>
                  </a:lnTo>
                  <a:lnTo>
                    <a:pt x="601" y="187"/>
                  </a:lnTo>
                  <a:lnTo>
                    <a:pt x="596" y="184"/>
                  </a:lnTo>
                  <a:lnTo>
                    <a:pt x="591" y="180"/>
                  </a:lnTo>
                  <a:lnTo>
                    <a:pt x="587" y="177"/>
                  </a:lnTo>
                  <a:lnTo>
                    <a:pt x="582" y="172"/>
                  </a:lnTo>
                  <a:lnTo>
                    <a:pt x="577" y="169"/>
                  </a:lnTo>
                  <a:lnTo>
                    <a:pt x="574" y="167"/>
                  </a:lnTo>
                  <a:lnTo>
                    <a:pt x="569" y="164"/>
                  </a:lnTo>
                  <a:lnTo>
                    <a:pt x="564" y="159"/>
                  </a:lnTo>
                  <a:lnTo>
                    <a:pt x="562" y="155"/>
                  </a:lnTo>
                  <a:lnTo>
                    <a:pt x="559" y="154"/>
                  </a:lnTo>
                  <a:lnTo>
                    <a:pt x="554" y="150"/>
                  </a:lnTo>
                  <a:lnTo>
                    <a:pt x="551" y="149"/>
                  </a:lnTo>
                  <a:lnTo>
                    <a:pt x="546" y="145"/>
                  </a:lnTo>
                  <a:lnTo>
                    <a:pt x="542" y="144"/>
                  </a:lnTo>
                  <a:lnTo>
                    <a:pt x="539" y="140"/>
                  </a:lnTo>
                  <a:lnTo>
                    <a:pt x="534" y="137"/>
                  </a:lnTo>
                  <a:lnTo>
                    <a:pt x="531" y="135"/>
                  </a:lnTo>
                  <a:lnTo>
                    <a:pt x="527" y="134"/>
                  </a:lnTo>
                  <a:lnTo>
                    <a:pt x="524" y="132"/>
                  </a:lnTo>
                  <a:lnTo>
                    <a:pt x="521" y="130"/>
                  </a:lnTo>
                  <a:lnTo>
                    <a:pt x="516" y="129"/>
                  </a:lnTo>
                  <a:lnTo>
                    <a:pt x="512" y="127"/>
                  </a:lnTo>
                  <a:lnTo>
                    <a:pt x="509" y="125"/>
                  </a:lnTo>
                  <a:lnTo>
                    <a:pt x="506" y="124"/>
                  </a:lnTo>
                  <a:lnTo>
                    <a:pt x="503" y="122"/>
                  </a:lnTo>
                  <a:lnTo>
                    <a:pt x="499" y="120"/>
                  </a:lnTo>
                  <a:lnTo>
                    <a:pt x="496" y="118"/>
                  </a:lnTo>
                  <a:lnTo>
                    <a:pt x="491" y="117"/>
                  </a:lnTo>
                  <a:lnTo>
                    <a:pt x="488" y="115"/>
                  </a:lnTo>
                  <a:lnTo>
                    <a:pt x="484" y="115"/>
                  </a:lnTo>
                  <a:lnTo>
                    <a:pt x="481" y="115"/>
                  </a:lnTo>
                  <a:lnTo>
                    <a:pt x="479" y="113"/>
                  </a:lnTo>
                  <a:lnTo>
                    <a:pt x="474" y="113"/>
                  </a:lnTo>
                  <a:lnTo>
                    <a:pt x="471" y="112"/>
                  </a:lnTo>
                  <a:lnTo>
                    <a:pt x="468" y="112"/>
                  </a:lnTo>
                  <a:lnTo>
                    <a:pt x="464" y="110"/>
                  </a:lnTo>
                  <a:lnTo>
                    <a:pt x="459" y="110"/>
                  </a:lnTo>
                  <a:lnTo>
                    <a:pt x="456" y="108"/>
                  </a:lnTo>
                  <a:lnTo>
                    <a:pt x="453" y="108"/>
                  </a:lnTo>
                  <a:lnTo>
                    <a:pt x="449" y="108"/>
                  </a:lnTo>
                  <a:lnTo>
                    <a:pt x="446" y="107"/>
                  </a:lnTo>
                  <a:lnTo>
                    <a:pt x="443" y="107"/>
                  </a:lnTo>
                  <a:lnTo>
                    <a:pt x="439" y="107"/>
                  </a:lnTo>
                  <a:lnTo>
                    <a:pt x="436" y="105"/>
                  </a:lnTo>
                  <a:lnTo>
                    <a:pt x="433" y="105"/>
                  </a:lnTo>
                  <a:lnTo>
                    <a:pt x="431" y="105"/>
                  </a:lnTo>
                  <a:lnTo>
                    <a:pt x="428" y="103"/>
                  </a:lnTo>
                  <a:lnTo>
                    <a:pt x="424" y="103"/>
                  </a:lnTo>
                  <a:lnTo>
                    <a:pt x="421" y="103"/>
                  </a:lnTo>
                  <a:lnTo>
                    <a:pt x="419" y="103"/>
                  </a:lnTo>
                  <a:lnTo>
                    <a:pt x="416" y="102"/>
                  </a:lnTo>
                  <a:lnTo>
                    <a:pt x="414" y="102"/>
                  </a:lnTo>
                  <a:lnTo>
                    <a:pt x="413" y="102"/>
                  </a:lnTo>
                  <a:lnTo>
                    <a:pt x="409" y="102"/>
                  </a:lnTo>
                  <a:lnTo>
                    <a:pt x="408" y="102"/>
                  </a:lnTo>
                  <a:lnTo>
                    <a:pt x="406" y="102"/>
                  </a:lnTo>
                  <a:lnTo>
                    <a:pt x="404" y="100"/>
                  </a:lnTo>
                  <a:lnTo>
                    <a:pt x="403" y="100"/>
                  </a:lnTo>
                  <a:lnTo>
                    <a:pt x="401" y="100"/>
                  </a:lnTo>
                  <a:lnTo>
                    <a:pt x="399" y="100"/>
                  </a:lnTo>
                  <a:lnTo>
                    <a:pt x="399" y="100"/>
                  </a:lnTo>
                  <a:lnTo>
                    <a:pt x="398" y="100"/>
                  </a:lnTo>
                  <a:lnTo>
                    <a:pt x="398" y="98"/>
                  </a:lnTo>
                  <a:lnTo>
                    <a:pt x="398" y="98"/>
                  </a:lnTo>
                  <a:lnTo>
                    <a:pt x="398" y="97"/>
                  </a:lnTo>
                  <a:lnTo>
                    <a:pt x="398" y="95"/>
                  </a:lnTo>
                  <a:lnTo>
                    <a:pt x="398" y="93"/>
                  </a:lnTo>
                  <a:lnTo>
                    <a:pt x="398" y="90"/>
                  </a:lnTo>
                  <a:lnTo>
                    <a:pt x="399" y="87"/>
                  </a:lnTo>
                  <a:lnTo>
                    <a:pt x="399" y="85"/>
                  </a:lnTo>
                  <a:lnTo>
                    <a:pt x="399" y="82"/>
                  </a:lnTo>
                  <a:lnTo>
                    <a:pt x="399" y="80"/>
                  </a:lnTo>
                  <a:lnTo>
                    <a:pt x="399" y="77"/>
                  </a:lnTo>
                  <a:lnTo>
                    <a:pt x="399" y="73"/>
                  </a:lnTo>
                  <a:lnTo>
                    <a:pt x="401" y="70"/>
                  </a:lnTo>
                  <a:lnTo>
                    <a:pt x="401" y="65"/>
                  </a:lnTo>
                  <a:lnTo>
                    <a:pt x="403" y="63"/>
                  </a:lnTo>
                  <a:lnTo>
                    <a:pt x="403" y="60"/>
                  </a:lnTo>
                  <a:lnTo>
                    <a:pt x="403" y="57"/>
                  </a:lnTo>
                  <a:lnTo>
                    <a:pt x="404" y="53"/>
                  </a:lnTo>
                  <a:lnTo>
                    <a:pt x="404" y="50"/>
                  </a:lnTo>
                  <a:lnTo>
                    <a:pt x="404" y="48"/>
                  </a:lnTo>
                  <a:lnTo>
                    <a:pt x="404" y="45"/>
                  </a:lnTo>
                  <a:lnTo>
                    <a:pt x="404" y="42"/>
                  </a:lnTo>
                  <a:lnTo>
                    <a:pt x="404" y="38"/>
                  </a:lnTo>
                  <a:lnTo>
                    <a:pt x="404" y="37"/>
                  </a:lnTo>
                  <a:lnTo>
                    <a:pt x="404" y="33"/>
                  </a:lnTo>
                  <a:lnTo>
                    <a:pt x="404" y="32"/>
                  </a:lnTo>
                  <a:lnTo>
                    <a:pt x="403" y="32"/>
                  </a:lnTo>
                  <a:lnTo>
                    <a:pt x="403" y="30"/>
                  </a:lnTo>
                  <a:lnTo>
                    <a:pt x="401" y="28"/>
                  </a:lnTo>
                  <a:lnTo>
                    <a:pt x="401" y="27"/>
                  </a:lnTo>
                  <a:lnTo>
                    <a:pt x="399" y="27"/>
                  </a:lnTo>
                  <a:lnTo>
                    <a:pt x="340" y="8"/>
                  </a:lnTo>
                  <a:lnTo>
                    <a:pt x="340" y="10"/>
                  </a:lnTo>
                  <a:lnTo>
                    <a:pt x="340" y="12"/>
                  </a:lnTo>
                  <a:lnTo>
                    <a:pt x="340" y="15"/>
                  </a:lnTo>
                  <a:lnTo>
                    <a:pt x="340" y="17"/>
                  </a:lnTo>
                  <a:lnTo>
                    <a:pt x="340" y="18"/>
                  </a:lnTo>
                  <a:lnTo>
                    <a:pt x="338" y="22"/>
                  </a:lnTo>
                  <a:lnTo>
                    <a:pt x="338" y="27"/>
                  </a:lnTo>
                  <a:lnTo>
                    <a:pt x="336" y="30"/>
                  </a:lnTo>
                  <a:lnTo>
                    <a:pt x="336" y="32"/>
                  </a:lnTo>
                  <a:lnTo>
                    <a:pt x="336" y="35"/>
                  </a:lnTo>
                  <a:lnTo>
                    <a:pt x="335" y="40"/>
                  </a:lnTo>
                  <a:lnTo>
                    <a:pt x="335" y="43"/>
                  </a:lnTo>
                  <a:lnTo>
                    <a:pt x="333" y="48"/>
                  </a:lnTo>
                  <a:lnTo>
                    <a:pt x="331" y="52"/>
                  </a:lnTo>
                  <a:lnTo>
                    <a:pt x="331" y="55"/>
                  </a:lnTo>
                  <a:lnTo>
                    <a:pt x="330" y="60"/>
                  </a:lnTo>
                  <a:lnTo>
                    <a:pt x="330" y="63"/>
                  </a:lnTo>
                  <a:lnTo>
                    <a:pt x="328" y="67"/>
                  </a:lnTo>
                  <a:lnTo>
                    <a:pt x="326" y="70"/>
                  </a:lnTo>
                  <a:lnTo>
                    <a:pt x="326" y="73"/>
                  </a:lnTo>
                  <a:lnTo>
                    <a:pt x="325" y="78"/>
                  </a:lnTo>
                  <a:lnTo>
                    <a:pt x="325" y="82"/>
                  </a:lnTo>
                  <a:lnTo>
                    <a:pt x="323" y="83"/>
                  </a:lnTo>
                  <a:lnTo>
                    <a:pt x="321" y="87"/>
                  </a:lnTo>
                  <a:lnTo>
                    <a:pt x="321" y="90"/>
                  </a:lnTo>
                  <a:lnTo>
                    <a:pt x="320" y="92"/>
                  </a:lnTo>
                  <a:lnTo>
                    <a:pt x="320" y="95"/>
                  </a:lnTo>
                  <a:lnTo>
                    <a:pt x="320" y="97"/>
                  </a:lnTo>
                  <a:lnTo>
                    <a:pt x="318" y="98"/>
                  </a:lnTo>
                  <a:lnTo>
                    <a:pt x="316" y="98"/>
                  </a:lnTo>
                  <a:lnTo>
                    <a:pt x="315" y="100"/>
                  </a:lnTo>
                  <a:lnTo>
                    <a:pt x="315" y="98"/>
                  </a:lnTo>
                  <a:lnTo>
                    <a:pt x="315" y="98"/>
                  </a:lnTo>
                  <a:lnTo>
                    <a:pt x="315" y="97"/>
                  </a:lnTo>
                  <a:lnTo>
                    <a:pt x="315" y="95"/>
                  </a:lnTo>
                  <a:lnTo>
                    <a:pt x="315" y="93"/>
                  </a:lnTo>
                  <a:lnTo>
                    <a:pt x="315" y="90"/>
                  </a:lnTo>
                  <a:lnTo>
                    <a:pt x="315" y="87"/>
                  </a:lnTo>
                  <a:lnTo>
                    <a:pt x="316" y="83"/>
                  </a:lnTo>
                  <a:lnTo>
                    <a:pt x="316" y="82"/>
                  </a:lnTo>
                  <a:lnTo>
                    <a:pt x="316" y="78"/>
                  </a:lnTo>
                  <a:lnTo>
                    <a:pt x="316" y="73"/>
                  </a:lnTo>
                  <a:lnTo>
                    <a:pt x="318" y="70"/>
                  </a:lnTo>
                  <a:lnTo>
                    <a:pt x="318" y="65"/>
                  </a:lnTo>
                  <a:lnTo>
                    <a:pt x="318" y="62"/>
                  </a:lnTo>
                  <a:lnTo>
                    <a:pt x="318" y="58"/>
                  </a:lnTo>
                  <a:lnTo>
                    <a:pt x="318" y="53"/>
                  </a:lnTo>
                  <a:lnTo>
                    <a:pt x="320" y="48"/>
                  </a:lnTo>
                  <a:lnTo>
                    <a:pt x="320" y="47"/>
                  </a:lnTo>
                  <a:lnTo>
                    <a:pt x="320" y="42"/>
                  </a:lnTo>
                  <a:lnTo>
                    <a:pt x="320" y="38"/>
                  </a:lnTo>
                  <a:lnTo>
                    <a:pt x="320" y="33"/>
                  </a:lnTo>
                  <a:lnTo>
                    <a:pt x="318" y="32"/>
                  </a:lnTo>
                  <a:lnTo>
                    <a:pt x="318" y="28"/>
                  </a:lnTo>
                  <a:lnTo>
                    <a:pt x="318" y="23"/>
                  </a:lnTo>
                  <a:lnTo>
                    <a:pt x="316" y="22"/>
                  </a:lnTo>
                  <a:lnTo>
                    <a:pt x="316" y="18"/>
                  </a:lnTo>
                  <a:lnTo>
                    <a:pt x="315" y="15"/>
                  </a:lnTo>
                  <a:lnTo>
                    <a:pt x="313" y="15"/>
                  </a:lnTo>
                  <a:lnTo>
                    <a:pt x="311" y="13"/>
                  </a:lnTo>
                  <a:lnTo>
                    <a:pt x="310" y="12"/>
                  </a:lnTo>
                  <a:lnTo>
                    <a:pt x="308" y="12"/>
                  </a:lnTo>
                  <a:lnTo>
                    <a:pt x="256" y="0"/>
                  </a:lnTo>
                  <a:lnTo>
                    <a:pt x="256" y="2"/>
                  </a:lnTo>
                  <a:lnTo>
                    <a:pt x="255" y="5"/>
                  </a:lnTo>
                  <a:lnTo>
                    <a:pt x="255" y="8"/>
                  </a:lnTo>
                  <a:lnTo>
                    <a:pt x="255" y="12"/>
                  </a:lnTo>
                  <a:lnTo>
                    <a:pt x="255" y="15"/>
                  </a:lnTo>
                  <a:lnTo>
                    <a:pt x="253" y="17"/>
                  </a:lnTo>
                  <a:lnTo>
                    <a:pt x="253" y="22"/>
                  </a:lnTo>
                  <a:lnTo>
                    <a:pt x="253" y="27"/>
                  </a:lnTo>
                  <a:lnTo>
                    <a:pt x="251" y="30"/>
                  </a:lnTo>
                  <a:lnTo>
                    <a:pt x="251" y="33"/>
                  </a:lnTo>
                  <a:lnTo>
                    <a:pt x="250" y="38"/>
                  </a:lnTo>
                  <a:lnTo>
                    <a:pt x="250" y="43"/>
                  </a:lnTo>
                  <a:lnTo>
                    <a:pt x="248" y="48"/>
                  </a:lnTo>
                  <a:lnTo>
                    <a:pt x="247" y="53"/>
                  </a:lnTo>
                  <a:lnTo>
                    <a:pt x="247" y="58"/>
                  </a:lnTo>
                  <a:lnTo>
                    <a:pt x="245" y="63"/>
                  </a:lnTo>
                  <a:lnTo>
                    <a:pt x="245" y="67"/>
                  </a:lnTo>
                  <a:lnTo>
                    <a:pt x="243" y="72"/>
                  </a:lnTo>
                  <a:lnTo>
                    <a:pt x="242" y="77"/>
                  </a:lnTo>
                  <a:lnTo>
                    <a:pt x="242" y="82"/>
                  </a:lnTo>
                  <a:lnTo>
                    <a:pt x="240" y="85"/>
                  </a:lnTo>
                  <a:lnTo>
                    <a:pt x="238" y="88"/>
                  </a:lnTo>
                  <a:lnTo>
                    <a:pt x="238" y="93"/>
                  </a:lnTo>
                  <a:lnTo>
                    <a:pt x="238" y="97"/>
                  </a:lnTo>
                  <a:lnTo>
                    <a:pt x="237" y="98"/>
                  </a:lnTo>
                  <a:lnTo>
                    <a:pt x="237" y="102"/>
                  </a:lnTo>
                  <a:lnTo>
                    <a:pt x="235" y="105"/>
                  </a:lnTo>
                  <a:lnTo>
                    <a:pt x="235" y="107"/>
                  </a:lnTo>
                  <a:lnTo>
                    <a:pt x="233" y="108"/>
                  </a:lnTo>
                  <a:lnTo>
                    <a:pt x="233" y="110"/>
                  </a:lnTo>
                  <a:lnTo>
                    <a:pt x="232" y="112"/>
                  </a:lnTo>
                  <a:lnTo>
                    <a:pt x="230" y="112"/>
                  </a:lnTo>
                  <a:lnTo>
                    <a:pt x="228" y="110"/>
                  </a:lnTo>
                  <a:lnTo>
                    <a:pt x="228" y="108"/>
                  </a:lnTo>
                  <a:lnTo>
                    <a:pt x="227" y="107"/>
                  </a:lnTo>
                  <a:lnTo>
                    <a:pt x="225" y="103"/>
                  </a:lnTo>
                  <a:lnTo>
                    <a:pt x="222" y="100"/>
                  </a:lnTo>
                  <a:lnTo>
                    <a:pt x="220" y="98"/>
                  </a:lnTo>
                  <a:lnTo>
                    <a:pt x="217" y="95"/>
                  </a:lnTo>
                  <a:lnTo>
                    <a:pt x="215" y="90"/>
                  </a:lnTo>
                  <a:lnTo>
                    <a:pt x="212" y="85"/>
                  </a:lnTo>
                  <a:lnTo>
                    <a:pt x="208" y="82"/>
                  </a:lnTo>
                  <a:lnTo>
                    <a:pt x="207" y="77"/>
                  </a:lnTo>
                  <a:lnTo>
                    <a:pt x="203" y="70"/>
                  </a:lnTo>
                  <a:lnTo>
                    <a:pt x="200" y="65"/>
                  </a:lnTo>
                  <a:lnTo>
                    <a:pt x="197" y="60"/>
                  </a:lnTo>
                  <a:lnTo>
                    <a:pt x="193" y="55"/>
                  </a:lnTo>
                  <a:lnTo>
                    <a:pt x="190" y="48"/>
                  </a:lnTo>
                  <a:lnTo>
                    <a:pt x="185" y="45"/>
                  </a:lnTo>
                  <a:lnTo>
                    <a:pt x="182" y="40"/>
                  </a:lnTo>
                  <a:lnTo>
                    <a:pt x="178" y="33"/>
                  </a:lnTo>
                  <a:lnTo>
                    <a:pt x="175" y="30"/>
                  </a:lnTo>
                  <a:lnTo>
                    <a:pt x="172" y="25"/>
                  </a:lnTo>
                  <a:lnTo>
                    <a:pt x="168" y="22"/>
                  </a:lnTo>
                  <a:lnTo>
                    <a:pt x="165" y="17"/>
                  </a:lnTo>
                  <a:lnTo>
                    <a:pt x="162" y="15"/>
                  </a:lnTo>
                  <a:lnTo>
                    <a:pt x="158" y="12"/>
                  </a:lnTo>
                  <a:lnTo>
                    <a:pt x="157" y="8"/>
                  </a:lnTo>
                  <a:lnTo>
                    <a:pt x="153" y="7"/>
                  </a:lnTo>
                  <a:lnTo>
                    <a:pt x="152" y="5"/>
                  </a:lnTo>
                  <a:lnTo>
                    <a:pt x="148" y="5"/>
                  </a:lnTo>
                  <a:lnTo>
                    <a:pt x="145" y="3"/>
                  </a:lnTo>
                  <a:lnTo>
                    <a:pt x="143" y="5"/>
                  </a:lnTo>
                  <a:lnTo>
                    <a:pt x="52" y="47"/>
                  </a:lnTo>
                  <a:close/>
                </a:path>
              </a:pathLst>
            </a:custGeom>
            <a:solidFill>
              <a:srgbClr val="E854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09" name="Freeform 105"/>
            <p:cNvSpPr>
              <a:spLocks/>
            </p:cNvSpPr>
            <p:nvPr/>
          </p:nvSpPr>
          <p:spPr bwMode="auto">
            <a:xfrm>
              <a:off x="3001" y="1403"/>
              <a:ext cx="645" cy="642"/>
            </a:xfrm>
            <a:custGeom>
              <a:avLst/>
              <a:gdLst/>
              <a:ahLst/>
              <a:cxnLst>
                <a:cxn ang="0">
                  <a:pos x="53" y="65"/>
                </a:cxn>
                <a:cxn ang="0">
                  <a:pos x="78" y="112"/>
                </a:cxn>
                <a:cxn ang="0">
                  <a:pos x="97" y="159"/>
                </a:cxn>
                <a:cxn ang="0">
                  <a:pos x="90" y="200"/>
                </a:cxn>
                <a:cxn ang="0">
                  <a:pos x="70" y="262"/>
                </a:cxn>
                <a:cxn ang="0">
                  <a:pos x="50" y="314"/>
                </a:cxn>
                <a:cxn ang="0">
                  <a:pos x="40" y="342"/>
                </a:cxn>
                <a:cxn ang="0">
                  <a:pos x="22" y="385"/>
                </a:cxn>
                <a:cxn ang="0">
                  <a:pos x="7" y="435"/>
                </a:cxn>
                <a:cxn ang="0">
                  <a:pos x="0" y="477"/>
                </a:cxn>
                <a:cxn ang="0">
                  <a:pos x="15" y="544"/>
                </a:cxn>
                <a:cxn ang="0">
                  <a:pos x="50" y="609"/>
                </a:cxn>
                <a:cxn ang="0">
                  <a:pos x="108" y="612"/>
                </a:cxn>
                <a:cxn ang="0">
                  <a:pos x="181" y="487"/>
                </a:cxn>
                <a:cxn ang="0">
                  <a:pos x="243" y="357"/>
                </a:cxn>
                <a:cxn ang="0">
                  <a:pos x="341" y="280"/>
                </a:cxn>
                <a:cxn ang="0">
                  <a:pos x="510" y="284"/>
                </a:cxn>
                <a:cxn ang="0">
                  <a:pos x="554" y="384"/>
                </a:cxn>
                <a:cxn ang="0">
                  <a:pos x="544" y="531"/>
                </a:cxn>
                <a:cxn ang="0">
                  <a:pos x="552" y="576"/>
                </a:cxn>
                <a:cxn ang="0">
                  <a:pos x="594" y="611"/>
                </a:cxn>
                <a:cxn ang="0">
                  <a:pos x="625" y="639"/>
                </a:cxn>
                <a:cxn ang="0">
                  <a:pos x="632" y="606"/>
                </a:cxn>
                <a:cxn ang="0">
                  <a:pos x="635" y="546"/>
                </a:cxn>
                <a:cxn ang="0">
                  <a:pos x="638" y="486"/>
                </a:cxn>
                <a:cxn ang="0">
                  <a:pos x="643" y="412"/>
                </a:cxn>
                <a:cxn ang="0">
                  <a:pos x="643" y="320"/>
                </a:cxn>
                <a:cxn ang="0">
                  <a:pos x="618" y="239"/>
                </a:cxn>
                <a:cxn ang="0">
                  <a:pos x="560" y="174"/>
                </a:cxn>
                <a:cxn ang="0">
                  <a:pos x="524" y="149"/>
                </a:cxn>
                <a:cxn ang="0">
                  <a:pos x="489" y="129"/>
                </a:cxn>
                <a:cxn ang="0">
                  <a:pos x="454" y="117"/>
                </a:cxn>
                <a:cxn ang="0">
                  <a:pos x="417" y="113"/>
                </a:cxn>
                <a:cxn ang="0">
                  <a:pos x="389" y="110"/>
                </a:cxn>
                <a:cxn ang="0">
                  <a:pos x="376" y="107"/>
                </a:cxn>
                <a:cxn ang="0">
                  <a:pos x="382" y="82"/>
                </a:cxn>
                <a:cxn ang="0">
                  <a:pos x="387" y="47"/>
                </a:cxn>
                <a:cxn ang="0">
                  <a:pos x="381" y="25"/>
                </a:cxn>
                <a:cxn ang="0">
                  <a:pos x="362" y="20"/>
                </a:cxn>
                <a:cxn ang="0">
                  <a:pos x="346" y="15"/>
                </a:cxn>
                <a:cxn ang="0">
                  <a:pos x="328" y="10"/>
                </a:cxn>
                <a:cxn ang="0">
                  <a:pos x="321" y="33"/>
                </a:cxn>
                <a:cxn ang="0">
                  <a:pos x="313" y="73"/>
                </a:cxn>
                <a:cxn ang="0">
                  <a:pos x="301" y="103"/>
                </a:cxn>
                <a:cxn ang="0">
                  <a:pos x="296" y="95"/>
                </a:cxn>
                <a:cxn ang="0">
                  <a:pos x="303" y="53"/>
                </a:cxn>
                <a:cxn ang="0">
                  <a:pos x="298" y="17"/>
                </a:cxn>
                <a:cxn ang="0">
                  <a:pos x="279" y="8"/>
                </a:cxn>
                <a:cxn ang="0">
                  <a:pos x="263" y="5"/>
                </a:cxn>
                <a:cxn ang="0">
                  <a:pos x="246" y="2"/>
                </a:cxn>
                <a:cxn ang="0">
                  <a:pos x="238" y="27"/>
                </a:cxn>
                <a:cxn ang="0">
                  <a:pos x="231" y="73"/>
                </a:cxn>
                <a:cxn ang="0">
                  <a:pos x="221" y="112"/>
                </a:cxn>
                <a:cxn ang="0">
                  <a:pos x="205" y="107"/>
                </a:cxn>
                <a:cxn ang="0">
                  <a:pos x="176" y="58"/>
                </a:cxn>
                <a:cxn ang="0">
                  <a:pos x="140" y="13"/>
                </a:cxn>
                <a:cxn ang="0">
                  <a:pos x="110" y="13"/>
                </a:cxn>
                <a:cxn ang="0">
                  <a:pos x="85" y="23"/>
                </a:cxn>
                <a:cxn ang="0">
                  <a:pos x="58" y="33"/>
                </a:cxn>
              </a:cxnLst>
              <a:rect l="0" t="0" r="r" b="b"/>
              <a:pathLst>
                <a:path w="645" h="642">
                  <a:moveTo>
                    <a:pt x="40" y="43"/>
                  </a:moveTo>
                  <a:lnTo>
                    <a:pt x="42" y="45"/>
                  </a:lnTo>
                  <a:lnTo>
                    <a:pt x="42" y="47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5" y="52"/>
                  </a:lnTo>
                  <a:lnTo>
                    <a:pt x="47" y="53"/>
                  </a:lnTo>
                  <a:lnTo>
                    <a:pt x="50" y="57"/>
                  </a:lnTo>
                  <a:lnTo>
                    <a:pt x="52" y="62"/>
                  </a:lnTo>
                  <a:lnTo>
                    <a:pt x="53" y="65"/>
                  </a:lnTo>
                  <a:lnTo>
                    <a:pt x="57" y="68"/>
                  </a:lnTo>
                  <a:lnTo>
                    <a:pt x="58" y="73"/>
                  </a:lnTo>
                  <a:lnTo>
                    <a:pt x="60" y="77"/>
                  </a:lnTo>
                  <a:lnTo>
                    <a:pt x="62" y="82"/>
                  </a:lnTo>
                  <a:lnTo>
                    <a:pt x="65" y="87"/>
                  </a:lnTo>
                  <a:lnTo>
                    <a:pt x="68" y="92"/>
                  </a:lnTo>
                  <a:lnTo>
                    <a:pt x="70" y="97"/>
                  </a:lnTo>
                  <a:lnTo>
                    <a:pt x="73" y="100"/>
                  </a:lnTo>
                  <a:lnTo>
                    <a:pt x="77" y="107"/>
                  </a:lnTo>
                  <a:lnTo>
                    <a:pt x="78" y="112"/>
                  </a:lnTo>
                  <a:lnTo>
                    <a:pt x="82" y="115"/>
                  </a:lnTo>
                  <a:lnTo>
                    <a:pt x="83" y="122"/>
                  </a:lnTo>
                  <a:lnTo>
                    <a:pt x="85" y="127"/>
                  </a:lnTo>
                  <a:lnTo>
                    <a:pt x="88" y="132"/>
                  </a:lnTo>
                  <a:lnTo>
                    <a:pt x="90" y="135"/>
                  </a:lnTo>
                  <a:lnTo>
                    <a:pt x="92" y="142"/>
                  </a:lnTo>
                  <a:lnTo>
                    <a:pt x="93" y="147"/>
                  </a:lnTo>
                  <a:lnTo>
                    <a:pt x="95" y="150"/>
                  </a:lnTo>
                  <a:lnTo>
                    <a:pt x="95" y="154"/>
                  </a:lnTo>
                  <a:lnTo>
                    <a:pt x="97" y="159"/>
                  </a:lnTo>
                  <a:lnTo>
                    <a:pt x="97" y="162"/>
                  </a:lnTo>
                  <a:lnTo>
                    <a:pt x="97" y="165"/>
                  </a:lnTo>
                  <a:lnTo>
                    <a:pt x="97" y="167"/>
                  </a:lnTo>
                  <a:lnTo>
                    <a:pt x="97" y="172"/>
                  </a:lnTo>
                  <a:lnTo>
                    <a:pt x="97" y="177"/>
                  </a:lnTo>
                  <a:lnTo>
                    <a:pt x="95" y="182"/>
                  </a:lnTo>
                  <a:lnTo>
                    <a:pt x="93" y="185"/>
                  </a:lnTo>
                  <a:lnTo>
                    <a:pt x="93" y="190"/>
                  </a:lnTo>
                  <a:lnTo>
                    <a:pt x="92" y="195"/>
                  </a:lnTo>
                  <a:lnTo>
                    <a:pt x="90" y="200"/>
                  </a:lnTo>
                  <a:lnTo>
                    <a:pt x="88" y="207"/>
                  </a:lnTo>
                  <a:lnTo>
                    <a:pt x="87" y="214"/>
                  </a:lnTo>
                  <a:lnTo>
                    <a:pt x="85" y="219"/>
                  </a:lnTo>
                  <a:lnTo>
                    <a:pt x="83" y="225"/>
                  </a:lnTo>
                  <a:lnTo>
                    <a:pt x="80" y="232"/>
                  </a:lnTo>
                  <a:lnTo>
                    <a:pt x="78" y="237"/>
                  </a:lnTo>
                  <a:lnTo>
                    <a:pt x="77" y="244"/>
                  </a:lnTo>
                  <a:lnTo>
                    <a:pt x="73" y="250"/>
                  </a:lnTo>
                  <a:lnTo>
                    <a:pt x="72" y="255"/>
                  </a:lnTo>
                  <a:lnTo>
                    <a:pt x="70" y="262"/>
                  </a:lnTo>
                  <a:lnTo>
                    <a:pt x="67" y="267"/>
                  </a:lnTo>
                  <a:lnTo>
                    <a:pt x="65" y="274"/>
                  </a:lnTo>
                  <a:lnTo>
                    <a:pt x="62" y="280"/>
                  </a:lnTo>
                  <a:lnTo>
                    <a:pt x="60" y="284"/>
                  </a:lnTo>
                  <a:lnTo>
                    <a:pt x="58" y="290"/>
                  </a:lnTo>
                  <a:lnTo>
                    <a:pt x="58" y="295"/>
                  </a:lnTo>
                  <a:lnTo>
                    <a:pt x="57" y="300"/>
                  </a:lnTo>
                  <a:lnTo>
                    <a:pt x="53" y="305"/>
                  </a:lnTo>
                  <a:lnTo>
                    <a:pt x="52" y="309"/>
                  </a:lnTo>
                  <a:lnTo>
                    <a:pt x="50" y="314"/>
                  </a:lnTo>
                  <a:lnTo>
                    <a:pt x="50" y="317"/>
                  </a:lnTo>
                  <a:lnTo>
                    <a:pt x="48" y="319"/>
                  </a:lnTo>
                  <a:lnTo>
                    <a:pt x="47" y="322"/>
                  </a:lnTo>
                  <a:lnTo>
                    <a:pt x="47" y="325"/>
                  </a:lnTo>
                  <a:lnTo>
                    <a:pt x="45" y="327"/>
                  </a:lnTo>
                  <a:lnTo>
                    <a:pt x="45" y="330"/>
                  </a:lnTo>
                  <a:lnTo>
                    <a:pt x="43" y="334"/>
                  </a:lnTo>
                  <a:lnTo>
                    <a:pt x="42" y="335"/>
                  </a:lnTo>
                  <a:lnTo>
                    <a:pt x="40" y="339"/>
                  </a:lnTo>
                  <a:lnTo>
                    <a:pt x="40" y="342"/>
                  </a:lnTo>
                  <a:lnTo>
                    <a:pt x="38" y="347"/>
                  </a:lnTo>
                  <a:lnTo>
                    <a:pt x="37" y="350"/>
                  </a:lnTo>
                  <a:lnTo>
                    <a:pt x="35" y="354"/>
                  </a:lnTo>
                  <a:lnTo>
                    <a:pt x="33" y="359"/>
                  </a:lnTo>
                  <a:lnTo>
                    <a:pt x="32" y="364"/>
                  </a:lnTo>
                  <a:lnTo>
                    <a:pt x="30" y="367"/>
                  </a:lnTo>
                  <a:lnTo>
                    <a:pt x="27" y="372"/>
                  </a:lnTo>
                  <a:lnTo>
                    <a:pt x="25" y="377"/>
                  </a:lnTo>
                  <a:lnTo>
                    <a:pt x="23" y="382"/>
                  </a:lnTo>
                  <a:lnTo>
                    <a:pt x="22" y="385"/>
                  </a:lnTo>
                  <a:lnTo>
                    <a:pt x="20" y="392"/>
                  </a:lnTo>
                  <a:lnTo>
                    <a:pt x="18" y="397"/>
                  </a:lnTo>
                  <a:lnTo>
                    <a:pt x="17" y="400"/>
                  </a:lnTo>
                  <a:lnTo>
                    <a:pt x="15" y="405"/>
                  </a:lnTo>
                  <a:lnTo>
                    <a:pt x="13" y="412"/>
                  </a:lnTo>
                  <a:lnTo>
                    <a:pt x="12" y="417"/>
                  </a:lnTo>
                  <a:lnTo>
                    <a:pt x="10" y="420"/>
                  </a:lnTo>
                  <a:lnTo>
                    <a:pt x="8" y="425"/>
                  </a:lnTo>
                  <a:lnTo>
                    <a:pt x="7" y="430"/>
                  </a:lnTo>
                  <a:lnTo>
                    <a:pt x="7" y="435"/>
                  </a:lnTo>
                  <a:lnTo>
                    <a:pt x="5" y="439"/>
                  </a:lnTo>
                  <a:lnTo>
                    <a:pt x="3" y="444"/>
                  </a:lnTo>
                  <a:lnTo>
                    <a:pt x="3" y="447"/>
                  </a:lnTo>
                  <a:lnTo>
                    <a:pt x="2" y="452"/>
                  </a:lnTo>
                  <a:lnTo>
                    <a:pt x="2" y="454"/>
                  </a:lnTo>
                  <a:lnTo>
                    <a:pt x="0" y="457"/>
                  </a:lnTo>
                  <a:lnTo>
                    <a:pt x="0" y="462"/>
                  </a:lnTo>
                  <a:lnTo>
                    <a:pt x="0" y="467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2" y="484"/>
                  </a:lnTo>
                  <a:lnTo>
                    <a:pt x="2" y="489"/>
                  </a:lnTo>
                  <a:lnTo>
                    <a:pt x="3" y="496"/>
                  </a:lnTo>
                  <a:lnTo>
                    <a:pt x="5" y="502"/>
                  </a:lnTo>
                  <a:lnTo>
                    <a:pt x="5" y="509"/>
                  </a:lnTo>
                  <a:lnTo>
                    <a:pt x="7" y="517"/>
                  </a:lnTo>
                  <a:lnTo>
                    <a:pt x="8" y="522"/>
                  </a:lnTo>
                  <a:lnTo>
                    <a:pt x="12" y="531"/>
                  </a:lnTo>
                  <a:lnTo>
                    <a:pt x="13" y="537"/>
                  </a:lnTo>
                  <a:lnTo>
                    <a:pt x="15" y="544"/>
                  </a:lnTo>
                  <a:lnTo>
                    <a:pt x="18" y="552"/>
                  </a:lnTo>
                  <a:lnTo>
                    <a:pt x="22" y="559"/>
                  </a:lnTo>
                  <a:lnTo>
                    <a:pt x="23" y="566"/>
                  </a:lnTo>
                  <a:lnTo>
                    <a:pt x="27" y="572"/>
                  </a:lnTo>
                  <a:lnTo>
                    <a:pt x="30" y="579"/>
                  </a:lnTo>
                  <a:lnTo>
                    <a:pt x="33" y="586"/>
                  </a:lnTo>
                  <a:lnTo>
                    <a:pt x="38" y="592"/>
                  </a:lnTo>
                  <a:lnTo>
                    <a:pt x="42" y="599"/>
                  </a:lnTo>
                  <a:lnTo>
                    <a:pt x="45" y="602"/>
                  </a:lnTo>
                  <a:lnTo>
                    <a:pt x="50" y="609"/>
                  </a:lnTo>
                  <a:lnTo>
                    <a:pt x="53" y="614"/>
                  </a:lnTo>
                  <a:lnTo>
                    <a:pt x="58" y="619"/>
                  </a:lnTo>
                  <a:lnTo>
                    <a:pt x="62" y="621"/>
                  </a:lnTo>
                  <a:lnTo>
                    <a:pt x="67" y="624"/>
                  </a:lnTo>
                  <a:lnTo>
                    <a:pt x="72" y="627"/>
                  </a:lnTo>
                  <a:lnTo>
                    <a:pt x="77" y="629"/>
                  </a:lnTo>
                  <a:lnTo>
                    <a:pt x="82" y="631"/>
                  </a:lnTo>
                  <a:lnTo>
                    <a:pt x="87" y="632"/>
                  </a:lnTo>
                  <a:lnTo>
                    <a:pt x="98" y="622"/>
                  </a:lnTo>
                  <a:lnTo>
                    <a:pt x="108" y="612"/>
                  </a:lnTo>
                  <a:lnTo>
                    <a:pt x="116" y="602"/>
                  </a:lnTo>
                  <a:lnTo>
                    <a:pt x="126" y="591"/>
                  </a:lnTo>
                  <a:lnTo>
                    <a:pt x="135" y="579"/>
                  </a:lnTo>
                  <a:lnTo>
                    <a:pt x="140" y="567"/>
                  </a:lnTo>
                  <a:lnTo>
                    <a:pt x="148" y="554"/>
                  </a:lnTo>
                  <a:lnTo>
                    <a:pt x="155" y="541"/>
                  </a:lnTo>
                  <a:lnTo>
                    <a:pt x="161" y="529"/>
                  </a:lnTo>
                  <a:lnTo>
                    <a:pt x="168" y="516"/>
                  </a:lnTo>
                  <a:lnTo>
                    <a:pt x="175" y="502"/>
                  </a:lnTo>
                  <a:lnTo>
                    <a:pt x="181" y="487"/>
                  </a:lnTo>
                  <a:lnTo>
                    <a:pt x="186" y="474"/>
                  </a:lnTo>
                  <a:lnTo>
                    <a:pt x="193" y="461"/>
                  </a:lnTo>
                  <a:lnTo>
                    <a:pt x="200" y="447"/>
                  </a:lnTo>
                  <a:lnTo>
                    <a:pt x="205" y="434"/>
                  </a:lnTo>
                  <a:lnTo>
                    <a:pt x="211" y="419"/>
                  </a:lnTo>
                  <a:lnTo>
                    <a:pt x="216" y="407"/>
                  </a:lnTo>
                  <a:lnTo>
                    <a:pt x="221" y="394"/>
                  </a:lnTo>
                  <a:lnTo>
                    <a:pt x="228" y="382"/>
                  </a:lnTo>
                  <a:lnTo>
                    <a:pt x="234" y="369"/>
                  </a:lnTo>
                  <a:lnTo>
                    <a:pt x="243" y="357"/>
                  </a:lnTo>
                  <a:lnTo>
                    <a:pt x="249" y="347"/>
                  </a:lnTo>
                  <a:lnTo>
                    <a:pt x="258" y="335"/>
                  </a:lnTo>
                  <a:lnTo>
                    <a:pt x="266" y="327"/>
                  </a:lnTo>
                  <a:lnTo>
                    <a:pt x="274" y="317"/>
                  </a:lnTo>
                  <a:lnTo>
                    <a:pt x="284" y="309"/>
                  </a:lnTo>
                  <a:lnTo>
                    <a:pt x="294" y="300"/>
                  </a:lnTo>
                  <a:lnTo>
                    <a:pt x="304" y="295"/>
                  </a:lnTo>
                  <a:lnTo>
                    <a:pt x="314" y="289"/>
                  </a:lnTo>
                  <a:lnTo>
                    <a:pt x="328" y="284"/>
                  </a:lnTo>
                  <a:lnTo>
                    <a:pt x="341" y="280"/>
                  </a:lnTo>
                  <a:lnTo>
                    <a:pt x="366" y="274"/>
                  </a:lnTo>
                  <a:lnTo>
                    <a:pt x="387" y="270"/>
                  </a:lnTo>
                  <a:lnTo>
                    <a:pt x="407" y="267"/>
                  </a:lnTo>
                  <a:lnTo>
                    <a:pt x="427" y="267"/>
                  </a:lnTo>
                  <a:lnTo>
                    <a:pt x="446" y="267"/>
                  </a:lnTo>
                  <a:lnTo>
                    <a:pt x="461" y="267"/>
                  </a:lnTo>
                  <a:lnTo>
                    <a:pt x="474" y="269"/>
                  </a:lnTo>
                  <a:lnTo>
                    <a:pt x="487" y="274"/>
                  </a:lnTo>
                  <a:lnTo>
                    <a:pt x="499" y="279"/>
                  </a:lnTo>
                  <a:lnTo>
                    <a:pt x="510" y="284"/>
                  </a:lnTo>
                  <a:lnTo>
                    <a:pt x="519" y="290"/>
                  </a:lnTo>
                  <a:lnTo>
                    <a:pt x="527" y="299"/>
                  </a:lnTo>
                  <a:lnTo>
                    <a:pt x="534" y="305"/>
                  </a:lnTo>
                  <a:lnTo>
                    <a:pt x="540" y="315"/>
                  </a:lnTo>
                  <a:lnTo>
                    <a:pt x="545" y="325"/>
                  </a:lnTo>
                  <a:lnTo>
                    <a:pt x="547" y="335"/>
                  </a:lnTo>
                  <a:lnTo>
                    <a:pt x="550" y="347"/>
                  </a:lnTo>
                  <a:lnTo>
                    <a:pt x="552" y="359"/>
                  </a:lnTo>
                  <a:lnTo>
                    <a:pt x="554" y="370"/>
                  </a:lnTo>
                  <a:lnTo>
                    <a:pt x="554" y="384"/>
                  </a:lnTo>
                  <a:lnTo>
                    <a:pt x="555" y="399"/>
                  </a:lnTo>
                  <a:lnTo>
                    <a:pt x="554" y="412"/>
                  </a:lnTo>
                  <a:lnTo>
                    <a:pt x="554" y="425"/>
                  </a:lnTo>
                  <a:lnTo>
                    <a:pt x="552" y="440"/>
                  </a:lnTo>
                  <a:lnTo>
                    <a:pt x="552" y="454"/>
                  </a:lnTo>
                  <a:lnTo>
                    <a:pt x="550" y="469"/>
                  </a:lnTo>
                  <a:lnTo>
                    <a:pt x="547" y="486"/>
                  </a:lnTo>
                  <a:lnTo>
                    <a:pt x="545" y="501"/>
                  </a:lnTo>
                  <a:lnTo>
                    <a:pt x="545" y="516"/>
                  </a:lnTo>
                  <a:lnTo>
                    <a:pt x="544" y="531"/>
                  </a:lnTo>
                  <a:lnTo>
                    <a:pt x="542" y="546"/>
                  </a:lnTo>
                  <a:lnTo>
                    <a:pt x="540" y="559"/>
                  </a:lnTo>
                  <a:lnTo>
                    <a:pt x="540" y="561"/>
                  </a:lnTo>
                  <a:lnTo>
                    <a:pt x="540" y="562"/>
                  </a:lnTo>
                  <a:lnTo>
                    <a:pt x="542" y="564"/>
                  </a:lnTo>
                  <a:lnTo>
                    <a:pt x="544" y="566"/>
                  </a:lnTo>
                  <a:lnTo>
                    <a:pt x="545" y="567"/>
                  </a:lnTo>
                  <a:lnTo>
                    <a:pt x="547" y="569"/>
                  </a:lnTo>
                  <a:lnTo>
                    <a:pt x="549" y="572"/>
                  </a:lnTo>
                  <a:lnTo>
                    <a:pt x="552" y="576"/>
                  </a:lnTo>
                  <a:lnTo>
                    <a:pt x="555" y="579"/>
                  </a:lnTo>
                  <a:lnTo>
                    <a:pt x="559" y="582"/>
                  </a:lnTo>
                  <a:lnTo>
                    <a:pt x="564" y="586"/>
                  </a:lnTo>
                  <a:lnTo>
                    <a:pt x="567" y="589"/>
                  </a:lnTo>
                  <a:lnTo>
                    <a:pt x="572" y="592"/>
                  </a:lnTo>
                  <a:lnTo>
                    <a:pt x="575" y="596"/>
                  </a:lnTo>
                  <a:lnTo>
                    <a:pt x="580" y="601"/>
                  </a:lnTo>
                  <a:lnTo>
                    <a:pt x="584" y="602"/>
                  </a:lnTo>
                  <a:lnTo>
                    <a:pt x="589" y="607"/>
                  </a:lnTo>
                  <a:lnTo>
                    <a:pt x="594" y="611"/>
                  </a:lnTo>
                  <a:lnTo>
                    <a:pt x="597" y="616"/>
                  </a:lnTo>
                  <a:lnTo>
                    <a:pt x="602" y="619"/>
                  </a:lnTo>
                  <a:lnTo>
                    <a:pt x="605" y="621"/>
                  </a:lnTo>
                  <a:lnTo>
                    <a:pt x="610" y="624"/>
                  </a:lnTo>
                  <a:lnTo>
                    <a:pt x="614" y="627"/>
                  </a:lnTo>
                  <a:lnTo>
                    <a:pt x="617" y="631"/>
                  </a:lnTo>
                  <a:lnTo>
                    <a:pt x="620" y="634"/>
                  </a:lnTo>
                  <a:lnTo>
                    <a:pt x="622" y="636"/>
                  </a:lnTo>
                  <a:lnTo>
                    <a:pt x="625" y="637"/>
                  </a:lnTo>
                  <a:lnTo>
                    <a:pt x="625" y="639"/>
                  </a:lnTo>
                  <a:lnTo>
                    <a:pt x="627" y="641"/>
                  </a:lnTo>
                  <a:lnTo>
                    <a:pt x="628" y="641"/>
                  </a:lnTo>
                  <a:lnTo>
                    <a:pt x="628" y="642"/>
                  </a:lnTo>
                  <a:lnTo>
                    <a:pt x="630" y="642"/>
                  </a:lnTo>
                  <a:lnTo>
                    <a:pt x="630" y="636"/>
                  </a:lnTo>
                  <a:lnTo>
                    <a:pt x="630" y="631"/>
                  </a:lnTo>
                  <a:lnTo>
                    <a:pt x="630" y="624"/>
                  </a:lnTo>
                  <a:lnTo>
                    <a:pt x="630" y="619"/>
                  </a:lnTo>
                  <a:lnTo>
                    <a:pt x="632" y="612"/>
                  </a:lnTo>
                  <a:lnTo>
                    <a:pt x="632" y="606"/>
                  </a:lnTo>
                  <a:lnTo>
                    <a:pt x="632" y="601"/>
                  </a:lnTo>
                  <a:lnTo>
                    <a:pt x="632" y="594"/>
                  </a:lnTo>
                  <a:lnTo>
                    <a:pt x="632" y="587"/>
                  </a:lnTo>
                  <a:lnTo>
                    <a:pt x="633" y="582"/>
                  </a:lnTo>
                  <a:lnTo>
                    <a:pt x="633" y="576"/>
                  </a:lnTo>
                  <a:lnTo>
                    <a:pt x="633" y="569"/>
                  </a:lnTo>
                  <a:lnTo>
                    <a:pt x="633" y="564"/>
                  </a:lnTo>
                  <a:lnTo>
                    <a:pt x="635" y="557"/>
                  </a:lnTo>
                  <a:lnTo>
                    <a:pt x="635" y="552"/>
                  </a:lnTo>
                  <a:lnTo>
                    <a:pt x="635" y="546"/>
                  </a:lnTo>
                  <a:lnTo>
                    <a:pt x="635" y="539"/>
                  </a:lnTo>
                  <a:lnTo>
                    <a:pt x="635" y="534"/>
                  </a:lnTo>
                  <a:lnTo>
                    <a:pt x="637" y="527"/>
                  </a:lnTo>
                  <a:lnTo>
                    <a:pt x="637" y="521"/>
                  </a:lnTo>
                  <a:lnTo>
                    <a:pt x="637" y="516"/>
                  </a:lnTo>
                  <a:lnTo>
                    <a:pt x="637" y="509"/>
                  </a:lnTo>
                  <a:lnTo>
                    <a:pt x="637" y="502"/>
                  </a:lnTo>
                  <a:lnTo>
                    <a:pt x="638" y="497"/>
                  </a:lnTo>
                  <a:lnTo>
                    <a:pt x="638" y="491"/>
                  </a:lnTo>
                  <a:lnTo>
                    <a:pt x="638" y="486"/>
                  </a:lnTo>
                  <a:lnTo>
                    <a:pt x="638" y="479"/>
                  </a:lnTo>
                  <a:lnTo>
                    <a:pt x="638" y="472"/>
                  </a:lnTo>
                  <a:lnTo>
                    <a:pt x="640" y="467"/>
                  </a:lnTo>
                  <a:lnTo>
                    <a:pt x="640" y="461"/>
                  </a:lnTo>
                  <a:lnTo>
                    <a:pt x="640" y="454"/>
                  </a:lnTo>
                  <a:lnTo>
                    <a:pt x="640" y="449"/>
                  </a:lnTo>
                  <a:lnTo>
                    <a:pt x="642" y="439"/>
                  </a:lnTo>
                  <a:lnTo>
                    <a:pt x="642" y="430"/>
                  </a:lnTo>
                  <a:lnTo>
                    <a:pt x="643" y="420"/>
                  </a:lnTo>
                  <a:lnTo>
                    <a:pt x="643" y="412"/>
                  </a:lnTo>
                  <a:lnTo>
                    <a:pt x="645" y="402"/>
                  </a:lnTo>
                  <a:lnTo>
                    <a:pt x="645" y="394"/>
                  </a:lnTo>
                  <a:lnTo>
                    <a:pt x="645" y="384"/>
                  </a:lnTo>
                  <a:lnTo>
                    <a:pt x="645" y="375"/>
                  </a:lnTo>
                  <a:lnTo>
                    <a:pt x="645" y="367"/>
                  </a:lnTo>
                  <a:lnTo>
                    <a:pt x="645" y="357"/>
                  </a:lnTo>
                  <a:lnTo>
                    <a:pt x="645" y="349"/>
                  </a:lnTo>
                  <a:lnTo>
                    <a:pt x="645" y="339"/>
                  </a:lnTo>
                  <a:lnTo>
                    <a:pt x="643" y="330"/>
                  </a:lnTo>
                  <a:lnTo>
                    <a:pt x="643" y="320"/>
                  </a:lnTo>
                  <a:lnTo>
                    <a:pt x="642" y="314"/>
                  </a:lnTo>
                  <a:lnTo>
                    <a:pt x="640" y="304"/>
                  </a:lnTo>
                  <a:lnTo>
                    <a:pt x="638" y="295"/>
                  </a:lnTo>
                  <a:lnTo>
                    <a:pt x="637" y="287"/>
                  </a:lnTo>
                  <a:lnTo>
                    <a:pt x="633" y="279"/>
                  </a:lnTo>
                  <a:lnTo>
                    <a:pt x="632" y="270"/>
                  </a:lnTo>
                  <a:lnTo>
                    <a:pt x="628" y="262"/>
                  </a:lnTo>
                  <a:lnTo>
                    <a:pt x="625" y="254"/>
                  </a:lnTo>
                  <a:lnTo>
                    <a:pt x="622" y="247"/>
                  </a:lnTo>
                  <a:lnTo>
                    <a:pt x="618" y="239"/>
                  </a:lnTo>
                  <a:lnTo>
                    <a:pt x="614" y="232"/>
                  </a:lnTo>
                  <a:lnTo>
                    <a:pt x="609" y="224"/>
                  </a:lnTo>
                  <a:lnTo>
                    <a:pt x="604" y="217"/>
                  </a:lnTo>
                  <a:lnTo>
                    <a:pt x="597" y="209"/>
                  </a:lnTo>
                  <a:lnTo>
                    <a:pt x="590" y="200"/>
                  </a:lnTo>
                  <a:lnTo>
                    <a:pt x="584" y="195"/>
                  </a:lnTo>
                  <a:lnTo>
                    <a:pt x="577" y="187"/>
                  </a:lnTo>
                  <a:lnTo>
                    <a:pt x="569" y="182"/>
                  </a:lnTo>
                  <a:lnTo>
                    <a:pt x="564" y="179"/>
                  </a:lnTo>
                  <a:lnTo>
                    <a:pt x="560" y="174"/>
                  </a:lnTo>
                  <a:lnTo>
                    <a:pt x="555" y="170"/>
                  </a:lnTo>
                  <a:lnTo>
                    <a:pt x="552" y="167"/>
                  </a:lnTo>
                  <a:lnTo>
                    <a:pt x="549" y="165"/>
                  </a:lnTo>
                  <a:lnTo>
                    <a:pt x="545" y="164"/>
                  </a:lnTo>
                  <a:lnTo>
                    <a:pt x="542" y="160"/>
                  </a:lnTo>
                  <a:lnTo>
                    <a:pt x="539" y="157"/>
                  </a:lnTo>
                  <a:lnTo>
                    <a:pt x="535" y="154"/>
                  </a:lnTo>
                  <a:lnTo>
                    <a:pt x="530" y="152"/>
                  </a:lnTo>
                  <a:lnTo>
                    <a:pt x="527" y="150"/>
                  </a:lnTo>
                  <a:lnTo>
                    <a:pt x="524" y="149"/>
                  </a:lnTo>
                  <a:lnTo>
                    <a:pt x="520" y="145"/>
                  </a:lnTo>
                  <a:lnTo>
                    <a:pt x="517" y="144"/>
                  </a:lnTo>
                  <a:lnTo>
                    <a:pt x="512" y="140"/>
                  </a:lnTo>
                  <a:lnTo>
                    <a:pt x="509" y="139"/>
                  </a:lnTo>
                  <a:lnTo>
                    <a:pt x="505" y="137"/>
                  </a:lnTo>
                  <a:lnTo>
                    <a:pt x="502" y="135"/>
                  </a:lnTo>
                  <a:lnTo>
                    <a:pt x="499" y="134"/>
                  </a:lnTo>
                  <a:lnTo>
                    <a:pt x="495" y="132"/>
                  </a:lnTo>
                  <a:lnTo>
                    <a:pt x="492" y="130"/>
                  </a:lnTo>
                  <a:lnTo>
                    <a:pt x="489" y="129"/>
                  </a:lnTo>
                  <a:lnTo>
                    <a:pt x="486" y="127"/>
                  </a:lnTo>
                  <a:lnTo>
                    <a:pt x="481" y="127"/>
                  </a:lnTo>
                  <a:lnTo>
                    <a:pt x="477" y="125"/>
                  </a:lnTo>
                  <a:lnTo>
                    <a:pt x="474" y="124"/>
                  </a:lnTo>
                  <a:lnTo>
                    <a:pt x="471" y="122"/>
                  </a:lnTo>
                  <a:lnTo>
                    <a:pt x="467" y="120"/>
                  </a:lnTo>
                  <a:lnTo>
                    <a:pt x="464" y="120"/>
                  </a:lnTo>
                  <a:lnTo>
                    <a:pt x="461" y="118"/>
                  </a:lnTo>
                  <a:lnTo>
                    <a:pt x="457" y="118"/>
                  </a:lnTo>
                  <a:lnTo>
                    <a:pt x="454" y="117"/>
                  </a:lnTo>
                  <a:lnTo>
                    <a:pt x="451" y="117"/>
                  </a:lnTo>
                  <a:lnTo>
                    <a:pt x="446" y="115"/>
                  </a:lnTo>
                  <a:lnTo>
                    <a:pt x="442" y="115"/>
                  </a:lnTo>
                  <a:lnTo>
                    <a:pt x="439" y="115"/>
                  </a:lnTo>
                  <a:lnTo>
                    <a:pt x="436" y="115"/>
                  </a:lnTo>
                  <a:lnTo>
                    <a:pt x="432" y="115"/>
                  </a:lnTo>
                  <a:lnTo>
                    <a:pt x="429" y="113"/>
                  </a:lnTo>
                  <a:lnTo>
                    <a:pt x="424" y="113"/>
                  </a:lnTo>
                  <a:lnTo>
                    <a:pt x="421" y="113"/>
                  </a:lnTo>
                  <a:lnTo>
                    <a:pt x="417" y="113"/>
                  </a:lnTo>
                  <a:lnTo>
                    <a:pt x="414" y="112"/>
                  </a:lnTo>
                  <a:lnTo>
                    <a:pt x="411" y="112"/>
                  </a:lnTo>
                  <a:lnTo>
                    <a:pt x="409" y="112"/>
                  </a:lnTo>
                  <a:lnTo>
                    <a:pt x="406" y="112"/>
                  </a:lnTo>
                  <a:lnTo>
                    <a:pt x="402" y="110"/>
                  </a:lnTo>
                  <a:lnTo>
                    <a:pt x="399" y="110"/>
                  </a:lnTo>
                  <a:lnTo>
                    <a:pt x="397" y="110"/>
                  </a:lnTo>
                  <a:lnTo>
                    <a:pt x="394" y="110"/>
                  </a:lnTo>
                  <a:lnTo>
                    <a:pt x="392" y="110"/>
                  </a:lnTo>
                  <a:lnTo>
                    <a:pt x="389" y="110"/>
                  </a:lnTo>
                  <a:lnTo>
                    <a:pt x="387" y="110"/>
                  </a:lnTo>
                  <a:lnTo>
                    <a:pt x="386" y="108"/>
                  </a:lnTo>
                  <a:lnTo>
                    <a:pt x="384" y="108"/>
                  </a:lnTo>
                  <a:lnTo>
                    <a:pt x="382" y="108"/>
                  </a:lnTo>
                  <a:lnTo>
                    <a:pt x="382" y="108"/>
                  </a:lnTo>
                  <a:lnTo>
                    <a:pt x="381" y="108"/>
                  </a:lnTo>
                  <a:lnTo>
                    <a:pt x="379" y="108"/>
                  </a:lnTo>
                  <a:lnTo>
                    <a:pt x="377" y="108"/>
                  </a:lnTo>
                  <a:lnTo>
                    <a:pt x="377" y="107"/>
                  </a:lnTo>
                  <a:lnTo>
                    <a:pt x="376" y="107"/>
                  </a:lnTo>
                  <a:lnTo>
                    <a:pt x="376" y="105"/>
                  </a:lnTo>
                  <a:lnTo>
                    <a:pt x="377" y="102"/>
                  </a:lnTo>
                  <a:lnTo>
                    <a:pt x="377" y="100"/>
                  </a:lnTo>
                  <a:lnTo>
                    <a:pt x="377" y="98"/>
                  </a:lnTo>
                  <a:lnTo>
                    <a:pt x="377" y="97"/>
                  </a:lnTo>
                  <a:lnTo>
                    <a:pt x="379" y="93"/>
                  </a:lnTo>
                  <a:lnTo>
                    <a:pt x="379" y="90"/>
                  </a:lnTo>
                  <a:lnTo>
                    <a:pt x="381" y="87"/>
                  </a:lnTo>
                  <a:lnTo>
                    <a:pt x="381" y="83"/>
                  </a:lnTo>
                  <a:lnTo>
                    <a:pt x="382" y="82"/>
                  </a:lnTo>
                  <a:lnTo>
                    <a:pt x="382" y="78"/>
                  </a:lnTo>
                  <a:lnTo>
                    <a:pt x="382" y="73"/>
                  </a:lnTo>
                  <a:lnTo>
                    <a:pt x="384" y="70"/>
                  </a:lnTo>
                  <a:lnTo>
                    <a:pt x="384" y="67"/>
                  </a:lnTo>
                  <a:lnTo>
                    <a:pt x="386" y="63"/>
                  </a:lnTo>
                  <a:lnTo>
                    <a:pt x="386" y="60"/>
                  </a:lnTo>
                  <a:lnTo>
                    <a:pt x="387" y="57"/>
                  </a:lnTo>
                  <a:lnTo>
                    <a:pt x="387" y="52"/>
                  </a:lnTo>
                  <a:lnTo>
                    <a:pt x="387" y="48"/>
                  </a:lnTo>
                  <a:lnTo>
                    <a:pt x="387" y="47"/>
                  </a:lnTo>
                  <a:lnTo>
                    <a:pt x="387" y="43"/>
                  </a:lnTo>
                  <a:lnTo>
                    <a:pt x="387" y="40"/>
                  </a:lnTo>
                  <a:lnTo>
                    <a:pt x="387" y="37"/>
                  </a:lnTo>
                  <a:lnTo>
                    <a:pt x="387" y="35"/>
                  </a:lnTo>
                  <a:lnTo>
                    <a:pt x="387" y="32"/>
                  </a:lnTo>
                  <a:lnTo>
                    <a:pt x="386" y="32"/>
                  </a:lnTo>
                  <a:lnTo>
                    <a:pt x="384" y="28"/>
                  </a:lnTo>
                  <a:lnTo>
                    <a:pt x="382" y="27"/>
                  </a:lnTo>
                  <a:lnTo>
                    <a:pt x="382" y="27"/>
                  </a:lnTo>
                  <a:lnTo>
                    <a:pt x="381" y="25"/>
                  </a:lnTo>
                  <a:lnTo>
                    <a:pt x="379" y="25"/>
                  </a:lnTo>
                  <a:lnTo>
                    <a:pt x="377" y="23"/>
                  </a:lnTo>
                  <a:lnTo>
                    <a:pt x="376" y="23"/>
                  </a:lnTo>
                  <a:lnTo>
                    <a:pt x="374" y="23"/>
                  </a:lnTo>
                  <a:lnTo>
                    <a:pt x="372" y="22"/>
                  </a:lnTo>
                  <a:lnTo>
                    <a:pt x="371" y="22"/>
                  </a:lnTo>
                  <a:lnTo>
                    <a:pt x="369" y="22"/>
                  </a:lnTo>
                  <a:lnTo>
                    <a:pt x="367" y="20"/>
                  </a:lnTo>
                  <a:lnTo>
                    <a:pt x="364" y="20"/>
                  </a:lnTo>
                  <a:lnTo>
                    <a:pt x="362" y="20"/>
                  </a:lnTo>
                  <a:lnTo>
                    <a:pt x="361" y="18"/>
                  </a:lnTo>
                  <a:lnTo>
                    <a:pt x="359" y="18"/>
                  </a:lnTo>
                  <a:lnTo>
                    <a:pt x="358" y="18"/>
                  </a:lnTo>
                  <a:lnTo>
                    <a:pt x="356" y="17"/>
                  </a:lnTo>
                  <a:lnTo>
                    <a:pt x="354" y="17"/>
                  </a:lnTo>
                  <a:lnTo>
                    <a:pt x="353" y="17"/>
                  </a:lnTo>
                  <a:lnTo>
                    <a:pt x="351" y="15"/>
                  </a:lnTo>
                  <a:lnTo>
                    <a:pt x="349" y="15"/>
                  </a:lnTo>
                  <a:lnTo>
                    <a:pt x="348" y="15"/>
                  </a:lnTo>
                  <a:lnTo>
                    <a:pt x="346" y="15"/>
                  </a:lnTo>
                  <a:lnTo>
                    <a:pt x="344" y="15"/>
                  </a:lnTo>
                  <a:lnTo>
                    <a:pt x="343" y="15"/>
                  </a:lnTo>
                  <a:lnTo>
                    <a:pt x="341" y="13"/>
                  </a:lnTo>
                  <a:lnTo>
                    <a:pt x="339" y="13"/>
                  </a:lnTo>
                  <a:lnTo>
                    <a:pt x="338" y="13"/>
                  </a:lnTo>
                  <a:lnTo>
                    <a:pt x="336" y="12"/>
                  </a:lnTo>
                  <a:lnTo>
                    <a:pt x="334" y="12"/>
                  </a:lnTo>
                  <a:lnTo>
                    <a:pt x="333" y="12"/>
                  </a:lnTo>
                  <a:lnTo>
                    <a:pt x="331" y="10"/>
                  </a:lnTo>
                  <a:lnTo>
                    <a:pt x="328" y="10"/>
                  </a:lnTo>
                  <a:lnTo>
                    <a:pt x="326" y="10"/>
                  </a:lnTo>
                  <a:lnTo>
                    <a:pt x="324" y="8"/>
                  </a:lnTo>
                  <a:lnTo>
                    <a:pt x="324" y="12"/>
                  </a:lnTo>
                  <a:lnTo>
                    <a:pt x="324" y="15"/>
                  </a:lnTo>
                  <a:lnTo>
                    <a:pt x="324" y="17"/>
                  </a:lnTo>
                  <a:lnTo>
                    <a:pt x="324" y="20"/>
                  </a:lnTo>
                  <a:lnTo>
                    <a:pt x="323" y="23"/>
                  </a:lnTo>
                  <a:lnTo>
                    <a:pt x="323" y="27"/>
                  </a:lnTo>
                  <a:lnTo>
                    <a:pt x="323" y="32"/>
                  </a:lnTo>
                  <a:lnTo>
                    <a:pt x="321" y="33"/>
                  </a:lnTo>
                  <a:lnTo>
                    <a:pt x="321" y="38"/>
                  </a:lnTo>
                  <a:lnTo>
                    <a:pt x="319" y="42"/>
                  </a:lnTo>
                  <a:lnTo>
                    <a:pt x="319" y="47"/>
                  </a:lnTo>
                  <a:lnTo>
                    <a:pt x="318" y="50"/>
                  </a:lnTo>
                  <a:lnTo>
                    <a:pt x="318" y="53"/>
                  </a:lnTo>
                  <a:lnTo>
                    <a:pt x="316" y="58"/>
                  </a:lnTo>
                  <a:lnTo>
                    <a:pt x="316" y="63"/>
                  </a:lnTo>
                  <a:lnTo>
                    <a:pt x="314" y="65"/>
                  </a:lnTo>
                  <a:lnTo>
                    <a:pt x="314" y="70"/>
                  </a:lnTo>
                  <a:lnTo>
                    <a:pt x="313" y="73"/>
                  </a:lnTo>
                  <a:lnTo>
                    <a:pt x="311" y="78"/>
                  </a:lnTo>
                  <a:lnTo>
                    <a:pt x="311" y="82"/>
                  </a:lnTo>
                  <a:lnTo>
                    <a:pt x="309" y="85"/>
                  </a:lnTo>
                  <a:lnTo>
                    <a:pt x="308" y="88"/>
                  </a:lnTo>
                  <a:lnTo>
                    <a:pt x="306" y="92"/>
                  </a:lnTo>
                  <a:lnTo>
                    <a:pt x="306" y="95"/>
                  </a:lnTo>
                  <a:lnTo>
                    <a:pt x="304" y="98"/>
                  </a:lnTo>
                  <a:lnTo>
                    <a:pt x="303" y="98"/>
                  </a:lnTo>
                  <a:lnTo>
                    <a:pt x="303" y="102"/>
                  </a:lnTo>
                  <a:lnTo>
                    <a:pt x="301" y="103"/>
                  </a:lnTo>
                  <a:lnTo>
                    <a:pt x="301" y="105"/>
                  </a:lnTo>
                  <a:lnTo>
                    <a:pt x="299" y="107"/>
                  </a:lnTo>
                  <a:lnTo>
                    <a:pt x="298" y="107"/>
                  </a:lnTo>
                  <a:lnTo>
                    <a:pt x="296" y="108"/>
                  </a:lnTo>
                  <a:lnTo>
                    <a:pt x="294" y="107"/>
                  </a:lnTo>
                  <a:lnTo>
                    <a:pt x="294" y="105"/>
                  </a:lnTo>
                  <a:lnTo>
                    <a:pt x="294" y="102"/>
                  </a:lnTo>
                  <a:lnTo>
                    <a:pt x="296" y="100"/>
                  </a:lnTo>
                  <a:lnTo>
                    <a:pt x="296" y="98"/>
                  </a:lnTo>
                  <a:lnTo>
                    <a:pt x="296" y="95"/>
                  </a:lnTo>
                  <a:lnTo>
                    <a:pt x="298" y="92"/>
                  </a:lnTo>
                  <a:lnTo>
                    <a:pt x="298" y="87"/>
                  </a:lnTo>
                  <a:lnTo>
                    <a:pt x="298" y="83"/>
                  </a:lnTo>
                  <a:lnTo>
                    <a:pt x="299" y="80"/>
                  </a:lnTo>
                  <a:lnTo>
                    <a:pt x="299" y="77"/>
                  </a:lnTo>
                  <a:lnTo>
                    <a:pt x="301" y="72"/>
                  </a:lnTo>
                  <a:lnTo>
                    <a:pt x="301" y="67"/>
                  </a:lnTo>
                  <a:lnTo>
                    <a:pt x="303" y="63"/>
                  </a:lnTo>
                  <a:lnTo>
                    <a:pt x="303" y="58"/>
                  </a:lnTo>
                  <a:lnTo>
                    <a:pt x="303" y="53"/>
                  </a:lnTo>
                  <a:lnTo>
                    <a:pt x="303" y="48"/>
                  </a:lnTo>
                  <a:lnTo>
                    <a:pt x="303" y="45"/>
                  </a:lnTo>
                  <a:lnTo>
                    <a:pt x="303" y="42"/>
                  </a:lnTo>
                  <a:lnTo>
                    <a:pt x="303" y="37"/>
                  </a:lnTo>
                  <a:lnTo>
                    <a:pt x="303" y="32"/>
                  </a:lnTo>
                  <a:lnTo>
                    <a:pt x="303" y="30"/>
                  </a:lnTo>
                  <a:lnTo>
                    <a:pt x="301" y="25"/>
                  </a:lnTo>
                  <a:lnTo>
                    <a:pt x="301" y="22"/>
                  </a:lnTo>
                  <a:lnTo>
                    <a:pt x="299" y="18"/>
                  </a:lnTo>
                  <a:lnTo>
                    <a:pt x="298" y="17"/>
                  </a:lnTo>
                  <a:lnTo>
                    <a:pt x="296" y="15"/>
                  </a:lnTo>
                  <a:lnTo>
                    <a:pt x="293" y="13"/>
                  </a:lnTo>
                  <a:lnTo>
                    <a:pt x="291" y="12"/>
                  </a:lnTo>
                  <a:lnTo>
                    <a:pt x="288" y="10"/>
                  </a:lnTo>
                  <a:lnTo>
                    <a:pt x="286" y="10"/>
                  </a:lnTo>
                  <a:lnTo>
                    <a:pt x="284" y="10"/>
                  </a:lnTo>
                  <a:lnTo>
                    <a:pt x="283" y="10"/>
                  </a:lnTo>
                  <a:lnTo>
                    <a:pt x="281" y="10"/>
                  </a:lnTo>
                  <a:lnTo>
                    <a:pt x="281" y="8"/>
                  </a:lnTo>
                  <a:lnTo>
                    <a:pt x="279" y="8"/>
                  </a:lnTo>
                  <a:lnTo>
                    <a:pt x="278" y="8"/>
                  </a:lnTo>
                  <a:lnTo>
                    <a:pt x="276" y="8"/>
                  </a:lnTo>
                  <a:lnTo>
                    <a:pt x="274" y="8"/>
                  </a:lnTo>
                  <a:lnTo>
                    <a:pt x="273" y="7"/>
                  </a:lnTo>
                  <a:lnTo>
                    <a:pt x="271" y="7"/>
                  </a:lnTo>
                  <a:lnTo>
                    <a:pt x="269" y="7"/>
                  </a:lnTo>
                  <a:lnTo>
                    <a:pt x="268" y="7"/>
                  </a:lnTo>
                  <a:lnTo>
                    <a:pt x="266" y="5"/>
                  </a:lnTo>
                  <a:lnTo>
                    <a:pt x="264" y="5"/>
                  </a:lnTo>
                  <a:lnTo>
                    <a:pt x="263" y="5"/>
                  </a:lnTo>
                  <a:lnTo>
                    <a:pt x="261" y="5"/>
                  </a:lnTo>
                  <a:lnTo>
                    <a:pt x="259" y="5"/>
                  </a:lnTo>
                  <a:lnTo>
                    <a:pt x="258" y="3"/>
                  </a:lnTo>
                  <a:lnTo>
                    <a:pt x="256" y="3"/>
                  </a:lnTo>
                  <a:lnTo>
                    <a:pt x="254" y="3"/>
                  </a:lnTo>
                  <a:lnTo>
                    <a:pt x="253" y="3"/>
                  </a:lnTo>
                  <a:lnTo>
                    <a:pt x="251" y="2"/>
                  </a:lnTo>
                  <a:lnTo>
                    <a:pt x="249" y="2"/>
                  </a:lnTo>
                  <a:lnTo>
                    <a:pt x="248" y="2"/>
                  </a:lnTo>
                  <a:lnTo>
                    <a:pt x="246" y="2"/>
                  </a:lnTo>
                  <a:lnTo>
                    <a:pt x="244" y="0"/>
                  </a:lnTo>
                  <a:lnTo>
                    <a:pt x="243" y="0"/>
                  </a:lnTo>
                  <a:lnTo>
                    <a:pt x="241" y="0"/>
                  </a:lnTo>
                  <a:lnTo>
                    <a:pt x="241" y="3"/>
                  </a:lnTo>
                  <a:lnTo>
                    <a:pt x="241" y="7"/>
                  </a:lnTo>
                  <a:lnTo>
                    <a:pt x="239" y="10"/>
                  </a:lnTo>
                  <a:lnTo>
                    <a:pt x="239" y="15"/>
                  </a:lnTo>
                  <a:lnTo>
                    <a:pt x="239" y="17"/>
                  </a:lnTo>
                  <a:lnTo>
                    <a:pt x="239" y="22"/>
                  </a:lnTo>
                  <a:lnTo>
                    <a:pt x="238" y="27"/>
                  </a:lnTo>
                  <a:lnTo>
                    <a:pt x="238" y="32"/>
                  </a:lnTo>
                  <a:lnTo>
                    <a:pt x="238" y="35"/>
                  </a:lnTo>
                  <a:lnTo>
                    <a:pt x="236" y="40"/>
                  </a:lnTo>
                  <a:lnTo>
                    <a:pt x="236" y="45"/>
                  </a:lnTo>
                  <a:lnTo>
                    <a:pt x="234" y="50"/>
                  </a:lnTo>
                  <a:lnTo>
                    <a:pt x="234" y="55"/>
                  </a:lnTo>
                  <a:lnTo>
                    <a:pt x="233" y="60"/>
                  </a:lnTo>
                  <a:lnTo>
                    <a:pt x="233" y="65"/>
                  </a:lnTo>
                  <a:lnTo>
                    <a:pt x="231" y="68"/>
                  </a:lnTo>
                  <a:lnTo>
                    <a:pt x="231" y="73"/>
                  </a:lnTo>
                  <a:lnTo>
                    <a:pt x="230" y="78"/>
                  </a:lnTo>
                  <a:lnTo>
                    <a:pt x="228" y="82"/>
                  </a:lnTo>
                  <a:lnTo>
                    <a:pt x="228" y="87"/>
                  </a:lnTo>
                  <a:lnTo>
                    <a:pt x="226" y="92"/>
                  </a:lnTo>
                  <a:lnTo>
                    <a:pt x="225" y="95"/>
                  </a:lnTo>
                  <a:lnTo>
                    <a:pt x="225" y="98"/>
                  </a:lnTo>
                  <a:lnTo>
                    <a:pt x="223" y="102"/>
                  </a:lnTo>
                  <a:lnTo>
                    <a:pt x="221" y="105"/>
                  </a:lnTo>
                  <a:lnTo>
                    <a:pt x="221" y="108"/>
                  </a:lnTo>
                  <a:lnTo>
                    <a:pt x="221" y="112"/>
                  </a:lnTo>
                  <a:lnTo>
                    <a:pt x="220" y="113"/>
                  </a:lnTo>
                  <a:lnTo>
                    <a:pt x="218" y="115"/>
                  </a:lnTo>
                  <a:lnTo>
                    <a:pt x="218" y="115"/>
                  </a:lnTo>
                  <a:lnTo>
                    <a:pt x="216" y="117"/>
                  </a:lnTo>
                  <a:lnTo>
                    <a:pt x="215" y="117"/>
                  </a:lnTo>
                  <a:lnTo>
                    <a:pt x="213" y="115"/>
                  </a:lnTo>
                  <a:lnTo>
                    <a:pt x="211" y="115"/>
                  </a:lnTo>
                  <a:lnTo>
                    <a:pt x="210" y="113"/>
                  </a:lnTo>
                  <a:lnTo>
                    <a:pt x="208" y="110"/>
                  </a:lnTo>
                  <a:lnTo>
                    <a:pt x="205" y="107"/>
                  </a:lnTo>
                  <a:lnTo>
                    <a:pt x="203" y="103"/>
                  </a:lnTo>
                  <a:lnTo>
                    <a:pt x="201" y="98"/>
                  </a:lnTo>
                  <a:lnTo>
                    <a:pt x="198" y="95"/>
                  </a:lnTo>
                  <a:lnTo>
                    <a:pt x="195" y="90"/>
                  </a:lnTo>
                  <a:lnTo>
                    <a:pt x="193" y="85"/>
                  </a:lnTo>
                  <a:lnTo>
                    <a:pt x="190" y="80"/>
                  </a:lnTo>
                  <a:lnTo>
                    <a:pt x="186" y="75"/>
                  </a:lnTo>
                  <a:lnTo>
                    <a:pt x="183" y="68"/>
                  </a:lnTo>
                  <a:lnTo>
                    <a:pt x="180" y="63"/>
                  </a:lnTo>
                  <a:lnTo>
                    <a:pt x="176" y="58"/>
                  </a:lnTo>
                  <a:lnTo>
                    <a:pt x="173" y="52"/>
                  </a:lnTo>
                  <a:lnTo>
                    <a:pt x="170" y="47"/>
                  </a:lnTo>
                  <a:lnTo>
                    <a:pt x="166" y="42"/>
                  </a:lnTo>
                  <a:lnTo>
                    <a:pt x="161" y="35"/>
                  </a:lnTo>
                  <a:lnTo>
                    <a:pt x="158" y="32"/>
                  </a:lnTo>
                  <a:lnTo>
                    <a:pt x="155" y="27"/>
                  </a:lnTo>
                  <a:lnTo>
                    <a:pt x="151" y="22"/>
                  </a:lnTo>
                  <a:lnTo>
                    <a:pt x="148" y="18"/>
                  </a:lnTo>
                  <a:lnTo>
                    <a:pt x="143" y="15"/>
                  </a:lnTo>
                  <a:lnTo>
                    <a:pt x="140" y="13"/>
                  </a:lnTo>
                  <a:lnTo>
                    <a:pt x="138" y="10"/>
                  </a:lnTo>
                  <a:lnTo>
                    <a:pt x="135" y="8"/>
                  </a:lnTo>
                  <a:lnTo>
                    <a:pt x="130" y="7"/>
                  </a:lnTo>
                  <a:lnTo>
                    <a:pt x="126" y="7"/>
                  </a:lnTo>
                  <a:lnTo>
                    <a:pt x="123" y="7"/>
                  </a:lnTo>
                  <a:lnTo>
                    <a:pt x="120" y="8"/>
                  </a:lnTo>
                  <a:lnTo>
                    <a:pt x="118" y="8"/>
                  </a:lnTo>
                  <a:lnTo>
                    <a:pt x="115" y="10"/>
                  </a:lnTo>
                  <a:lnTo>
                    <a:pt x="113" y="12"/>
                  </a:lnTo>
                  <a:lnTo>
                    <a:pt x="110" y="13"/>
                  </a:lnTo>
                  <a:lnTo>
                    <a:pt x="106" y="13"/>
                  </a:lnTo>
                  <a:lnTo>
                    <a:pt x="105" y="15"/>
                  </a:lnTo>
                  <a:lnTo>
                    <a:pt x="101" y="15"/>
                  </a:lnTo>
                  <a:lnTo>
                    <a:pt x="100" y="17"/>
                  </a:lnTo>
                  <a:lnTo>
                    <a:pt x="97" y="17"/>
                  </a:lnTo>
                  <a:lnTo>
                    <a:pt x="95" y="18"/>
                  </a:lnTo>
                  <a:lnTo>
                    <a:pt x="92" y="20"/>
                  </a:lnTo>
                  <a:lnTo>
                    <a:pt x="90" y="22"/>
                  </a:lnTo>
                  <a:lnTo>
                    <a:pt x="87" y="22"/>
                  </a:lnTo>
                  <a:lnTo>
                    <a:pt x="85" y="23"/>
                  </a:lnTo>
                  <a:lnTo>
                    <a:pt x="82" y="25"/>
                  </a:lnTo>
                  <a:lnTo>
                    <a:pt x="80" y="27"/>
                  </a:lnTo>
                  <a:lnTo>
                    <a:pt x="77" y="27"/>
                  </a:lnTo>
                  <a:lnTo>
                    <a:pt x="75" y="28"/>
                  </a:lnTo>
                  <a:lnTo>
                    <a:pt x="72" y="30"/>
                  </a:lnTo>
                  <a:lnTo>
                    <a:pt x="70" y="30"/>
                  </a:lnTo>
                  <a:lnTo>
                    <a:pt x="67" y="32"/>
                  </a:lnTo>
                  <a:lnTo>
                    <a:pt x="65" y="32"/>
                  </a:lnTo>
                  <a:lnTo>
                    <a:pt x="62" y="33"/>
                  </a:lnTo>
                  <a:lnTo>
                    <a:pt x="58" y="33"/>
                  </a:lnTo>
                  <a:lnTo>
                    <a:pt x="58" y="35"/>
                  </a:lnTo>
                  <a:lnTo>
                    <a:pt x="55" y="37"/>
                  </a:lnTo>
                  <a:lnTo>
                    <a:pt x="53" y="38"/>
                  </a:lnTo>
                  <a:lnTo>
                    <a:pt x="50" y="38"/>
                  </a:lnTo>
                  <a:lnTo>
                    <a:pt x="48" y="40"/>
                  </a:lnTo>
                  <a:lnTo>
                    <a:pt x="45" y="42"/>
                  </a:lnTo>
                  <a:lnTo>
                    <a:pt x="43" y="42"/>
                  </a:lnTo>
                  <a:lnTo>
                    <a:pt x="40" y="43"/>
                  </a:lnTo>
                  <a:close/>
                </a:path>
              </a:pathLst>
            </a:custGeom>
            <a:solidFill>
              <a:srgbClr val="F06B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10" name="Freeform 106"/>
            <p:cNvSpPr>
              <a:spLocks/>
            </p:cNvSpPr>
            <p:nvPr/>
          </p:nvSpPr>
          <p:spPr bwMode="auto">
            <a:xfrm>
              <a:off x="3018" y="1403"/>
              <a:ext cx="625" cy="636"/>
            </a:xfrm>
            <a:custGeom>
              <a:avLst/>
              <a:gdLst/>
              <a:ahLst/>
              <a:cxnLst>
                <a:cxn ang="0">
                  <a:pos x="40" y="60"/>
                </a:cxn>
                <a:cxn ang="0">
                  <a:pos x="66" y="108"/>
                </a:cxn>
                <a:cxn ang="0">
                  <a:pos x="86" y="159"/>
                </a:cxn>
                <a:cxn ang="0">
                  <a:pos x="83" y="199"/>
                </a:cxn>
                <a:cxn ang="0">
                  <a:pos x="68" y="252"/>
                </a:cxn>
                <a:cxn ang="0">
                  <a:pos x="51" y="300"/>
                </a:cxn>
                <a:cxn ang="0">
                  <a:pos x="41" y="330"/>
                </a:cxn>
                <a:cxn ang="0">
                  <a:pos x="26" y="370"/>
                </a:cxn>
                <a:cxn ang="0">
                  <a:pos x="8" y="419"/>
                </a:cxn>
                <a:cxn ang="0">
                  <a:pos x="0" y="457"/>
                </a:cxn>
                <a:cxn ang="0">
                  <a:pos x="8" y="516"/>
                </a:cxn>
                <a:cxn ang="0">
                  <a:pos x="33" y="574"/>
                </a:cxn>
                <a:cxn ang="0">
                  <a:pos x="80" y="589"/>
                </a:cxn>
                <a:cxn ang="0">
                  <a:pos x="146" y="472"/>
                </a:cxn>
                <a:cxn ang="0">
                  <a:pos x="203" y="350"/>
                </a:cxn>
                <a:cxn ang="0">
                  <a:pos x="302" y="267"/>
                </a:cxn>
                <a:cxn ang="0">
                  <a:pos x="492" y="267"/>
                </a:cxn>
                <a:cxn ang="0">
                  <a:pos x="548" y="369"/>
                </a:cxn>
                <a:cxn ang="0">
                  <a:pos x="533" y="519"/>
                </a:cxn>
                <a:cxn ang="0">
                  <a:pos x="537" y="574"/>
                </a:cxn>
                <a:cxn ang="0">
                  <a:pos x="570" y="606"/>
                </a:cxn>
                <a:cxn ang="0">
                  <a:pos x="601" y="632"/>
                </a:cxn>
                <a:cxn ang="0">
                  <a:pos x="608" y="602"/>
                </a:cxn>
                <a:cxn ang="0">
                  <a:pos x="611" y="542"/>
                </a:cxn>
                <a:cxn ang="0">
                  <a:pos x="615" y="484"/>
                </a:cxn>
                <a:cxn ang="0">
                  <a:pos x="621" y="412"/>
                </a:cxn>
                <a:cxn ang="0">
                  <a:pos x="623" y="324"/>
                </a:cxn>
                <a:cxn ang="0">
                  <a:pos x="598" y="242"/>
                </a:cxn>
                <a:cxn ang="0">
                  <a:pos x="542" y="180"/>
                </a:cxn>
                <a:cxn ang="0">
                  <a:pos x="508" y="154"/>
                </a:cxn>
                <a:cxn ang="0">
                  <a:pos x="473" y="135"/>
                </a:cxn>
                <a:cxn ang="0">
                  <a:pos x="440" y="125"/>
                </a:cxn>
                <a:cxn ang="0">
                  <a:pos x="402" y="118"/>
                </a:cxn>
                <a:cxn ang="0">
                  <a:pos x="370" y="115"/>
                </a:cxn>
                <a:cxn ang="0">
                  <a:pos x="355" y="113"/>
                </a:cxn>
                <a:cxn ang="0">
                  <a:pos x="362" y="85"/>
                </a:cxn>
                <a:cxn ang="0">
                  <a:pos x="370" y="48"/>
                </a:cxn>
                <a:cxn ang="0">
                  <a:pos x="360" y="23"/>
                </a:cxn>
                <a:cxn ang="0">
                  <a:pos x="344" y="18"/>
                </a:cxn>
                <a:cxn ang="0">
                  <a:pos x="327" y="15"/>
                </a:cxn>
                <a:cxn ang="0">
                  <a:pos x="311" y="10"/>
                </a:cxn>
                <a:cxn ang="0">
                  <a:pos x="304" y="48"/>
                </a:cxn>
                <a:cxn ang="0">
                  <a:pos x="294" y="88"/>
                </a:cxn>
                <a:cxn ang="0">
                  <a:pos x="281" y="115"/>
                </a:cxn>
                <a:cxn ang="0">
                  <a:pos x="279" y="95"/>
                </a:cxn>
                <a:cxn ang="0">
                  <a:pos x="286" y="48"/>
                </a:cxn>
                <a:cxn ang="0">
                  <a:pos x="276" y="13"/>
                </a:cxn>
                <a:cxn ang="0">
                  <a:pos x="256" y="7"/>
                </a:cxn>
                <a:cxn ang="0">
                  <a:pos x="239" y="3"/>
                </a:cxn>
                <a:cxn ang="0">
                  <a:pos x="226" y="5"/>
                </a:cxn>
                <a:cxn ang="0">
                  <a:pos x="221" y="50"/>
                </a:cxn>
                <a:cxn ang="0">
                  <a:pos x="213" y="98"/>
                </a:cxn>
                <a:cxn ang="0">
                  <a:pos x="201" y="124"/>
                </a:cxn>
                <a:cxn ang="0">
                  <a:pos x="181" y="98"/>
                </a:cxn>
                <a:cxn ang="0">
                  <a:pos x="149" y="43"/>
                </a:cxn>
                <a:cxn ang="0">
                  <a:pos x="111" y="8"/>
                </a:cxn>
                <a:cxn ang="0">
                  <a:pos x="81" y="17"/>
                </a:cxn>
                <a:cxn ang="0">
                  <a:pos x="60" y="27"/>
                </a:cxn>
                <a:cxn ang="0">
                  <a:pos x="40" y="35"/>
                </a:cxn>
              </a:cxnLst>
              <a:rect l="0" t="0" r="r" b="b"/>
              <a:pathLst>
                <a:path w="625" h="636">
                  <a:moveTo>
                    <a:pt x="28" y="40"/>
                  </a:moveTo>
                  <a:lnTo>
                    <a:pt x="30" y="40"/>
                  </a:lnTo>
                  <a:lnTo>
                    <a:pt x="30" y="42"/>
                  </a:lnTo>
                  <a:lnTo>
                    <a:pt x="30" y="43"/>
                  </a:lnTo>
                  <a:lnTo>
                    <a:pt x="31" y="45"/>
                  </a:lnTo>
                  <a:lnTo>
                    <a:pt x="33" y="47"/>
                  </a:lnTo>
                  <a:lnTo>
                    <a:pt x="35" y="48"/>
                  </a:lnTo>
                  <a:lnTo>
                    <a:pt x="36" y="52"/>
                  </a:lnTo>
                  <a:lnTo>
                    <a:pt x="38" y="55"/>
                  </a:lnTo>
                  <a:lnTo>
                    <a:pt x="40" y="60"/>
                  </a:lnTo>
                  <a:lnTo>
                    <a:pt x="41" y="65"/>
                  </a:lnTo>
                  <a:lnTo>
                    <a:pt x="43" y="67"/>
                  </a:lnTo>
                  <a:lnTo>
                    <a:pt x="46" y="72"/>
                  </a:lnTo>
                  <a:lnTo>
                    <a:pt x="50" y="77"/>
                  </a:lnTo>
                  <a:lnTo>
                    <a:pt x="51" y="82"/>
                  </a:lnTo>
                  <a:lnTo>
                    <a:pt x="55" y="87"/>
                  </a:lnTo>
                  <a:lnTo>
                    <a:pt x="58" y="92"/>
                  </a:lnTo>
                  <a:lnTo>
                    <a:pt x="60" y="98"/>
                  </a:lnTo>
                  <a:lnTo>
                    <a:pt x="63" y="102"/>
                  </a:lnTo>
                  <a:lnTo>
                    <a:pt x="66" y="108"/>
                  </a:lnTo>
                  <a:lnTo>
                    <a:pt x="68" y="115"/>
                  </a:lnTo>
                  <a:lnTo>
                    <a:pt x="71" y="118"/>
                  </a:lnTo>
                  <a:lnTo>
                    <a:pt x="73" y="125"/>
                  </a:lnTo>
                  <a:lnTo>
                    <a:pt x="76" y="130"/>
                  </a:lnTo>
                  <a:lnTo>
                    <a:pt x="78" y="134"/>
                  </a:lnTo>
                  <a:lnTo>
                    <a:pt x="80" y="140"/>
                  </a:lnTo>
                  <a:lnTo>
                    <a:pt x="81" y="145"/>
                  </a:lnTo>
                  <a:lnTo>
                    <a:pt x="83" y="150"/>
                  </a:lnTo>
                  <a:lnTo>
                    <a:pt x="84" y="154"/>
                  </a:lnTo>
                  <a:lnTo>
                    <a:pt x="86" y="159"/>
                  </a:lnTo>
                  <a:lnTo>
                    <a:pt x="86" y="162"/>
                  </a:lnTo>
                  <a:lnTo>
                    <a:pt x="88" y="167"/>
                  </a:lnTo>
                  <a:lnTo>
                    <a:pt x="88" y="169"/>
                  </a:lnTo>
                  <a:lnTo>
                    <a:pt x="88" y="172"/>
                  </a:lnTo>
                  <a:lnTo>
                    <a:pt x="88" y="177"/>
                  </a:lnTo>
                  <a:lnTo>
                    <a:pt x="86" y="180"/>
                  </a:lnTo>
                  <a:lnTo>
                    <a:pt x="86" y="184"/>
                  </a:lnTo>
                  <a:lnTo>
                    <a:pt x="84" y="189"/>
                  </a:lnTo>
                  <a:lnTo>
                    <a:pt x="84" y="194"/>
                  </a:lnTo>
                  <a:lnTo>
                    <a:pt x="83" y="199"/>
                  </a:lnTo>
                  <a:lnTo>
                    <a:pt x="83" y="204"/>
                  </a:lnTo>
                  <a:lnTo>
                    <a:pt x="81" y="209"/>
                  </a:lnTo>
                  <a:lnTo>
                    <a:pt x="80" y="214"/>
                  </a:lnTo>
                  <a:lnTo>
                    <a:pt x="78" y="219"/>
                  </a:lnTo>
                  <a:lnTo>
                    <a:pt x="76" y="225"/>
                  </a:lnTo>
                  <a:lnTo>
                    <a:pt x="75" y="230"/>
                  </a:lnTo>
                  <a:lnTo>
                    <a:pt x="73" y="235"/>
                  </a:lnTo>
                  <a:lnTo>
                    <a:pt x="71" y="242"/>
                  </a:lnTo>
                  <a:lnTo>
                    <a:pt x="70" y="247"/>
                  </a:lnTo>
                  <a:lnTo>
                    <a:pt x="68" y="252"/>
                  </a:lnTo>
                  <a:lnTo>
                    <a:pt x="66" y="259"/>
                  </a:lnTo>
                  <a:lnTo>
                    <a:pt x="65" y="264"/>
                  </a:lnTo>
                  <a:lnTo>
                    <a:pt x="63" y="269"/>
                  </a:lnTo>
                  <a:lnTo>
                    <a:pt x="61" y="274"/>
                  </a:lnTo>
                  <a:lnTo>
                    <a:pt x="60" y="279"/>
                  </a:lnTo>
                  <a:lnTo>
                    <a:pt x="58" y="284"/>
                  </a:lnTo>
                  <a:lnTo>
                    <a:pt x="56" y="289"/>
                  </a:lnTo>
                  <a:lnTo>
                    <a:pt x="55" y="294"/>
                  </a:lnTo>
                  <a:lnTo>
                    <a:pt x="53" y="297"/>
                  </a:lnTo>
                  <a:lnTo>
                    <a:pt x="51" y="300"/>
                  </a:lnTo>
                  <a:lnTo>
                    <a:pt x="51" y="304"/>
                  </a:lnTo>
                  <a:lnTo>
                    <a:pt x="50" y="307"/>
                  </a:lnTo>
                  <a:lnTo>
                    <a:pt x="48" y="310"/>
                  </a:lnTo>
                  <a:lnTo>
                    <a:pt x="48" y="314"/>
                  </a:lnTo>
                  <a:lnTo>
                    <a:pt x="46" y="315"/>
                  </a:lnTo>
                  <a:lnTo>
                    <a:pt x="46" y="317"/>
                  </a:lnTo>
                  <a:lnTo>
                    <a:pt x="45" y="320"/>
                  </a:lnTo>
                  <a:lnTo>
                    <a:pt x="43" y="324"/>
                  </a:lnTo>
                  <a:lnTo>
                    <a:pt x="43" y="325"/>
                  </a:lnTo>
                  <a:lnTo>
                    <a:pt x="41" y="330"/>
                  </a:lnTo>
                  <a:lnTo>
                    <a:pt x="41" y="334"/>
                  </a:lnTo>
                  <a:lnTo>
                    <a:pt x="40" y="335"/>
                  </a:lnTo>
                  <a:lnTo>
                    <a:pt x="38" y="340"/>
                  </a:lnTo>
                  <a:lnTo>
                    <a:pt x="36" y="344"/>
                  </a:lnTo>
                  <a:lnTo>
                    <a:pt x="35" y="349"/>
                  </a:lnTo>
                  <a:lnTo>
                    <a:pt x="33" y="352"/>
                  </a:lnTo>
                  <a:lnTo>
                    <a:pt x="31" y="357"/>
                  </a:lnTo>
                  <a:lnTo>
                    <a:pt x="30" y="362"/>
                  </a:lnTo>
                  <a:lnTo>
                    <a:pt x="28" y="367"/>
                  </a:lnTo>
                  <a:lnTo>
                    <a:pt x="26" y="370"/>
                  </a:lnTo>
                  <a:lnTo>
                    <a:pt x="25" y="375"/>
                  </a:lnTo>
                  <a:lnTo>
                    <a:pt x="21" y="380"/>
                  </a:lnTo>
                  <a:lnTo>
                    <a:pt x="20" y="384"/>
                  </a:lnTo>
                  <a:lnTo>
                    <a:pt x="18" y="389"/>
                  </a:lnTo>
                  <a:lnTo>
                    <a:pt x="16" y="394"/>
                  </a:lnTo>
                  <a:lnTo>
                    <a:pt x="15" y="400"/>
                  </a:lnTo>
                  <a:lnTo>
                    <a:pt x="13" y="404"/>
                  </a:lnTo>
                  <a:lnTo>
                    <a:pt x="11" y="409"/>
                  </a:lnTo>
                  <a:lnTo>
                    <a:pt x="10" y="414"/>
                  </a:lnTo>
                  <a:lnTo>
                    <a:pt x="8" y="419"/>
                  </a:lnTo>
                  <a:lnTo>
                    <a:pt x="6" y="422"/>
                  </a:lnTo>
                  <a:lnTo>
                    <a:pt x="6" y="425"/>
                  </a:lnTo>
                  <a:lnTo>
                    <a:pt x="5" y="430"/>
                  </a:lnTo>
                  <a:lnTo>
                    <a:pt x="3" y="435"/>
                  </a:lnTo>
                  <a:lnTo>
                    <a:pt x="3" y="437"/>
                  </a:lnTo>
                  <a:lnTo>
                    <a:pt x="1" y="442"/>
                  </a:lnTo>
                  <a:lnTo>
                    <a:pt x="1" y="445"/>
                  </a:lnTo>
                  <a:lnTo>
                    <a:pt x="1" y="450"/>
                  </a:lnTo>
                  <a:lnTo>
                    <a:pt x="0" y="452"/>
                  </a:lnTo>
                  <a:lnTo>
                    <a:pt x="0" y="457"/>
                  </a:lnTo>
                  <a:lnTo>
                    <a:pt x="0" y="464"/>
                  </a:lnTo>
                  <a:lnTo>
                    <a:pt x="0" y="469"/>
                  </a:lnTo>
                  <a:lnTo>
                    <a:pt x="1" y="472"/>
                  </a:lnTo>
                  <a:lnTo>
                    <a:pt x="1" y="479"/>
                  </a:lnTo>
                  <a:lnTo>
                    <a:pt x="1" y="486"/>
                  </a:lnTo>
                  <a:lnTo>
                    <a:pt x="3" y="491"/>
                  </a:lnTo>
                  <a:lnTo>
                    <a:pt x="3" y="497"/>
                  </a:lnTo>
                  <a:lnTo>
                    <a:pt x="5" y="502"/>
                  </a:lnTo>
                  <a:lnTo>
                    <a:pt x="6" y="509"/>
                  </a:lnTo>
                  <a:lnTo>
                    <a:pt x="8" y="516"/>
                  </a:lnTo>
                  <a:lnTo>
                    <a:pt x="10" y="522"/>
                  </a:lnTo>
                  <a:lnTo>
                    <a:pt x="11" y="529"/>
                  </a:lnTo>
                  <a:lnTo>
                    <a:pt x="13" y="536"/>
                  </a:lnTo>
                  <a:lnTo>
                    <a:pt x="15" y="541"/>
                  </a:lnTo>
                  <a:lnTo>
                    <a:pt x="18" y="547"/>
                  </a:lnTo>
                  <a:lnTo>
                    <a:pt x="20" y="552"/>
                  </a:lnTo>
                  <a:lnTo>
                    <a:pt x="23" y="557"/>
                  </a:lnTo>
                  <a:lnTo>
                    <a:pt x="26" y="564"/>
                  </a:lnTo>
                  <a:lnTo>
                    <a:pt x="30" y="569"/>
                  </a:lnTo>
                  <a:lnTo>
                    <a:pt x="33" y="574"/>
                  </a:lnTo>
                  <a:lnTo>
                    <a:pt x="36" y="579"/>
                  </a:lnTo>
                  <a:lnTo>
                    <a:pt x="40" y="582"/>
                  </a:lnTo>
                  <a:lnTo>
                    <a:pt x="43" y="586"/>
                  </a:lnTo>
                  <a:lnTo>
                    <a:pt x="46" y="589"/>
                  </a:lnTo>
                  <a:lnTo>
                    <a:pt x="51" y="592"/>
                  </a:lnTo>
                  <a:lnTo>
                    <a:pt x="55" y="594"/>
                  </a:lnTo>
                  <a:lnTo>
                    <a:pt x="60" y="597"/>
                  </a:lnTo>
                  <a:lnTo>
                    <a:pt x="65" y="597"/>
                  </a:lnTo>
                  <a:lnTo>
                    <a:pt x="70" y="599"/>
                  </a:lnTo>
                  <a:lnTo>
                    <a:pt x="80" y="589"/>
                  </a:lnTo>
                  <a:lnTo>
                    <a:pt x="88" y="579"/>
                  </a:lnTo>
                  <a:lnTo>
                    <a:pt x="96" y="569"/>
                  </a:lnTo>
                  <a:lnTo>
                    <a:pt x="104" y="557"/>
                  </a:lnTo>
                  <a:lnTo>
                    <a:pt x="111" y="547"/>
                  </a:lnTo>
                  <a:lnTo>
                    <a:pt x="118" y="536"/>
                  </a:lnTo>
                  <a:lnTo>
                    <a:pt x="123" y="522"/>
                  </a:lnTo>
                  <a:lnTo>
                    <a:pt x="128" y="511"/>
                  </a:lnTo>
                  <a:lnTo>
                    <a:pt x="134" y="499"/>
                  </a:lnTo>
                  <a:lnTo>
                    <a:pt x="139" y="486"/>
                  </a:lnTo>
                  <a:lnTo>
                    <a:pt x="146" y="472"/>
                  </a:lnTo>
                  <a:lnTo>
                    <a:pt x="151" y="461"/>
                  </a:lnTo>
                  <a:lnTo>
                    <a:pt x="156" y="447"/>
                  </a:lnTo>
                  <a:lnTo>
                    <a:pt x="161" y="435"/>
                  </a:lnTo>
                  <a:lnTo>
                    <a:pt x="166" y="422"/>
                  </a:lnTo>
                  <a:lnTo>
                    <a:pt x="173" y="409"/>
                  </a:lnTo>
                  <a:lnTo>
                    <a:pt x="178" y="397"/>
                  </a:lnTo>
                  <a:lnTo>
                    <a:pt x="184" y="384"/>
                  </a:lnTo>
                  <a:lnTo>
                    <a:pt x="189" y="372"/>
                  </a:lnTo>
                  <a:lnTo>
                    <a:pt x="196" y="360"/>
                  </a:lnTo>
                  <a:lnTo>
                    <a:pt x="203" y="350"/>
                  </a:lnTo>
                  <a:lnTo>
                    <a:pt x="209" y="339"/>
                  </a:lnTo>
                  <a:lnTo>
                    <a:pt x="217" y="329"/>
                  </a:lnTo>
                  <a:lnTo>
                    <a:pt x="226" y="317"/>
                  </a:lnTo>
                  <a:lnTo>
                    <a:pt x="234" y="309"/>
                  </a:lnTo>
                  <a:lnTo>
                    <a:pt x="244" y="300"/>
                  </a:lnTo>
                  <a:lnTo>
                    <a:pt x="254" y="292"/>
                  </a:lnTo>
                  <a:lnTo>
                    <a:pt x="266" y="285"/>
                  </a:lnTo>
                  <a:lnTo>
                    <a:pt x="277" y="279"/>
                  </a:lnTo>
                  <a:lnTo>
                    <a:pt x="289" y="274"/>
                  </a:lnTo>
                  <a:lnTo>
                    <a:pt x="302" y="267"/>
                  </a:lnTo>
                  <a:lnTo>
                    <a:pt x="317" y="265"/>
                  </a:lnTo>
                  <a:lnTo>
                    <a:pt x="345" y="259"/>
                  </a:lnTo>
                  <a:lnTo>
                    <a:pt x="369" y="255"/>
                  </a:lnTo>
                  <a:lnTo>
                    <a:pt x="392" y="252"/>
                  </a:lnTo>
                  <a:lnTo>
                    <a:pt x="414" y="252"/>
                  </a:lnTo>
                  <a:lnTo>
                    <a:pt x="432" y="252"/>
                  </a:lnTo>
                  <a:lnTo>
                    <a:pt x="449" y="254"/>
                  </a:lnTo>
                  <a:lnTo>
                    <a:pt x="464" y="257"/>
                  </a:lnTo>
                  <a:lnTo>
                    <a:pt x="478" y="262"/>
                  </a:lnTo>
                  <a:lnTo>
                    <a:pt x="492" y="267"/>
                  </a:lnTo>
                  <a:lnTo>
                    <a:pt x="502" y="274"/>
                  </a:lnTo>
                  <a:lnTo>
                    <a:pt x="512" y="282"/>
                  </a:lnTo>
                  <a:lnTo>
                    <a:pt x="520" y="289"/>
                  </a:lnTo>
                  <a:lnTo>
                    <a:pt x="528" y="299"/>
                  </a:lnTo>
                  <a:lnTo>
                    <a:pt x="532" y="309"/>
                  </a:lnTo>
                  <a:lnTo>
                    <a:pt x="537" y="319"/>
                  </a:lnTo>
                  <a:lnTo>
                    <a:pt x="542" y="332"/>
                  </a:lnTo>
                  <a:lnTo>
                    <a:pt x="543" y="344"/>
                  </a:lnTo>
                  <a:lnTo>
                    <a:pt x="547" y="355"/>
                  </a:lnTo>
                  <a:lnTo>
                    <a:pt x="548" y="369"/>
                  </a:lnTo>
                  <a:lnTo>
                    <a:pt x="548" y="384"/>
                  </a:lnTo>
                  <a:lnTo>
                    <a:pt x="548" y="397"/>
                  </a:lnTo>
                  <a:lnTo>
                    <a:pt x="548" y="412"/>
                  </a:lnTo>
                  <a:lnTo>
                    <a:pt x="547" y="425"/>
                  </a:lnTo>
                  <a:lnTo>
                    <a:pt x="545" y="440"/>
                  </a:lnTo>
                  <a:lnTo>
                    <a:pt x="543" y="456"/>
                  </a:lnTo>
                  <a:lnTo>
                    <a:pt x="542" y="471"/>
                  </a:lnTo>
                  <a:lnTo>
                    <a:pt x="538" y="487"/>
                  </a:lnTo>
                  <a:lnTo>
                    <a:pt x="537" y="502"/>
                  </a:lnTo>
                  <a:lnTo>
                    <a:pt x="533" y="519"/>
                  </a:lnTo>
                  <a:lnTo>
                    <a:pt x="532" y="534"/>
                  </a:lnTo>
                  <a:lnTo>
                    <a:pt x="528" y="547"/>
                  </a:lnTo>
                  <a:lnTo>
                    <a:pt x="528" y="562"/>
                  </a:lnTo>
                  <a:lnTo>
                    <a:pt x="528" y="564"/>
                  </a:lnTo>
                  <a:lnTo>
                    <a:pt x="528" y="566"/>
                  </a:lnTo>
                  <a:lnTo>
                    <a:pt x="528" y="567"/>
                  </a:lnTo>
                  <a:lnTo>
                    <a:pt x="530" y="569"/>
                  </a:lnTo>
                  <a:lnTo>
                    <a:pt x="532" y="569"/>
                  </a:lnTo>
                  <a:lnTo>
                    <a:pt x="533" y="572"/>
                  </a:lnTo>
                  <a:lnTo>
                    <a:pt x="537" y="574"/>
                  </a:lnTo>
                  <a:lnTo>
                    <a:pt x="538" y="577"/>
                  </a:lnTo>
                  <a:lnTo>
                    <a:pt x="542" y="581"/>
                  </a:lnTo>
                  <a:lnTo>
                    <a:pt x="545" y="584"/>
                  </a:lnTo>
                  <a:lnTo>
                    <a:pt x="548" y="586"/>
                  </a:lnTo>
                  <a:lnTo>
                    <a:pt x="552" y="589"/>
                  </a:lnTo>
                  <a:lnTo>
                    <a:pt x="555" y="592"/>
                  </a:lnTo>
                  <a:lnTo>
                    <a:pt x="560" y="596"/>
                  </a:lnTo>
                  <a:lnTo>
                    <a:pt x="563" y="599"/>
                  </a:lnTo>
                  <a:lnTo>
                    <a:pt x="567" y="602"/>
                  </a:lnTo>
                  <a:lnTo>
                    <a:pt x="570" y="606"/>
                  </a:lnTo>
                  <a:lnTo>
                    <a:pt x="575" y="609"/>
                  </a:lnTo>
                  <a:lnTo>
                    <a:pt x="578" y="612"/>
                  </a:lnTo>
                  <a:lnTo>
                    <a:pt x="582" y="616"/>
                  </a:lnTo>
                  <a:lnTo>
                    <a:pt x="585" y="619"/>
                  </a:lnTo>
                  <a:lnTo>
                    <a:pt x="588" y="621"/>
                  </a:lnTo>
                  <a:lnTo>
                    <a:pt x="592" y="622"/>
                  </a:lnTo>
                  <a:lnTo>
                    <a:pt x="595" y="626"/>
                  </a:lnTo>
                  <a:lnTo>
                    <a:pt x="597" y="627"/>
                  </a:lnTo>
                  <a:lnTo>
                    <a:pt x="600" y="631"/>
                  </a:lnTo>
                  <a:lnTo>
                    <a:pt x="601" y="632"/>
                  </a:lnTo>
                  <a:lnTo>
                    <a:pt x="603" y="634"/>
                  </a:lnTo>
                  <a:lnTo>
                    <a:pt x="605" y="636"/>
                  </a:lnTo>
                  <a:lnTo>
                    <a:pt x="606" y="636"/>
                  </a:lnTo>
                  <a:lnTo>
                    <a:pt x="606" y="636"/>
                  </a:lnTo>
                  <a:lnTo>
                    <a:pt x="608" y="631"/>
                  </a:lnTo>
                  <a:lnTo>
                    <a:pt x="608" y="624"/>
                  </a:lnTo>
                  <a:lnTo>
                    <a:pt x="608" y="619"/>
                  </a:lnTo>
                  <a:lnTo>
                    <a:pt x="608" y="612"/>
                  </a:lnTo>
                  <a:lnTo>
                    <a:pt x="608" y="606"/>
                  </a:lnTo>
                  <a:lnTo>
                    <a:pt x="608" y="602"/>
                  </a:lnTo>
                  <a:lnTo>
                    <a:pt x="608" y="596"/>
                  </a:lnTo>
                  <a:lnTo>
                    <a:pt x="608" y="589"/>
                  </a:lnTo>
                  <a:lnTo>
                    <a:pt x="608" y="584"/>
                  </a:lnTo>
                  <a:lnTo>
                    <a:pt x="610" y="577"/>
                  </a:lnTo>
                  <a:lnTo>
                    <a:pt x="610" y="571"/>
                  </a:lnTo>
                  <a:lnTo>
                    <a:pt x="610" y="566"/>
                  </a:lnTo>
                  <a:lnTo>
                    <a:pt x="610" y="561"/>
                  </a:lnTo>
                  <a:lnTo>
                    <a:pt x="611" y="554"/>
                  </a:lnTo>
                  <a:lnTo>
                    <a:pt x="611" y="549"/>
                  </a:lnTo>
                  <a:lnTo>
                    <a:pt x="611" y="542"/>
                  </a:lnTo>
                  <a:lnTo>
                    <a:pt x="611" y="536"/>
                  </a:lnTo>
                  <a:lnTo>
                    <a:pt x="613" y="531"/>
                  </a:lnTo>
                  <a:lnTo>
                    <a:pt x="613" y="524"/>
                  </a:lnTo>
                  <a:lnTo>
                    <a:pt x="613" y="519"/>
                  </a:lnTo>
                  <a:lnTo>
                    <a:pt x="613" y="514"/>
                  </a:lnTo>
                  <a:lnTo>
                    <a:pt x="613" y="507"/>
                  </a:lnTo>
                  <a:lnTo>
                    <a:pt x="615" y="502"/>
                  </a:lnTo>
                  <a:lnTo>
                    <a:pt x="615" y="496"/>
                  </a:lnTo>
                  <a:lnTo>
                    <a:pt x="615" y="489"/>
                  </a:lnTo>
                  <a:lnTo>
                    <a:pt x="615" y="484"/>
                  </a:lnTo>
                  <a:lnTo>
                    <a:pt x="616" y="477"/>
                  </a:lnTo>
                  <a:lnTo>
                    <a:pt x="616" y="472"/>
                  </a:lnTo>
                  <a:lnTo>
                    <a:pt x="616" y="467"/>
                  </a:lnTo>
                  <a:lnTo>
                    <a:pt x="616" y="461"/>
                  </a:lnTo>
                  <a:lnTo>
                    <a:pt x="616" y="454"/>
                  </a:lnTo>
                  <a:lnTo>
                    <a:pt x="618" y="449"/>
                  </a:lnTo>
                  <a:lnTo>
                    <a:pt x="618" y="439"/>
                  </a:lnTo>
                  <a:lnTo>
                    <a:pt x="620" y="430"/>
                  </a:lnTo>
                  <a:lnTo>
                    <a:pt x="621" y="420"/>
                  </a:lnTo>
                  <a:lnTo>
                    <a:pt x="621" y="412"/>
                  </a:lnTo>
                  <a:lnTo>
                    <a:pt x="623" y="402"/>
                  </a:lnTo>
                  <a:lnTo>
                    <a:pt x="623" y="394"/>
                  </a:lnTo>
                  <a:lnTo>
                    <a:pt x="623" y="384"/>
                  </a:lnTo>
                  <a:lnTo>
                    <a:pt x="625" y="375"/>
                  </a:lnTo>
                  <a:lnTo>
                    <a:pt x="625" y="367"/>
                  </a:lnTo>
                  <a:lnTo>
                    <a:pt x="625" y="359"/>
                  </a:lnTo>
                  <a:lnTo>
                    <a:pt x="625" y="350"/>
                  </a:lnTo>
                  <a:lnTo>
                    <a:pt x="623" y="340"/>
                  </a:lnTo>
                  <a:lnTo>
                    <a:pt x="623" y="332"/>
                  </a:lnTo>
                  <a:lnTo>
                    <a:pt x="623" y="324"/>
                  </a:lnTo>
                  <a:lnTo>
                    <a:pt x="621" y="315"/>
                  </a:lnTo>
                  <a:lnTo>
                    <a:pt x="620" y="307"/>
                  </a:lnTo>
                  <a:lnTo>
                    <a:pt x="618" y="299"/>
                  </a:lnTo>
                  <a:lnTo>
                    <a:pt x="616" y="290"/>
                  </a:lnTo>
                  <a:lnTo>
                    <a:pt x="615" y="282"/>
                  </a:lnTo>
                  <a:lnTo>
                    <a:pt x="611" y="274"/>
                  </a:lnTo>
                  <a:lnTo>
                    <a:pt x="608" y="267"/>
                  </a:lnTo>
                  <a:lnTo>
                    <a:pt x="606" y="257"/>
                  </a:lnTo>
                  <a:lnTo>
                    <a:pt x="603" y="250"/>
                  </a:lnTo>
                  <a:lnTo>
                    <a:pt x="598" y="242"/>
                  </a:lnTo>
                  <a:lnTo>
                    <a:pt x="595" y="234"/>
                  </a:lnTo>
                  <a:lnTo>
                    <a:pt x="590" y="227"/>
                  </a:lnTo>
                  <a:lnTo>
                    <a:pt x="583" y="220"/>
                  </a:lnTo>
                  <a:lnTo>
                    <a:pt x="578" y="214"/>
                  </a:lnTo>
                  <a:lnTo>
                    <a:pt x="572" y="205"/>
                  </a:lnTo>
                  <a:lnTo>
                    <a:pt x="565" y="200"/>
                  </a:lnTo>
                  <a:lnTo>
                    <a:pt x="557" y="192"/>
                  </a:lnTo>
                  <a:lnTo>
                    <a:pt x="548" y="185"/>
                  </a:lnTo>
                  <a:lnTo>
                    <a:pt x="545" y="184"/>
                  </a:lnTo>
                  <a:lnTo>
                    <a:pt x="542" y="180"/>
                  </a:lnTo>
                  <a:lnTo>
                    <a:pt x="538" y="177"/>
                  </a:lnTo>
                  <a:lnTo>
                    <a:pt x="535" y="174"/>
                  </a:lnTo>
                  <a:lnTo>
                    <a:pt x="530" y="172"/>
                  </a:lnTo>
                  <a:lnTo>
                    <a:pt x="528" y="169"/>
                  </a:lnTo>
                  <a:lnTo>
                    <a:pt x="525" y="167"/>
                  </a:lnTo>
                  <a:lnTo>
                    <a:pt x="522" y="164"/>
                  </a:lnTo>
                  <a:lnTo>
                    <a:pt x="518" y="162"/>
                  </a:lnTo>
                  <a:lnTo>
                    <a:pt x="515" y="159"/>
                  </a:lnTo>
                  <a:lnTo>
                    <a:pt x="512" y="157"/>
                  </a:lnTo>
                  <a:lnTo>
                    <a:pt x="508" y="154"/>
                  </a:lnTo>
                  <a:lnTo>
                    <a:pt x="505" y="152"/>
                  </a:lnTo>
                  <a:lnTo>
                    <a:pt x="502" y="150"/>
                  </a:lnTo>
                  <a:lnTo>
                    <a:pt x="498" y="149"/>
                  </a:lnTo>
                  <a:lnTo>
                    <a:pt x="495" y="147"/>
                  </a:lnTo>
                  <a:lnTo>
                    <a:pt x="492" y="145"/>
                  </a:lnTo>
                  <a:lnTo>
                    <a:pt x="487" y="142"/>
                  </a:lnTo>
                  <a:lnTo>
                    <a:pt x="483" y="140"/>
                  </a:lnTo>
                  <a:lnTo>
                    <a:pt x="480" y="139"/>
                  </a:lnTo>
                  <a:lnTo>
                    <a:pt x="477" y="137"/>
                  </a:lnTo>
                  <a:lnTo>
                    <a:pt x="473" y="135"/>
                  </a:lnTo>
                  <a:lnTo>
                    <a:pt x="470" y="134"/>
                  </a:lnTo>
                  <a:lnTo>
                    <a:pt x="467" y="134"/>
                  </a:lnTo>
                  <a:lnTo>
                    <a:pt x="464" y="134"/>
                  </a:lnTo>
                  <a:lnTo>
                    <a:pt x="460" y="132"/>
                  </a:lnTo>
                  <a:lnTo>
                    <a:pt x="457" y="130"/>
                  </a:lnTo>
                  <a:lnTo>
                    <a:pt x="454" y="129"/>
                  </a:lnTo>
                  <a:lnTo>
                    <a:pt x="449" y="129"/>
                  </a:lnTo>
                  <a:lnTo>
                    <a:pt x="447" y="127"/>
                  </a:lnTo>
                  <a:lnTo>
                    <a:pt x="444" y="127"/>
                  </a:lnTo>
                  <a:lnTo>
                    <a:pt x="440" y="125"/>
                  </a:lnTo>
                  <a:lnTo>
                    <a:pt x="437" y="125"/>
                  </a:lnTo>
                  <a:lnTo>
                    <a:pt x="432" y="124"/>
                  </a:lnTo>
                  <a:lnTo>
                    <a:pt x="429" y="124"/>
                  </a:lnTo>
                  <a:lnTo>
                    <a:pt x="425" y="122"/>
                  </a:lnTo>
                  <a:lnTo>
                    <a:pt x="420" y="122"/>
                  </a:lnTo>
                  <a:lnTo>
                    <a:pt x="417" y="122"/>
                  </a:lnTo>
                  <a:lnTo>
                    <a:pt x="414" y="120"/>
                  </a:lnTo>
                  <a:lnTo>
                    <a:pt x="410" y="120"/>
                  </a:lnTo>
                  <a:lnTo>
                    <a:pt x="405" y="120"/>
                  </a:lnTo>
                  <a:lnTo>
                    <a:pt x="402" y="118"/>
                  </a:lnTo>
                  <a:lnTo>
                    <a:pt x="399" y="118"/>
                  </a:lnTo>
                  <a:lnTo>
                    <a:pt x="395" y="118"/>
                  </a:lnTo>
                  <a:lnTo>
                    <a:pt x="392" y="118"/>
                  </a:lnTo>
                  <a:lnTo>
                    <a:pt x="389" y="117"/>
                  </a:lnTo>
                  <a:lnTo>
                    <a:pt x="385" y="117"/>
                  </a:lnTo>
                  <a:lnTo>
                    <a:pt x="382" y="117"/>
                  </a:lnTo>
                  <a:lnTo>
                    <a:pt x="379" y="117"/>
                  </a:lnTo>
                  <a:lnTo>
                    <a:pt x="377" y="117"/>
                  </a:lnTo>
                  <a:lnTo>
                    <a:pt x="374" y="117"/>
                  </a:lnTo>
                  <a:lnTo>
                    <a:pt x="370" y="115"/>
                  </a:lnTo>
                  <a:lnTo>
                    <a:pt x="369" y="115"/>
                  </a:lnTo>
                  <a:lnTo>
                    <a:pt x="367" y="115"/>
                  </a:lnTo>
                  <a:lnTo>
                    <a:pt x="365" y="115"/>
                  </a:lnTo>
                  <a:lnTo>
                    <a:pt x="364" y="115"/>
                  </a:lnTo>
                  <a:lnTo>
                    <a:pt x="362" y="115"/>
                  </a:lnTo>
                  <a:lnTo>
                    <a:pt x="360" y="115"/>
                  </a:lnTo>
                  <a:lnTo>
                    <a:pt x="359" y="115"/>
                  </a:lnTo>
                  <a:lnTo>
                    <a:pt x="357" y="115"/>
                  </a:lnTo>
                  <a:lnTo>
                    <a:pt x="355" y="115"/>
                  </a:lnTo>
                  <a:lnTo>
                    <a:pt x="355" y="113"/>
                  </a:lnTo>
                  <a:lnTo>
                    <a:pt x="355" y="112"/>
                  </a:lnTo>
                  <a:lnTo>
                    <a:pt x="355" y="110"/>
                  </a:lnTo>
                  <a:lnTo>
                    <a:pt x="355" y="107"/>
                  </a:lnTo>
                  <a:lnTo>
                    <a:pt x="357" y="103"/>
                  </a:lnTo>
                  <a:lnTo>
                    <a:pt x="357" y="102"/>
                  </a:lnTo>
                  <a:lnTo>
                    <a:pt x="359" y="98"/>
                  </a:lnTo>
                  <a:lnTo>
                    <a:pt x="359" y="97"/>
                  </a:lnTo>
                  <a:lnTo>
                    <a:pt x="360" y="92"/>
                  </a:lnTo>
                  <a:lnTo>
                    <a:pt x="362" y="88"/>
                  </a:lnTo>
                  <a:lnTo>
                    <a:pt x="362" y="85"/>
                  </a:lnTo>
                  <a:lnTo>
                    <a:pt x="364" y="82"/>
                  </a:lnTo>
                  <a:lnTo>
                    <a:pt x="365" y="78"/>
                  </a:lnTo>
                  <a:lnTo>
                    <a:pt x="365" y="73"/>
                  </a:lnTo>
                  <a:lnTo>
                    <a:pt x="365" y="70"/>
                  </a:lnTo>
                  <a:lnTo>
                    <a:pt x="367" y="65"/>
                  </a:lnTo>
                  <a:lnTo>
                    <a:pt x="369" y="63"/>
                  </a:lnTo>
                  <a:lnTo>
                    <a:pt x="369" y="58"/>
                  </a:lnTo>
                  <a:lnTo>
                    <a:pt x="370" y="55"/>
                  </a:lnTo>
                  <a:lnTo>
                    <a:pt x="370" y="52"/>
                  </a:lnTo>
                  <a:lnTo>
                    <a:pt x="370" y="48"/>
                  </a:lnTo>
                  <a:lnTo>
                    <a:pt x="370" y="45"/>
                  </a:lnTo>
                  <a:lnTo>
                    <a:pt x="370" y="42"/>
                  </a:lnTo>
                  <a:lnTo>
                    <a:pt x="370" y="38"/>
                  </a:lnTo>
                  <a:lnTo>
                    <a:pt x="370" y="35"/>
                  </a:lnTo>
                  <a:lnTo>
                    <a:pt x="369" y="32"/>
                  </a:lnTo>
                  <a:lnTo>
                    <a:pt x="367" y="32"/>
                  </a:lnTo>
                  <a:lnTo>
                    <a:pt x="365" y="28"/>
                  </a:lnTo>
                  <a:lnTo>
                    <a:pt x="365" y="27"/>
                  </a:lnTo>
                  <a:lnTo>
                    <a:pt x="364" y="25"/>
                  </a:lnTo>
                  <a:lnTo>
                    <a:pt x="360" y="23"/>
                  </a:lnTo>
                  <a:lnTo>
                    <a:pt x="359" y="23"/>
                  </a:lnTo>
                  <a:lnTo>
                    <a:pt x="357" y="23"/>
                  </a:lnTo>
                  <a:lnTo>
                    <a:pt x="355" y="23"/>
                  </a:lnTo>
                  <a:lnTo>
                    <a:pt x="354" y="22"/>
                  </a:lnTo>
                  <a:lnTo>
                    <a:pt x="352" y="22"/>
                  </a:lnTo>
                  <a:lnTo>
                    <a:pt x="350" y="22"/>
                  </a:lnTo>
                  <a:lnTo>
                    <a:pt x="349" y="20"/>
                  </a:lnTo>
                  <a:lnTo>
                    <a:pt x="347" y="20"/>
                  </a:lnTo>
                  <a:lnTo>
                    <a:pt x="345" y="20"/>
                  </a:lnTo>
                  <a:lnTo>
                    <a:pt x="344" y="18"/>
                  </a:lnTo>
                  <a:lnTo>
                    <a:pt x="342" y="18"/>
                  </a:lnTo>
                  <a:lnTo>
                    <a:pt x="341" y="18"/>
                  </a:lnTo>
                  <a:lnTo>
                    <a:pt x="339" y="17"/>
                  </a:lnTo>
                  <a:lnTo>
                    <a:pt x="337" y="17"/>
                  </a:lnTo>
                  <a:lnTo>
                    <a:pt x="336" y="17"/>
                  </a:lnTo>
                  <a:lnTo>
                    <a:pt x="334" y="15"/>
                  </a:lnTo>
                  <a:lnTo>
                    <a:pt x="332" y="15"/>
                  </a:lnTo>
                  <a:lnTo>
                    <a:pt x="331" y="15"/>
                  </a:lnTo>
                  <a:lnTo>
                    <a:pt x="329" y="15"/>
                  </a:lnTo>
                  <a:lnTo>
                    <a:pt x="327" y="15"/>
                  </a:lnTo>
                  <a:lnTo>
                    <a:pt x="326" y="15"/>
                  </a:lnTo>
                  <a:lnTo>
                    <a:pt x="324" y="13"/>
                  </a:lnTo>
                  <a:lnTo>
                    <a:pt x="322" y="13"/>
                  </a:lnTo>
                  <a:lnTo>
                    <a:pt x="321" y="13"/>
                  </a:lnTo>
                  <a:lnTo>
                    <a:pt x="319" y="12"/>
                  </a:lnTo>
                  <a:lnTo>
                    <a:pt x="317" y="12"/>
                  </a:lnTo>
                  <a:lnTo>
                    <a:pt x="316" y="12"/>
                  </a:lnTo>
                  <a:lnTo>
                    <a:pt x="314" y="12"/>
                  </a:lnTo>
                  <a:lnTo>
                    <a:pt x="312" y="10"/>
                  </a:lnTo>
                  <a:lnTo>
                    <a:pt x="311" y="10"/>
                  </a:lnTo>
                  <a:lnTo>
                    <a:pt x="309" y="13"/>
                  </a:lnTo>
                  <a:lnTo>
                    <a:pt x="309" y="15"/>
                  </a:lnTo>
                  <a:lnTo>
                    <a:pt x="309" y="18"/>
                  </a:lnTo>
                  <a:lnTo>
                    <a:pt x="309" y="23"/>
                  </a:lnTo>
                  <a:lnTo>
                    <a:pt x="307" y="27"/>
                  </a:lnTo>
                  <a:lnTo>
                    <a:pt x="307" y="32"/>
                  </a:lnTo>
                  <a:lnTo>
                    <a:pt x="307" y="33"/>
                  </a:lnTo>
                  <a:lnTo>
                    <a:pt x="306" y="38"/>
                  </a:lnTo>
                  <a:lnTo>
                    <a:pt x="306" y="43"/>
                  </a:lnTo>
                  <a:lnTo>
                    <a:pt x="304" y="48"/>
                  </a:lnTo>
                  <a:lnTo>
                    <a:pt x="304" y="52"/>
                  </a:lnTo>
                  <a:lnTo>
                    <a:pt x="302" y="55"/>
                  </a:lnTo>
                  <a:lnTo>
                    <a:pt x="302" y="60"/>
                  </a:lnTo>
                  <a:lnTo>
                    <a:pt x="301" y="65"/>
                  </a:lnTo>
                  <a:lnTo>
                    <a:pt x="301" y="68"/>
                  </a:lnTo>
                  <a:lnTo>
                    <a:pt x="299" y="72"/>
                  </a:lnTo>
                  <a:lnTo>
                    <a:pt x="297" y="77"/>
                  </a:lnTo>
                  <a:lnTo>
                    <a:pt x="297" y="82"/>
                  </a:lnTo>
                  <a:lnTo>
                    <a:pt x="296" y="83"/>
                  </a:lnTo>
                  <a:lnTo>
                    <a:pt x="294" y="88"/>
                  </a:lnTo>
                  <a:lnTo>
                    <a:pt x="294" y="92"/>
                  </a:lnTo>
                  <a:lnTo>
                    <a:pt x="292" y="95"/>
                  </a:lnTo>
                  <a:lnTo>
                    <a:pt x="291" y="98"/>
                  </a:lnTo>
                  <a:lnTo>
                    <a:pt x="289" y="100"/>
                  </a:lnTo>
                  <a:lnTo>
                    <a:pt x="287" y="103"/>
                  </a:lnTo>
                  <a:lnTo>
                    <a:pt x="286" y="107"/>
                  </a:lnTo>
                  <a:lnTo>
                    <a:pt x="286" y="108"/>
                  </a:lnTo>
                  <a:lnTo>
                    <a:pt x="286" y="112"/>
                  </a:lnTo>
                  <a:lnTo>
                    <a:pt x="282" y="113"/>
                  </a:lnTo>
                  <a:lnTo>
                    <a:pt x="281" y="115"/>
                  </a:lnTo>
                  <a:lnTo>
                    <a:pt x="279" y="115"/>
                  </a:lnTo>
                  <a:lnTo>
                    <a:pt x="277" y="115"/>
                  </a:lnTo>
                  <a:lnTo>
                    <a:pt x="276" y="115"/>
                  </a:lnTo>
                  <a:lnTo>
                    <a:pt x="276" y="113"/>
                  </a:lnTo>
                  <a:lnTo>
                    <a:pt x="276" y="110"/>
                  </a:lnTo>
                  <a:lnTo>
                    <a:pt x="276" y="108"/>
                  </a:lnTo>
                  <a:lnTo>
                    <a:pt x="277" y="105"/>
                  </a:lnTo>
                  <a:lnTo>
                    <a:pt x="277" y="102"/>
                  </a:lnTo>
                  <a:lnTo>
                    <a:pt x="279" y="98"/>
                  </a:lnTo>
                  <a:lnTo>
                    <a:pt x="279" y="95"/>
                  </a:lnTo>
                  <a:lnTo>
                    <a:pt x="281" y="90"/>
                  </a:lnTo>
                  <a:lnTo>
                    <a:pt x="282" y="85"/>
                  </a:lnTo>
                  <a:lnTo>
                    <a:pt x="282" y="82"/>
                  </a:lnTo>
                  <a:lnTo>
                    <a:pt x="284" y="77"/>
                  </a:lnTo>
                  <a:lnTo>
                    <a:pt x="284" y="72"/>
                  </a:lnTo>
                  <a:lnTo>
                    <a:pt x="286" y="67"/>
                  </a:lnTo>
                  <a:lnTo>
                    <a:pt x="286" y="63"/>
                  </a:lnTo>
                  <a:lnTo>
                    <a:pt x="286" y="58"/>
                  </a:lnTo>
                  <a:lnTo>
                    <a:pt x="286" y="53"/>
                  </a:lnTo>
                  <a:lnTo>
                    <a:pt x="286" y="48"/>
                  </a:lnTo>
                  <a:lnTo>
                    <a:pt x="287" y="43"/>
                  </a:lnTo>
                  <a:lnTo>
                    <a:pt x="286" y="40"/>
                  </a:lnTo>
                  <a:lnTo>
                    <a:pt x="286" y="35"/>
                  </a:lnTo>
                  <a:lnTo>
                    <a:pt x="286" y="32"/>
                  </a:lnTo>
                  <a:lnTo>
                    <a:pt x="286" y="27"/>
                  </a:lnTo>
                  <a:lnTo>
                    <a:pt x="284" y="23"/>
                  </a:lnTo>
                  <a:lnTo>
                    <a:pt x="282" y="20"/>
                  </a:lnTo>
                  <a:lnTo>
                    <a:pt x="281" y="17"/>
                  </a:lnTo>
                  <a:lnTo>
                    <a:pt x="277" y="15"/>
                  </a:lnTo>
                  <a:lnTo>
                    <a:pt x="276" y="13"/>
                  </a:lnTo>
                  <a:lnTo>
                    <a:pt x="271" y="12"/>
                  </a:lnTo>
                  <a:lnTo>
                    <a:pt x="267" y="10"/>
                  </a:lnTo>
                  <a:lnTo>
                    <a:pt x="266" y="10"/>
                  </a:lnTo>
                  <a:lnTo>
                    <a:pt x="264" y="10"/>
                  </a:lnTo>
                  <a:lnTo>
                    <a:pt x="264" y="8"/>
                  </a:lnTo>
                  <a:lnTo>
                    <a:pt x="262" y="8"/>
                  </a:lnTo>
                  <a:lnTo>
                    <a:pt x="261" y="8"/>
                  </a:lnTo>
                  <a:lnTo>
                    <a:pt x="259" y="8"/>
                  </a:lnTo>
                  <a:lnTo>
                    <a:pt x="257" y="8"/>
                  </a:lnTo>
                  <a:lnTo>
                    <a:pt x="256" y="7"/>
                  </a:lnTo>
                  <a:lnTo>
                    <a:pt x="254" y="7"/>
                  </a:lnTo>
                  <a:lnTo>
                    <a:pt x="252" y="7"/>
                  </a:lnTo>
                  <a:lnTo>
                    <a:pt x="251" y="7"/>
                  </a:lnTo>
                  <a:lnTo>
                    <a:pt x="249" y="5"/>
                  </a:lnTo>
                  <a:lnTo>
                    <a:pt x="247" y="5"/>
                  </a:lnTo>
                  <a:lnTo>
                    <a:pt x="246" y="5"/>
                  </a:lnTo>
                  <a:lnTo>
                    <a:pt x="244" y="5"/>
                  </a:lnTo>
                  <a:lnTo>
                    <a:pt x="242" y="5"/>
                  </a:lnTo>
                  <a:lnTo>
                    <a:pt x="241" y="3"/>
                  </a:lnTo>
                  <a:lnTo>
                    <a:pt x="239" y="3"/>
                  </a:lnTo>
                  <a:lnTo>
                    <a:pt x="237" y="3"/>
                  </a:lnTo>
                  <a:lnTo>
                    <a:pt x="236" y="3"/>
                  </a:lnTo>
                  <a:lnTo>
                    <a:pt x="236" y="2"/>
                  </a:lnTo>
                  <a:lnTo>
                    <a:pt x="234" y="2"/>
                  </a:lnTo>
                  <a:lnTo>
                    <a:pt x="232" y="2"/>
                  </a:lnTo>
                  <a:lnTo>
                    <a:pt x="231" y="2"/>
                  </a:lnTo>
                  <a:lnTo>
                    <a:pt x="229" y="2"/>
                  </a:lnTo>
                  <a:lnTo>
                    <a:pt x="227" y="0"/>
                  </a:lnTo>
                  <a:lnTo>
                    <a:pt x="226" y="0"/>
                  </a:lnTo>
                  <a:lnTo>
                    <a:pt x="226" y="5"/>
                  </a:lnTo>
                  <a:lnTo>
                    <a:pt x="226" y="8"/>
                  </a:lnTo>
                  <a:lnTo>
                    <a:pt x="226" y="13"/>
                  </a:lnTo>
                  <a:lnTo>
                    <a:pt x="226" y="17"/>
                  </a:lnTo>
                  <a:lnTo>
                    <a:pt x="224" y="22"/>
                  </a:lnTo>
                  <a:lnTo>
                    <a:pt x="224" y="27"/>
                  </a:lnTo>
                  <a:lnTo>
                    <a:pt x="224" y="32"/>
                  </a:lnTo>
                  <a:lnTo>
                    <a:pt x="224" y="37"/>
                  </a:lnTo>
                  <a:lnTo>
                    <a:pt x="222" y="42"/>
                  </a:lnTo>
                  <a:lnTo>
                    <a:pt x="222" y="47"/>
                  </a:lnTo>
                  <a:lnTo>
                    <a:pt x="221" y="50"/>
                  </a:lnTo>
                  <a:lnTo>
                    <a:pt x="221" y="57"/>
                  </a:lnTo>
                  <a:lnTo>
                    <a:pt x="221" y="62"/>
                  </a:lnTo>
                  <a:lnTo>
                    <a:pt x="219" y="65"/>
                  </a:lnTo>
                  <a:lnTo>
                    <a:pt x="219" y="70"/>
                  </a:lnTo>
                  <a:lnTo>
                    <a:pt x="217" y="77"/>
                  </a:lnTo>
                  <a:lnTo>
                    <a:pt x="216" y="82"/>
                  </a:lnTo>
                  <a:lnTo>
                    <a:pt x="216" y="85"/>
                  </a:lnTo>
                  <a:lnTo>
                    <a:pt x="214" y="88"/>
                  </a:lnTo>
                  <a:lnTo>
                    <a:pt x="213" y="93"/>
                  </a:lnTo>
                  <a:lnTo>
                    <a:pt x="213" y="98"/>
                  </a:lnTo>
                  <a:lnTo>
                    <a:pt x="211" y="100"/>
                  </a:lnTo>
                  <a:lnTo>
                    <a:pt x="209" y="105"/>
                  </a:lnTo>
                  <a:lnTo>
                    <a:pt x="209" y="108"/>
                  </a:lnTo>
                  <a:lnTo>
                    <a:pt x="208" y="112"/>
                  </a:lnTo>
                  <a:lnTo>
                    <a:pt x="206" y="115"/>
                  </a:lnTo>
                  <a:lnTo>
                    <a:pt x="204" y="115"/>
                  </a:lnTo>
                  <a:lnTo>
                    <a:pt x="204" y="118"/>
                  </a:lnTo>
                  <a:lnTo>
                    <a:pt x="204" y="120"/>
                  </a:lnTo>
                  <a:lnTo>
                    <a:pt x="203" y="122"/>
                  </a:lnTo>
                  <a:lnTo>
                    <a:pt x="201" y="124"/>
                  </a:lnTo>
                  <a:lnTo>
                    <a:pt x="199" y="124"/>
                  </a:lnTo>
                  <a:lnTo>
                    <a:pt x="198" y="124"/>
                  </a:lnTo>
                  <a:lnTo>
                    <a:pt x="196" y="122"/>
                  </a:lnTo>
                  <a:lnTo>
                    <a:pt x="194" y="120"/>
                  </a:lnTo>
                  <a:lnTo>
                    <a:pt x="193" y="118"/>
                  </a:lnTo>
                  <a:lnTo>
                    <a:pt x="191" y="115"/>
                  </a:lnTo>
                  <a:lnTo>
                    <a:pt x="189" y="113"/>
                  </a:lnTo>
                  <a:lnTo>
                    <a:pt x="186" y="108"/>
                  </a:lnTo>
                  <a:lnTo>
                    <a:pt x="184" y="103"/>
                  </a:lnTo>
                  <a:lnTo>
                    <a:pt x="181" y="98"/>
                  </a:lnTo>
                  <a:lnTo>
                    <a:pt x="179" y="95"/>
                  </a:lnTo>
                  <a:lnTo>
                    <a:pt x="176" y="88"/>
                  </a:lnTo>
                  <a:lnTo>
                    <a:pt x="173" y="83"/>
                  </a:lnTo>
                  <a:lnTo>
                    <a:pt x="169" y="78"/>
                  </a:lnTo>
                  <a:lnTo>
                    <a:pt x="168" y="72"/>
                  </a:lnTo>
                  <a:lnTo>
                    <a:pt x="164" y="65"/>
                  </a:lnTo>
                  <a:lnTo>
                    <a:pt x="161" y="60"/>
                  </a:lnTo>
                  <a:lnTo>
                    <a:pt x="158" y="55"/>
                  </a:lnTo>
                  <a:lnTo>
                    <a:pt x="153" y="48"/>
                  </a:lnTo>
                  <a:lnTo>
                    <a:pt x="149" y="43"/>
                  </a:lnTo>
                  <a:lnTo>
                    <a:pt x="146" y="38"/>
                  </a:lnTo>
                  <a:lnTo>
                    <a:pt x="143" y="32"/>
                  </a:lnTo>
                  <a:lnTo>
                    <a:pt x="138" y="28"/>
                  </a:lnTo>
                  <a:lnTo>
                    <a:pt x="134" y="23"/>
                  </a:lnTo>
                  <a:lnTo>
                    <a:pt x="131" y="20"/>
                  </a:lnTo>
                  <a:lnTo>
                    <a:pt x="126" y="15"/>
                  </a:lnTo>
                  <a:lnTo>
                    <a:pt x="123" y="13"/>
                  </a:lnTo>
                  <a:lnTo>
                    <a:pt x="119" y="12"/>
                  </a:lnTo>
                  <a:lnTo>
                    <a:pt x="114" y="10"/>
                  </a:lnTo>
                  <a:lnTo>
                    <a:pt x="111" y="8"/>
                  </a:lnTo>
                  <a:lnTo>
                    <a:pt x="106" y="8"/>
                  </a:lnTo>
                  <a:lnTo>
                    <a:pt x="101" y="10"/>
                  </a:lnTo>
                  <a:lnTo>
                    <a:pt x="96" y="10"/>
                  </a:lnTo>
                  <a:lnTo>
                    <a:pt x="94" y="12"/>
                  </a:lnTo>
                  <a:lnTo>
                    <a:pt x="93" y="13"/>
                  </a:lnTo>
                  <a:lnTo>
                    <a:pt x="89" y="13"/>
                  </a:lnTo>
                  <a:lnTo>
                    <a:pt x="88" y="15"/>
                  </a:lnTo>
                  <a:lnTo>
                    <a:pt x="86" y="15"/>
                  </a:lnTo>
                  <a:lnTo>
                    <a:pt x="84" y="15"/>
                  </a:lnTo>
                  <a:lnTo>
                    <a:pt x="81" y="17"/>
                  </a:lnTo>
                  <a:lnTo>
                    <a:pt x="80" y="17"/>
                  </a:lnTo>
                  <a:lnTo>
                    <a:pt x="78" y="18"/>
                  </a:lnTo>
                  <a:lnTo>
                    <a:pt x="75" y="20"/>
                  </a:lnTo>
                  <a:lnTo>
                    <a:pt x="73" y="20"/>
                  </a:lnTo>
                  <a:lnTo>
                    <a:pt x="71" y="22"/>
                  </a:lnTo>
                  <a:lnTo>
                    <a:pt x="68" y="23"/>
                  </a:lnTo>
                  <a:lnTo>
                    <a:pt x="66" y="23"/>
                  </a:lnTo>
                  <a:lnTo>
                    <a:pt x="65" y="25"/>
                  </a:lnTo>
                  <a:lnTo>
                    <a:pt x="61" y="25"/>
                  </a:lnTo>
                  <a:lnTo>
                    <a:pt x="60" y="27"/>
                  </a:lnTo>
                  <a:lnTo>
                    <a:pt x="58" y="28"/>
                  </a:lnTo>
                  <a:lnTo>
                    <a:pt x="56" y="28"/>
                  </a:lnTo>
                  <a:lnTo>
                    <a:pt x="53" y="30"/>
                  </a:lnTo>
                  <a:lnTo>
                    <a:pt x="51" y="30"/>
                  </a:lnTo>
                  <a:lnTo>
                    <a:pt x="50" y="32"/>
                  </a:lnTo>
                  <a:lnTo>
                    <a:pt x="46" y="32"/>
                  </a:lnTo>
                  <a:lnTo>
                    <a:pt x="45" y="32"/>
                  </a:lnTo>
                  <a:lnTo>
                    <a:pt x="43" y="33"/>
                  </a:lnTo>
                  <a:lnTo>
                    <a:pt x="41" y="35"/>
                  </a:lnTo>
                  <a:lnTo>
                    <a:pt x="40" y="35"/>
                  </a:lnTo>
                  <a:lnTo>
                    <a:pt x="38" y="37"/>
                  </a:lnTo>
                  <a:lnTo>
                    <a:pt x="35" y="37"/>
                  </a:lnTo>
                  <a:lnTo>
                    <a:pt x="33" y="38"/>
                  </a:lnTo>
                  <a:lnTo>
                    <a:pt x="31" y="40"/>
                  </a:lnTo>
                  <a:lnTo>
                    <a:pt x="28" y="40"/>
                  </a:lnTo>
                  <a:close/>
                </a:path>
              </a:pathLst>
            </a:custGeom>
            <a:solidFill>
              <a:srgbClr val="F580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11" name="Freeform 107"/>
            <p:cNvSpPr>
              <a:spLocks/>
            </p:cNvSpPr>
            <p:nvPr/>
          </p:nvSpPr>
          <p:spPr bwMode="auto">
            <a:xfrm>
              <a:off x="3036" y="1403"/>
              <a:ext cx="602" cy="629"/>
            </a:xfrm>
            <a:custGeom>
              <a:avLst/>
              <a:gdLst/>
              <a:ahLst/>
              <a:cxnLst>
                <a:cxn ang="0">
                  <a:pos x="27" y="58"/>
                </a:cxn>
                <a:cxn ang="0">
                  <a:pos x="53" y="110"/>
                </a:cxn>
                <a:cxn ang="0">
                  <a:pos x="75" y="164"/>
                </a:cxn>
                <a:cxn ang="0">
                  <a:pos x="73" y="200"/>
                </a:cxn>
                <a:cxn ang="0">
                  <a:pos x="65" y="250"/>
                </a:cxn>
                <a:cxn ang="0">
                  <a:pos x="53" y="292"/>
                </a:cxn>
                <a:cxn ang="0">
                  <a:pos x="37" y="335"/>
                </a:cxn>
                <a:cxn ang="0">
                  <a:pos x="7" y="439"/>
                </a:cxn>
                <a:cxn ang="0">
                  <a:pos x="7" y="536"/>
                </a:cxn>
                <a:cxn ang="0">
                  <a:pos x="68" y="551"/>
                </a:cxn>
                <a:cxn ang="0">
                  <a:pos x="105" y="487"/>
                </a:cxn>
                <a:cxn ang="0">
                  <a:pos x="131" y="417"/>
                </a:cxn>
                <a:cxn ang="0">
                  <a:pos x="163" y="350"/>
                </a:cxn>
                <a:cxn ang="0">
                  <a:pos x="198" y="299"/>
                </a:cxn>
                <a:cxn ang="0">
                  <a:pos x="233" y="267"/>
                </a:cxn>
                <a:cxn ang="0">
                  <a:pos x="286" y="250"/>
                </a:cxn>
                <a:cxn ang="0">
                  <a:pos x="484" y="254"/>
                </a:cxn>
                <a:cxn ang="0">
                  <a:pos x="542" y="365"/>
                </a:cxn>
                <a:cxn ang="0">
                  <a:pos x="524" y="519"/>
                </a:cxn>
                <a:cxn ang="0">
                  <a:pos x="525" y="579"/>
                </a:cxn>
                <a:cxn ang="0">
                  <a:pos x="554" y="606"/>
                </a:cxn>
                <a:cxn ang="0">
                  <a:pos x="579" y="627"/>
                </a:cxn>
                <a:cxn ang="0">
                  <a:pos x="585" y="586"/>
                </a:cxn>
                <a:cxn ang="0">
                  <a:pos x="588" y="529"/>
                </a:cxn>
                <a:cxn ang="0">
                  <a:pos x="592" y="471"/>
                </a:cxn>
                <a:cxn ang="0">
                  <a:pos x="600" y="395"/>
                </a:cxn>
                <a:cxn ang="0">
                  <a:pos x="598" y="310"/>
                </a:cxn>
                <a:cxn ang="0">
                  <a:pos x="569" y="232"/>
                </a:cxn>
                <a:cxn ang="0">
                  <a:pos x="517" y="180"/>
                </a:cxn>
                <a:cxn ang="0">
                  <a:pos x="485" y="157"/>
                </a:cxn>
                <a:cxn ang="0">
                  <a:pos x="452" y="140"/>
                </a:cxn>
                <a:cxn ang="0">
                  <a:pos x="417" y="132"/>
                </a:cxn>
                <a:cxn ang="0">
                  <a:pos x="377" y="127"/>
                </a:cxn>
                <a:cxn ang="0">
                  <a:pos x="347" y="124"/>
                </a:cxn>
                <a:cxn ang="0">
                  <a:pos x="332" y="118"/>
                </a:cxn>
                <a:cxn ang="0">
                  <a:pos x="344" y="85"/>
                </a:cxn>
                <a:cxn ang="0">
                  <a:pos x="354" y="47"/>
                </a:cxn>
                <a:cxn ang="0">
                  <a:pos x="337" y="23"/>
                </a:cxn>
                <a:cxn ang="0">
                  <a:pos x="321" y="17"/>
                </a:cxn>
                <a:cxn ang="0">
                  <a:pos x="304" y="13"/>
                </a:cxn>
                <a:cxn ang="0">
                  <a:pos x="293" y="22"/>
                </a:cxn>
                <a:cxn ang="0">
                  <a:pos x="286" y="65"/>
                </a:cxn>
                <a:cxn ang="0">
                  <a:pos x="274" y="105"/>
                </a:cxn>
                <a:cxn ang="0">
                  <a:pos x="256" y="124"/>
                </a:cxn>
                <a:cxn ang="0">
                  <a:pos x="263" y="92"/>
                </a:cxn>
                <a:cxn ang="0">
                  <a:pos x="269" y="42"/>
                </a:cxn>
                <a:cxn ang="0">
                  <a:pos x="244" y="10"/>
                </a:cxn>
                <a:cxn ang="0">
                  <a:pos x="229" y="5"/>
                </a:cxn>
                <a:cxn ang="0">
                  <a:pos x="213" y="2"/>
                </a:cxn>
                <a:cxn ang="0">
                  <a:pos x="208" y="42"/>
                </a:cxn>
                <a:cxn ang="0">
                  <a:pos x="201" y="92"/>
                </a:cxn>
                <a:cxn ang="0">
                  <a:pos x="188" y="124"/>
                </a:cxn>
                <a:cxn ang="0">
                  <a:pos x="171" y="117"/>
                </a:cxn>
                <a:cxn ang="0">
                  <a:pos x="143" y="63"/>
                </a:cxn>
                <a:cxn ang="0">
                  <a:pos x="105" y="15"/>
                </a:cxn>
                <a:cxn ang="0">
                  <a:pos x="65" y="15"/>
                </a:cxn>
                <a:cxn ang="0">
                  <a:pos x="47" y="23"/>
                </a:cxn>
                <a:cxn ang="0">
                  <a:pos x="28" y="32"/>
                </a:cxn>
              </a:cxnLst>
              <a:rect l="0" t="0" r="r" b="b"/>
              <a:pathLst>
                <a:path w="602" h="629">
                  <a:moveTo>
                    <a:pt x="15" y="37"/>
                  </a:moveTo>
                  <a:lnTo>
                    <a:pt x="17" y="37"/>
                  </a:lnTo>
                  <a:lnTo>
                    <a:pt x="17" y="38"/>
                  </a:lnTo>
                  <a:lnTo>
                    <a:pt x="17" y="40"/>
                  </a:lnTo>
                  <a:lnTo>
                    <a:pt x="18" y="42"/>
                  </a:lnTo>
                  <a:lnTo>
                    <a:pt x="20" y="45"/>
                  </a:lnTo>
                  <a:lnTo>
                    <a:pt x="22" y="48"/>
                  </a:lnTo>
                  <a:lnTo>
                    <a:pt x="23" y="50"/>
                  </a:lnTo>
                  <a:lnTo>
                    <a:pt x="23" y="53"/>
                  </a:lnTo>
                  <a:lnTo>
                    <a:pt x="27" y="58"/>
                  </a:lnTo>
                  <a:lnTo>
                    <a:pt x="28" y="63"/>
                  </a:lnTo>
                  <a:lnTo>
                    <a:pt x="32" y="67"/>
                  </a:lnTo>
                  <a:lnTo>
                    <a:pt x="33" y="72"/>
                  </a:lnTo>
                  <a:lnTo>
                    <a:pt x="37" y="77"/>
                  </a:lnTo>
                  <a:lnTo>
                    <a:pt x="40" y="82"/>
                  </a:lnTo>
                  <a:lnTo>
                    <a:pt x="42" y="87"/>
                  </a:lnTo>
                  <a:lnTo>
                    <a:pt x="45" y="93"/>
                  </a:lnTo>
                  <a:lnTo>
                    <a:pt x="48" y="98"/>
                  </a:lnTo>
                  <a:lnTo>
                    <a:pt x="52" y="103"/>
                  </a:lnTo>
                  <a:lnTo>
                    <a:pt x="53" y="110"/>
                  </a:lnTo>
                  <a:lnTo>
                    <a:pt x="57" y="115"/>
                  </a:lnTo>
                  <a:lnTo>
                    <a:pt x="60" y="122"/>
                  </a:lnTo>
                  <a:lnTo>
                    <a:pt x="62" y="127"/>
                  </a:lnTo>
                  <a:lnTo>
                    <a:pt x="65" y="134"/>
                  </a:lnTo>
                  <a:lnTo>
                    <a:pt x="66" y="139"/>
                  </a:lnTo>
                  <a:lnTo>
                    <a:pt x="68" y="144"/>
                  </a:lnTo>
                  <a:lnTo>
                    <a:pt x="70" y="149"/>
                  </a:lnTo>
                  <a:lnTo>
                    <a:pt x="71" y="154"/>
                  </a:lnTo>
                  <a:lnTo>
                    <a:pt x="73" y="159"/>
                  </a:lnTo>
                  <a:lnTo>
                    <a:pt x="75" y="164"/>
                  </a:lnTo>
                  <a:lnTo>
                    <a:pt x="76" y="167"/>
                  </a:lnTo>
                  <a:lnTo>
                    <a:pt x="76" y="170"/>
                  </a:lnTo>
                  <a:lnTo>
                    <a:pt x="76" y="174"/>
                  </a:lnTo>
                  <a:lnTo>
                    <a:pt x="76" y="177"/>
                  </a:lnTo>
                  <a:lnTo>
                    <a:pt x="76" y="180"/>
                  </a:lnTo>
                  <a:lnTo>
                    <a:pt x="76" y="184"/>
                  </a:lnTo>
                  <a:lnTo>
                    <a:pt x="75" y="187"/>
                  </a:lnTo>
                  <a:lnTo>
                    <a:pt x="75" y="192"/>
                  </a:lnTo>
                  <a:lnTo>
                    <a:pt x="75" y="197"/>
                  </a:lnTo>
                  <a:lnTo>
                    <a:pt x="73" y="200"/>
                  </a:lnTo>
                  <a:lnTo>
                    <a:pt x="73" y="205"/>
                  </a:lnTo>
                  <a:lnTo>
                    <a:pt x="73" y="210"/>
                  </a:lnTo>
                  <a:lnTo>
                    <a:pt x="71" y="215"/>
                  </a:lnTo>
                  <a:lnTo>
                    <a:pt x="70" y="219"/>
                  </a:lnTo>
                  <a:lnTo>
                    <a:pt x="70" y="224"/>
                  </a:lnTo>
                  <a:lnTo>
                    <a:pt x="68" y="230"/>
                  </a:lnTo>
                  <a:lnTo>
                    <a:pt x="68" y="234"/>
                  </a:lnTo>
                  <a:lnTo>
                    <a:pt x="66" y="239"/>
                  </a:lnTo>
                  <a:lnTo>
                    <a:pt x="65" y="245"/>
                  </a:lnTo>
                  <a:lnTo>
                    <a:pt x="65" y="250"/>
                  </a:lnTo>
                  <a:lnTo>
                    <a:pt x="63" y="254"/>
                  </a:lnTo>
                  <a:lnTo>
                    <a:pt x="62" y="259"/>
                  </a:lnTo>
                  <a:lnTo>
                    <a:pt x="62" y="264"/>
                  </a:lnTo>
                  <a:lnTo>
                    <a:pt x="60" y="267"/>
                  </a:lnTo>
                  <a:lnTo>
                    <a:pt x="58" y="272"/>
                  </a:lnTo>
                  <a:lnTo>
                    <a:pt x="57" y="277"/>
                  </a:lnTo>
                  <a:lnTo>
                    <a:pt x="57" y="282"/>
                  </a:lnTo>
                  <a:lnTo>
                    <a:pt x="55" y="284"/>
                  </a:lnTo>
                  <a:lnTo>
                    <a:pt x="53" y="289"/>
                  </a:lnTo>
                  <a:lnTo>
                    <a:pt x="53" y="292"/>
                  </a:lnTo>
                  <a:lnTo>
                    <a:pt x="52" y="295"/>
                  </a:lnTo>
                  <a:lnTo>
                    <a:pt x="50" y="300"/>
                  </a:lnTo>
                  <a:lnTo>
                    <a:pt x="50" y="300"/>
                  </a:lnTo>
                  <a:lnTo>
                    <a:pt x="48" y="304"/>
                  </a:lnTo>
                  <a:lnTo>
                    <a:pt x="48" y="305"/>
                  </a:lnTo>
                  <a:lnTo>
                    <a:pt x="47" y="310"/>
                  </a:lnTo>
                  <a:lnTo>
                    <a:pt x="45" y="317"/>
                  </a:lnTo>
                  <a:lnTo>
                    <a:pt x="42" y="322"/>
                  </a:lnTo>
                  <a:lnTo>
                    <a:pt x="40" y="329"/>
                  </a:lnTo>
                  <a:lnTo>
                    <a:pt x="37" y="335"/>
                  </a:lnTo>
                  <a:lnTo>
                    <a:pt x="33" y="345"/>
                  </a:lnTo>
                  <a:lnTo>
                    <a:pt x="30" y="354"/>
                  </a:lnTo>
                  <a:lnTo>
                    <a:pt x="27" y="364"/>
                  </a:lnTo>
                  <a:lnTo>
                    <a:pt x="23" y="372"/>
                  </a:lnTo>
                  <a:lnTo>
                    <a:pt x="22" y="384"/>
                  </a:lnTo>
                  <a:lnTo>
                    <a:pt x="18" y="394"/>
                  </a:lnTo>
                  <a:lnTo>
                    <a:pt x="15" y="404"/>
                  </a:lnTo>
                  <a:lnTo>
                    <a:pt x="12" y="417"/>
                  </a:lnTo>
                  <a:lnTo>
                    <a:pt x="10" y="427"/>
                  </a:lnTo>
                  <a:lnTo>
                    <a:pt x="7" y="439"/>
                  </a:lnTo>
                  <a:lnTo>
                    <a:pt x="5" y="450"/>
                  </a:lnTo>
                  <a:lnTo>
                    <a:pt x="3" y="461"/>
                  </a:lnTo>
                  <a:lnTo>
                    <a:pt x="2" y="471"/>
                  </a:lnTo>
                  <a:lnTo>
                    <a:pt x="0" y="482"/>
                  </a:lnTo>
                  <a:lnTo>
                    <a:pt x="0" y="492"/>
                  </a:lnTo>
                  <a:lnTo>
                    <a:pt x="0" y="502"/>
                  </a:lnTo>
                  <a:lnTo>
                    <a:pt x="2" y="512"/>
                  </a:lnTo>
                  <a:lnTo>
                    <a:pt x="2" y="521"/>
                  </a:lnTo>
                  <a:lnTo>
                    <a:pt x="5" y="529"/>
                  </a:lnTo>
                  <a:lnTo>
                    <a:pt x="7" y="536"/>
                  </a:lnTo>
                  <a:lnTo>
                    <a:pt x="12" y="544"/>
                  </a:lnTo>
                  <a:lnTo>
                    <a:pt x="15" y="551"/>
                  </a:lnTo>
                  <a:lnTo>
                    <a:pt x="22" y="554"/>
                  </a:lnTo>
                  <a:lnTo>
                    <a:pt x="27" y="559"/>
                  </a:lnTo>
                  <a:lnTo>
                    <a:pt x="33" y="562"/>
                  </a:lnTo>
                  <a:lnTo>
                    <a:pt x="42" y="564"/>
                  </a:lnTo>
                  <a:lnTo>
                    <a:pt x="52" y="566"/>
                  </a:lnTo>
                  <a:lnTo>
                    <a:pt x="58" y="561"/>
                  </a:lnTo>
                  <a:lnTo>
                    <a:pt x="63" y="556"/>
                  </a:lnTo>
                  <a:lnTo>
                    <a:pt x="68" y="551"/>
                  </a:lnTo>
                  <a:lnTo>
                    <a:pt x="73" y="546"/>
                  </a:lnTo>
                  <a:lnTo>
                    <a:pt x="76" y="539"/>
                  </a:lnTo>
                  <a:lnTo>
                    <a:pt x="81" y="536"/>
                  </a:lnTo>
                  <a:lnTo>
                    <a:pt x="85" y="529"/>
                  </a:lnTo>
                  <a:lnTo>
                    <a:pt x="90" y="522"/>
                  </a:lnTo>
                  <a:lnTo>
                    <a:pt x="93" y="516"/>
                  </a:lnTo>
                  <a:lnTo>
                    <a:pt x="96" y="509"/>
                  </a:lnTo>
                  <a:lnTo>
                    <a:pt x="100" y="502"/>
                  </a:lnTo>
                  <a:lnTo>
                    <a:pt x="103" y="496"/>
                  </a:lnTo>
                  <a:lnTo>
                    <a:pt x="105" y="487"/>
                  </a:lnTo>
                  <a:lnTo>
                    <a:pt x="106" y="482"/>
                  </a:lnTo>
                  <a:lnTo>
                    <a:pt x="110" y="474"/>
                  </a:lnTo>
                  <a:lnTo>
                    <a:pt x="113" y="467"/>
                  </a:lnTo>
                  <a:lnTo>
                    <a:pt x="115" y="461"/>
                  </a:lnTo>
                  <a:lnTo>
                    <a:pt x="118" y="452"/>
                  </a:lnTo>
                  <a:lnTo>
                    <a:pt x="120" y="445"/>
                  </a:lnTo>
                  <a:lnTo>
                    <a:pt x="123" y="437"/>
                  </a:lnTo>
                  <a:lnTo>
                    <a:pt x="126" y="430"/>
                  </a:lnTo>
                  <a:lnTo>
                    <a:pt x="128" y="424"/>
                  </a:lnTo>
                  <a:lnTo>
                    <a:pt x="131" y="417"/>
                  </a:lnTo>
                  <a:lnTo>
                    <a:pt x="133" y="409"/>
                  </a:lnTo>
                  <a:lnTo>
                    <a:pt x="136" y="400"/>
                  </a:lnTo>
                  <a:lnTo>
                    <a:pt x="140" y="395"/>
                  </a:lnTo>
                  <a:lnTo>
                    <a:pt x="143" y="387"/>
                  </a:lnTo>
                  <a:lnTo>
                    <a:pt x="145" y="382"/>
                  </a:lnTo>
                  <a:lnTo>
                    <a:pt x="148" y="375"/>
                  </a:lnTo>
                  <a:lnTo>
                    <a:pt x="151" y="369"/>
                  </a:lnTo>
                  <a:lnTo>
                    <a:pt x="155" y="364"/>
                  </a:lnTo>
                  <a:lnTo>
                    <a:pt x="160" y="357"/>
                  </a:lnTo>
                  <a:lnTo>
                    <a:pt x="163" y="350"/>
                  </a:lnTo>
                  <a:lnTo>
                    <a:pt x="168" y="344"/>
                  </a:lnTo>
                  <a:lnTo>
                    <a:pt x="171" y="337"/>
                  </a:lnTo>
                  <a:lnTo>
                    <a:pt x="176" y="332"/>
                  </a:lnTo>
                  <a:lnTo>
                    <a:pt x="180" y="325"/>
                  </a:lnTo>
                  <a:lnTo>
                    <a:pt x="183" y="320"/>
                  </a:lnTo>
                  <a:lnTo>
                    <a:pt x="186" y="315"/>
                  </a:lnTo>
                  <a:lnTo>
                    <a:pt x="188" y="310"/>
                  </a:lnTo>
                  <a:lnTo>
                    <a:pt x="191" y="305"/>
                  </a:lnTo>
                  <a:lnTo>
                    <a:pt x="195" y="300"/>
                  </a:lnTo>
                  <a:lnTo>
                    <a:pt x="198" y="299"/>
                  </a:lnTo>
                  <a:lnTo>
                    <a:pt x="201" y="294"/>
                  </a:lnTo>
                  <a:lnTo>
                    <a:pt x="204" y="290"/>
                  </a:lnTo>
                  <a:lnTo>
                    <a:pt x="208" y="287"/>
                  </a:lnTo>
                  <a:lnTo>
                    <a:pt x="211" y="284"/>
                  </a:lnTo>
                  <a:lnTo>
                    <a:pt x="214" y="282"/>
                  </a:lnTo>
                  <a:lnTo>
                    <a:pt x="218" y="279"/>
                  </a:lnTo>
                  <a:lnTo>
                    <a:pt x="221" y="275"/>
                  </a:lnTo>
                  <a:lnTo>
                    <a:pt x="224" y="272"/>
                  </a:lnTo>
                  <a:lnTo>
                    <a:pt x="228" y="270"/>
                  </a:lnTo>
                  <a:lnTo>
                    <a:pt x="233" y="267"/>
                  </a:lnTo>
                  <a:lnTo>
                    <a:pt x="236" y="267"/>
                  </a:lnTo>
                  <a:lnTo>
                    <a:pt x="241" y="265"/>
                  </a:lnTo>
                  <a:lnTo>
                    <a:pt x="246" y="262"/>
                  </a:lnTo>
                  <a:lnTo>
                    <a:pt x="251" y="260"/>
                  </a:lnTo>
                  <a:lnTo>
                    <a:pt x="256" y="259"/>
                  </a:lnTo>
                  <a:lnTo>
                    <a:pt x="263" y="257"/>
                  </a:lnTo>
                  <a:lnTo>
                    <a:pt x="268" y="255"/>
                  </a:lnTo>
                  <a:lnTo>
                    <a:pt x="273" y="254"/>
                  </a:lnTo>
                  <a:lnTo>
                    <a:pt x="279" y="252"/>
                  </a:lnTo>
                  <a:lnTo>
                    <a:pt x="286" y="250"/>
                  </a:lnTo>
                  <a:lnTo>
                    <a:pt x="294" y="249"/>
                  </a:lnTo>
                  <a:lnTo>
                    <a:pt x="324" y="244"/>
                  </a:lnTo>
                  <a:lnTo>
                    <a:pt x="351" y="239"/>
                  </a:lnTo>
                  <a:lnTo>
                    <a:pt x="376" y="237"/>
                  </a:lnTo>
                  <a:lnTo>
                    <a:pt x="399" y="237"/>
                  </a:lnTo>
                  <a:lnTo>
                    <a:pt x="419" y="237"/>
                  </a:lnTo>
                  <a:lnTo>
                    <a:pt x="437" y="240"/>
                  </a:lnTo>
                  <a:lnTo>
                    <a:pt x="454" y="244"/>
                  </a:lnTo>
                  <a:lnTo>
                    <a:pt x="469" y="249"/>
                  </a:lnTo>
                  <a:lnTo>
                    <a:pt x="484" y="254"/>
                  </a:lnTo>
                  <a:lnTo>
                    <a:pt x="495" y="262"/>
                  </a:lnTo>
                  <a:lnTo>
                    <a:pt x="505" y="269"/>
                  </a:lnTo>
                  <a:lnTo>
                    <a:pt x="514" y="279"/>
                  </a:lnTo>
                  <a:lnTo>
                    <a:pt x="520" y="289"/>
                  </a:lnTo>
                  <a:lnTo>
                    <a:pt x="527" y="300"/>
                  </a:lnTo>
                  <a:lnTo>
                    <a:pt x="532" y="312"/>
                  </a:lnTo>
                  <a:lnTo>
                    <a:pt x="535" y="324"/>
                  </a:lnTo>
                  <a:lnTo>
                    <a:pt x="539" y="337"/>
                  </a:lnTo>
                  <a:lnTo>
                    <a:pt x="540" y="350"/>
                  </a:lnTo>
                  <a:lnTo>
                    <a:pt x="542" y="365"/>
                  </a:lnTo>
                  <a:lnTo>
                    <a:pt x="542" y="380"/>
                  </a:lnTo>
                  <a:lnTo>
                    <a:pt x="542" y="394"/>
                  </a:lnTo>
                  <a:lnTo>
                    <a:pt x="540" y="410"/>
                  </a:lnTo>
                  <a:lnTo>
                    <a:pt x="539" y="425"/>
                  </a:lnTo>
                  <a:lnTo>
                    <a:pt x="537" y="440"/>
                  </a:lnTo>
                  <a:lnTo>
                    <a:pt x="535" y="457"/>
                  </a:lnTo>
                  <a:lnTo>
                    <a:pt x="532" y="472"/>
                  </a:lnTo>
                  <a:lnTo>
                    <a:pt x="529" y="487"/>
                  </a:lnTo>
                  <a:lnTo>
                    <a:pt x="527" y="504"/>
                  </a:lnTo>
                  <a:lnTo>
                    <a:pt x="524" y="519"/>
                  </a:lnTo>
                  <a:lnTo>
                    <a:pt x="520" y="536"/>
                  </a:lnTo>
                  <a:lnTo>
                    <a:pt x="519" y="551"/>
                  </a:lnTo>
                  <a:lnTo>
                    <a:pt x="515" y="566"/>
                  </a:lnTo>
                  <a:lnTo>
                    <a:pt x="515" y="567"/>
                  </a:lnTo>
                  <a:lnTo>
                    <a:pt x="517" y="569"/>
                  </a:lnTo>
                  <a:lnTo>
                    <a:pt x="517" y="571"/>
                  </a:lnTo>
                  <a:lnTo>
                    <a:pt x="519" y="572"/>
                  </a:lnTo>
                  <a:lnTo>
                    <a:pt x="520" y="574"/>
                  </a:lnTo>
                  <a:lnTo>
                    <a:pt x="524" y="577"/>
                  </a:lnTo>
                  <a:lnTo>
                    <a:pt x="525" y="579"/>
                  </a:lnTo>
                  <a:lnTo>
                    <a:pt x="527" y="582"/>
                  </a:lnTo>
                  <a:lnTo>
                    <a:pt x="530" y="586"/>
                  </a:lnTo>
                  <a:lnTo>
                    <a:pt x="532" y="587"/>
                  </a:lnTo>
                  <a:lnTo>
                    <a:pt x="535" y="589"/>
                  </a:lnTo>
                  <a:lnTo>
                    <a:pt x="539" y="592"/>
                  </a:lnTo>
                  <a:lnTo>
                    <a:pt x="542" y="596"/>
                  </a:lnTo>
                  <a:lnTo>
                    <a:pt x="545" y="599"/>
                  </a:lnTo>
                  <a:lnTo>
                    <a:pt x="549" y="602"/>
                  </a:lnTo>
                  <a:lnTo>
                    <a:pt x="550" y="604"/>
                  </a:lnTo>
                  <a:lnTo>
                    <a:pt x="554" y="606"/>
                  </a:lnTo>
                  <a:lnTo>
                    <a:pt x="557" y="609"/>
                  </a:lnTo>
                  <a:lnTo>
                    <a:pt x="560" y="612"/>
                  </a:lnTo>
                  <a:lnTo>
                    <a:pt x="564" y="616"/>
                  </a:lnTo>
                  <a:lnTo>
                    <a:pt x="565" y="617"/>
                  </a:lnTo>
                  <a:lnTo>
                    <a:pt x="569" y="619"/>
                  </a:lnTo>
                  <a:lnTo>
                    <a:pt x="570" y="621"/>
                  </a:lnTo>
                  <a:lnTo>
                    <a:pt x="574" y="622"/>
                  </a:lnTo>
                  <a:lnTo>
                    <a:pt x="575" y="624"/>
                  </a:lnTo>
                  <a:lnTo>
                    <a:pt x="577" y="626"/>
                  </a:lnTo>
                  <a:lnTo>
                    <a:pt x="579" y="627"/>
                  </a:lnTo>
                  <a:lnTo>
                    <a:pt x="580" y="629"/>
                  </a:lnTo>
                  <a:lnTo>
                    <a:pt x="582" y="629"/>
                  </a:lnTo>
                  <a:lnTo>
                    <a:pt x="582" y="624"/>
                  </a:lnTo>
                  <a:lnTo>
                    <a:pt x="582" y="619"/>
                  </a:lnTo>
                  <a:lnTo>
                    <a:pt x="582" y="612"/>
                  </a:lnTo>
                  <a:lnTo>
                    <a:pt x="583" y="607"/>
                  </a:lnTo>
                  <a:lnTo>
                    <a:pt x="583" y="602"/>
                  </a:lnTo>
                  <a:lnTo>
                    <a:pt x="583" y="596"/>
                  </a:lnTo>
                  <a:lnTo>
                    <a:pt x="583" y="591"/>
                  </a:lnTo>
                  <a:lnTo>
                    <a:pt x="585" y="586"/>
                  </a:lnTo>
                  <a:lnTo>
                    <a:pt x="585" y="579"/>
                  </a:lnTo>
                  <a:lnTo>
                    <a:pt x="585" y="572"/>
                  </a:lnTo>
                  <a:lnTo>
                    <a:pt x="587" y="569"/>
                  </a:lnTo>
                  <a:lnTo>
                    <a:pt x="587" y="562"/>
                  </a:lnTo>
                  <a:lnTo>
                    <a:pt x="587" y="556"/>
                  </a:lnTo>
                  <a:lnTo>
                    <a:pt x="587" y="551"/>
                  </a:lnTo>
                  <a:lnTo>
                    <a:pt x="588" y="546"/>
                  </a:lnTo>
                  <a:lnTo>
                    <a:pt x="588" y="539"/>
                  </a:lnTo>
                  <a:lnTo>
                    <a:pt x="588" y="534"/>
                  </a:lnTo>
                  <a:lnTo>
                    <a:pt x="588" y="529"/>
                  </a:lnTo>
                  <a:lnTo>
                    <a:pt x="590" y="522"/>
                  </a:lnTo>
                  <a:lnTo>
                    <a:pt x="590" y="517"/>
                  </a:lnTo>
                  <a:lnTo>
                    <a:pt x="590" y="511"/>
                  </a:lnTo>
                  <a:lnTo>
                    <a:pt x="590" y="506"/>
                  </a:lnTo>
                  <a:lnTo>
                    <a:pt x="590" y="501"/>
                  </a:lnTo>
                  <a:lnTo>
                    <a:pt x="590" y="494"/>
                  </a:lnTo>
                  <a:lnTo>
                    <a:pt x="590" y="489"/>
                  </a:lnTo>
                  <a:lnTo>
                    <a:pt x="592" y="484"/>
                  </a:lnTo>
                  <a:lnTo>
                    <a:pt x="592" y="477"/>
                  </a:lnTo>
                  <a:lnTo>
                    <a:pt x="592" y="471"/>
                  </a:lnTo>
                  <a:lnTo>
                    <a:pt x="593" y="467"/>
                  </a:lnTo>
                  <a:lnTo>
                    <a:pt x="593" y="461"/>
                  </a:lnTo>
                  <a:lnTo>
                    <a:pt x="593" y="454"/>
                  </a:lnTo>
                  <a:lnTo>
                    <a:pt x="593" y="449"/>
                  </a:lnTo>
                  <a:lnTo>
                    <a:pt x="595" y="440"/>
                  </a:lnTo>
                  <a:lnTo>
                    <a:pt x="597" y="432"/>
                  </a:lnTo>
                  <a:lnTo>
                    <a:pt x="597" y="422"/>
                  </a:lnTo>
                  <a:lnTo>
                    <a:pt x="598" y="414"/>
                  </a:lnTo>
                  <a:lnTo>
                    <a:pt x="600" y="404"/>
                  </a:lnTo>
                  <a:lnTo>
                    <a:pt x="600" y="395"/>
                  </a:lnTo>
                  <a:lnTo>
                    <a:pt x="600" y="387"/>
                  </a:lnTo>
                  <a:lnTo>
                    <a:pt x="602" y="379"/>
                  </a:lnTo>
                  <a:lnTo>
                    <a:pt x="602" y="369"/>
                  </a:lnTo>
                  <a:lnTo>
                    <a:pt x="602" y="360"/>
                  </a:lnTo>
                  <a:lnTo>
                    <a:pt x="602" y="352"/>
                  </a:lnTo>
                  <a:lnTo>
                    <a:pt x="602" y="344"/>
                  </a:lnTo>
                  <a:lnTo>
                    <a:pt x="602" y="334"/>
                  </a:lnTo>
                  <a:lnTo>
                    <a:pt x="600" y="327"/>
                  </a:lnTo>
                  <a:lnTo>
                    <a:pt x="600" y="317"/>
                  </a:lnTo>
                  <a:lnTo>
                    <a:pt x="598" y="310"/>
                  </a:lnTo>
                  <a:lnTo>
                    <a:pt x="597" y="300"/>
                  </a:lnTo>
                  <a:lnTo>
                    <a:pt x="595" y="294"/>
                  </a:lnTo>
                  <a:lnTo>
                    <a:pt x="593" y="284"/>
                  </a:lnTo>
                  <a:lnTo>
                    <a:pt x="590" y="277"/>
                  </a:lnTo>
                  <a:lnTo>
                    <a:pt x="588" y="269"/>
                  </a:lnTo>
                  <a:lnTo>
                    <a:pt x="587" y="262"/>
                  </a:lnTo>
                  <a:lnTo>
                    <a:pt x="582" y="254"/>
                  </a:lnTo>
                  <a:lnTo>
                    <a:pt x="579" y="247"/>
                  </a:lnTo>
                  <a:lnTo>
                    <a:pt x="574" y="239"/>
                  </a:lnTo>
                  <a:lnTo>
                    <a:pt x="569" y="232"/>
                  </a:lnTo>
                  <a:lnTo>
                    <a:pt x="564" y="224"/>
                  </a:lnTo>
                  <a:lnTo>
                    <a:pt x="559" y="217"/>
                  </a:lnTo>
                  <a:lnTo>
                    <a:pt x="552" y="210"/>
                  </a:lnTo>
                  <a:lnTo>
                    <a:pt x="545" y="202"/>
                  </a:lnTo>
                  <a:lnTo>
                    <a:pt x="537" y="197"/>
                  </a:lnTo>
                  <a:lnTo>
                    <a:pt x="529" y="190"/>
                  </a:lnTo>
                  <a:lnTo>
                    <a:pt x="525" y="187"/>
                  </a:lnTo>
                  <a:lnTo>
                    <a:pt x="522" y="184"/>
                  </a:lnTo>
                  <a:lnTo>
                    <a:pt x="519" y="184"/>
                  </a:lnTo>
                  <a:lnTo>
                    <a:pt x="517" y="180"/>
                  </a:lnTo>
                  <a:lnTo>
                    <a:pt x="514" y="179"/>
                  </a:lnTo>
                  <a:lnTo>
                    <a:pt x="510" y="175"/>
                  </a:lnTo>
                  <a:lnTo>
                    <a:pt x="509" y="172"/>
                  </a:lnTo>
                  <a:lnTo>
                    <a:pt x="505" y="170"/>
                  </a:lnTo>
                  <a:lnTo>
                    <a:pt x="502" y="167"/>
                  </a:lnTo>
                  <a:lnTo>
                    <a:pt x="499" y="167"/>
                  </a:lnTo>
                  <a:lnTo>
                    <a:pt x="495" y="165"/>
                  </a:lnTo>
                  <a:lnTo>
                    <a:pt x="492" y="162"/>
                  </a:lnTo>
                  <a:lnTo>
                    <a:pt x="489" y="160"/>
                  </a:lnTo>
                  <a:lnTo>
                    <a:pt x="485" y="157"/>
                  </a:lnTo>
                  <a:lnTo>
                    <a:pt x="482" y="155"/>
                  </a:lnTo>
                  <a:lnTo>
                    <a:pt x="479" y="154"/>
                  </a:lnTo>
                  <a:lnTo>
                    <a:pt x="475" y="152"/>
                  </a:lnTo>
                  <a:lnTo>
                    <a:pt x="472" y="150"/>
                  </a:lnTo>
                  <a:lnTo>
                    <a:pt x="469" y="149"/>
                  </a:lnTo>
                  <a:lnTo>
                    <a:pt x="465" y="147"/>
                  </a:lnTo>
                  <a:lnTo>
                    <a:pt x="462" y="145"/>
                  </a:lnTo>
                  <a:lnTo>
                    <a:pt x="459" y="144"/>
                  </a:lnTo>
                  <a:lnTo>
                    <a:pt x="455" y="142"/>
                  </a:lnTo>
                  <a:lnTo>
                    <a:pt x="452" y="140"/>
                  </a:lnTo>
                  <a:lnTo>
                    <a:pt x="449" y="139"/>
                  </a:lnTo>
                  <a:lnTo>
                    <a:pt x="444" y="137"/>
                  </a:lnTo>
                  <a:lnTo>
                    <a:pt x="441" y="137"/>
                  </a:lnTo>
                  <a:lnTo>
                    <a:pt x="437" y="135"/>
                  </a:lnTo>
                  <a:lnTo>
                    <a:pt x="434" y="134"/>
                  </a:lnTo>
                  <a:lnTo>
                    <a:pt x="431" y="134"/>
                  </a:lnTo>
                  <a:lnTo>
                    <a:pt x="429" y="134"/>
                  </a:lnTo>
                  <a:lnTo>
                    <a:pt x="424" y="134"/>
                  </a:lnTo>
                  <a:lnTo>
                    <a:pt x="421" y="132"/>
                  </a:lnTo>
                  <a:lnTo>
                    <a:pt x="417" y="132"/>
                  </a:lnTo>
                  <a:lnTo>
                    <a:pt x="412" y="130"/>
                  </a:lnTo>
                  <a:lnTo>
                    <a:pt x="409" y="130"/>
                  </a:lnTo>
                  <a:lnTo>
                    <a:pt x="406" y="130"/>
                  </a:lnTo>
                  <a:lnTo>
                    <a:pt x="401" y="129"/>
                  </a:lnTo>
                  <a:lnTo>
                    <a:pt x="397" y="129"/>
                  </a:lnTo>
                  <a:lnTo>
                    <a:pt x="394" y="129"/>
                  </a:lnTo>
                  <a:lnTo>
                    <a:pt x="389" y="127"/>
                  </a:lnTo>
                  <a:lnTo>
                    <a:pt x="386" y="127"/>
                  </a:lnTo>
                  <a:lnTo>
                    <a:pt x="382" y="127"/>
                  </a:lnTo>
                  <a:lnTo>
                    <a:pt x="377" y="127"/>
                  </a:lnTo>
                  <a:lnTo>
                    <a:pt x="374" y="125"/>
                  </a:lnTo>
                  <a:lnTo>
                    <a:pt x="371" y="125"/>
                  </a:lnTo>
                  <a:lnTo>
                    <a:pt x="367" y="125"/>
                  </a:lnTo>
                  <a:lnTo>
                    <a:pt x="364" y="125"/>
                  </a:lnTo>
                  <a:lnTo>
                    <a:pt x="361" y="125"/>
                  </a:lnTo>
                  <a:lnTo>
                    <a:pt x="357" y="125"/>
                  </a:lnTo>
                  <a:lnTo>
                    <a:pt x="354" y="124"/>
                  </a:lnTo>
                  <a:lnTo>
                    <a:pt x="351" y="124"/>
                  </a:lnTo>
                  <a:lnTo>
                    <a:pt x="349" y="124"/>
                  </a:lnTo>
                  <a:lnTo>
                    <a:pt x="347" y="124"/>
                  </a:lnTo>
                  <a:lnTo>
                    <a:pt x="346" y="124"/>
                  </a:lnTo>
                  <a:lnTo>
                    <a:pt x="342" y="124"/>
                  </a:lnTo>
                  <a:lnTo>
                    <a:pt x="341" y="124"/>
                  </a:lnTo>
                  <a:lnTo>
                    <a:pt x="339" y="124"/>
                  </a:lnTo>
                  <a:lnTo>
                    <a:pt x="337" y="124"/>
                  </a:lnTo>
                  <a:lnTo>
                    <a:pt x="336" y="124"/>
                  </a:lnTo>
                  <a:lnTo>
                    <a:pt x="334" y="124"/>
                  </a:lnTo>
                  <a:lnTo>
                    <a:pt x="334" y="122"/>
                  </a:lnTo>
                  <a:lnTo>
                    <a:pt x="332" y="120"/>
                  </a:lnTo>
                  <a:lnTo>
                    <a:pt x="332" y="118"/>
                  </a:lnTo>
                  <a:lnTo>
                    <a:pt x="332" y="115"/>
                  </a:lnTo>
                  <a:lnTo>
                    <a:pt x="334" y="113"/>
                  </a:lnTo>
                  <a:lnTo>
                    <a:pt x="334" y="112"/>
                  </a:lnTo>
                  <a:lnTo>
                    <a:pt x="336" y="108"/>
                  </a:lnTo>
                  <a:lnTo>
                    <a:pt x="337" y="103"/>
                  </a:lnTo>
                  <a:lnTo>
                    <a:pt x="337" y="100"/>
                  </a:lnTo>
                  <a:lnTo>
                    <a:pt x="339" y="98"/>
                  </a:lnTo>
                  <a:lnTo>
                    <a:pt x="341" y="93"/>
                  </a:lnTo>
                  <a:lnTo>
                    <a:pt x="342" y="90"/>
                  </a:lnTo>
                  <a:lnTo>
                    <a:pt x="344" y="85"/>
                  </a:lnTo>
                  <a:lnTo>
                    <a:pt x="346" y="82"/>
                  </a:lnTo>
                  <a:lnTo>
                    <a:pt x="347" y="78"/>
                  </a:lnTo>
                  <a:lnTo>
                    <a:pt x="347" y="73"/>
                  </a:lnTo>
                  <a:lnTo>
                    <a:pt x="349" y="68"/>
                  </a:lnTo>
                  <a:lnTo>
                    <a:pt x="351" y="65"/>
                  </a:lnTo>
                  <a:lnTo>
                    <a:pt x="351" y="62"/>
                  </a:lnTo>
                  <a:lnTo>
                    <a:pt x="352" y="57"/>
                  </a:lnTo>
                  <a:lnTo>
                    <a:pt x="352" y="53"/>
                  </a:lnTo>
                  <a:lnTo>
                    <a:pt x="354" y="48"/>
                  </a:lnTo>
                  <a:lnTo>
                    <a:pt x="354" y="47"/>
                  </a:lnTo>
                  <a:lnTo>
                    <a:pt x="354" y="43"/>
                  </a:lnTo>
                  <a:lnTo>
                    <a:pt x="352" y="38"/>
                  </a:lnTo>
                  <a:lnTo>
                    <a:pt x="352" y="35"/>
                  </a:lnTo>
                  <a:lnTo>
                    <a:pt x="351" y="33"/>
                  </a:lnTo>
                  <a:lnTo>
                    <a:pt x="349" y="32"/>
                  </a:lnTo>
                  <a:lnTo>
                    <a:pt x="347" y="28"/>
                  </a:lnTo>
                  <a:lnTo>
                    <a:pt x="346" y="27"/>
                  </a:lnTo>
                  <a:lnTo>
                    <a:pt x="342" y="25"/>
                  </a:lnTo>
                  <a:lnTo>
                    <a:pt x="339" y="23"/>
                  </a:lnTo>
                  <a:lnTo>
                    <a:pt x="337" y="23"/>
                  </a:lnTo>
                  <a:lnTo>
                    <a:pt x="336" y="22"/>
                  </a:lnTo>
                  <a:lnTo>
                    <a:pt x="334" y="22"/>
                  </a:lnTo>
                  <a:lnTo>
                    <a:pt x="332" y="22"/>
                  </a:lnTo>
                  <a:lnTo>
                    <a:pt x="331" y="20"/>
                  </a:lnTo>
                  <a:lnTo>
                    <a:pt x="329" y="20"/>
                  </a:lnTo>
                  <a:lnTo>
                    <a:pt x="327" y="20"/>
                  </a:lnTo>
                  <a:lnTo>
                    <a:pt x="326" y="18"/>
                  </a:lnTo>
                  <a:lnTo>
                    <a:pt x="324" y="18"/>
                  </a:lnTo>
                  <a:lnTo>
                    <a:pt x="323" y="18"/>
                  </a:lnTo>
                  <a:lnTo>
                    <a:pt x="321" y="17"/>
                  </a:lnTo>
                  <a:lnTo>
                    <a:pt x="319" y="17"/>
                  </a:lnTo>
                  <a:lnTo>
                    <a:pt x="318" y="17"/>
                  </a:lnTo>
                  <a:lnTo>
                    <a:pt x="316" y="17"/>
                  </a:lnTo>
                  <a:lnTo>
                    <a:pt x="314" y="15"/>
                  </a:lnTo>
                  <a:lnTo>
                    <a:pt x="313" y="15"/>
                  </a:lnTo>
                  <a:lnTo>
                    <a:pt x="311" y="15"/>
                  </a:lnTo>
                  <a:lnTo>
                    <a:pt x="309" y="15"/>
                  </a:lnTo>
                  <a:lnTo>
                    <a:pt x="308" y="15"/>
                  </a:lnTo>
                  <a:lnTo>
                    <a:pt x="306" y="15"/>
                  </a:lnTo>
                  <a:lnTo>
                    <a:pt x="304" y="13"/>
                  </a:lnTo>
                  <a:lnTo>
                    <a:pt x="303" y="13"/>
                  </a:lnTo>
                  <a:lnTo>
                    <a:pt x="301" y="12"/>
                  </a:lnTo>
                  <a:lnTo>
                    <a:pt x="299" y="12"/>
                  </a:lnTo>
                  <a:lnTo>
                    <a:pt x="298" y="12"/>
                  </a:lnTo>
                  <a:lnTo>
                    <a:pt x="296" y="12"/>
                  </a:lnTo>
                  <a:lnTo>
                    <a:pt x="294" y="10"/>
                  </a:lnTo>
                  <a:lnTo>
                    <a:pt x="293" y="10"/>
                  </a:lnTo>
                  <a:lnTo>
                    <a:pt x="293" y="15"/>
                  </a:lnTo>
                  <a:lnTo>
                    <a:pt x="293" y="17"/>
                  </a:lnTo>
                  <a:lnTo>
                    <a:pt x="293" y="22"/>
                  </a:lnTo>
                  <a:lnTo>
                    <a:pt x="291" y="27"/>
                  </a:lnTo>
                  <a:lnTo>
                    <a:pt x="291" y="32"/>
                  </a:lnTo>
                  <a:lnTo>
                    <a:pt x="291" y="35"/>
                  </a:lnTo>
                  <a:lnTo>
                    <a:pt x="289" y="40"/>
                  </a:lnTo>
                  <a:lnTo>
                    <a:pt x="289" y="45"/>
                  </a:lnTo>
                  <a:lnTo>
                    <a:pt x="289" y="48"/>
                  </a:lnTo>
                  <a:lnTo>
                    <a:pt x="288" y="52"/>
                  </a:lnTo>
                  <a:lnTo>
                    <a:pt x="288" y="57"/>
                  </a:lnTo>
                  <a:lnTo>
                    <a:pt x="286" y="62"/>
                  </a:lnTo>
                  <a:lnTo>
                    <a:pt x="286" y="65"/>
                  </a:lnTo>
                  <a:lnTo>
                    <a:pt x="284" y="70"/>
                  </a:lnTo>
                  <a:lnTo>
                    <a:pt x="284" y="75"/>
                  </a:lnTo>
                  <a:lnTo>
                    <a:pt x="283" y="80"/>
                  </a:lnTo>
                  <a:lnTo>
                    <a:pt x="281" y="83"/>
                  </a:lnTo>
                  <a:lnTo>
                    <a:pt x="281" y="87"/>
                  </a:lnTo>
                  <a:lnTo>
                    <a:pt x="279" y="92"/>
                  </a:lnTo>
                  <a:lnTo>
                    <a:pt x="278" y="95"/>
                  </a:lnTo>
                  <a:lnTo>
                    <a:pt x="276" y="98"/>
                  </a:lnTo>
                  <a:lnTo>
                    <a:pt x="274" y="102"/>
                  </a:lnTo>
                  <a:lnTo>
                    <a:pt x="274" y="105"/>
                  </a:lnTo>
                  <a:lnTo>
                    <a:pt x="273" y="108"/>
                  </a:lnTo>
                  <a:lnTo>
                    <a:pt x="271" y="112"/>
                  </a:lnTo>
                  <a:lnTo>
                    <a:pt x="269" y="115"/>
                  </a:lnTo>
                  <a:lnTo>
                    <a:pt x="268" y="115"/>
                  </a:lnTo>
                  <a:lnTo>
                    <a:pt x="266" y="118"/>
                  </a:lnTo>
                  <a:lnTo>
                    <a:pt x="264" y="120"/>
                  </a:lnTo>
                  <a:lnTo>
                    <a:pt x="263" y="122"/>
                  </a:lnTo>
                  <a:lnTo>
                    <a:pt x="259" y="122"/>
                  </a:lnTo>
                  <a:lnTo>
                    <a:pt x="258" y="124"/>
                  </a:lnTo>
                  <a:lnTo>
                    <a:pt x="256" y="124"/>
                  </a:lnTo>
                  <a:lnTo>
                    <a:pt x="256" y="122"/>
                  </a:lnTo>
                  <a:lnTo>
                    <a:pt x="256" y="120"/>
                  </a:lnTo>
                  <a:lnTo>
                    <a:pt x="256" y="117"/>
                  </a:lnTo>
                  <a:lnTo>
                    <a:pt x="256" y="115"/>
                  </a:lnTo>
                  <a:lnTo>
                    <a:pt x="258" y="113"/>
                  </a:lnTo>
                  <a:lnTo>
                    <a:pt x="258" y="108"/>
                  </a:lnTo>
                  <a:lnTo>
                    <a:pt x="259" y="105"/>
                  </a:lnTo>
                  <a:lnTo>
                    <a:pt x="261" y="100"/>
                  </a:lnTo>
                  <a:lnTo>
                    <a:pt x="261" y="97"/>
                  </a:lnTo>
                  <a:lnTo>
                    <a:pt x="263" y="92"/>
                  </a:lnTo>
                  <a:lnTo>
                    <a:pt x="264" y="87"/>
                  </a:lnTo>
                  <a:lnTo>
                    <a:pt x="266" y="82"/>
                  </a:lnTo>
                  <a:lnTo>
                    <a:pt x="268" y="78"/>
                  </a:lnTo>
                  <a:lnTo>
                    <a:pt x="268" y="72"/>
                  </a:lnTo>
                  <a:lnTo>
                    <a:pt x="268" y="67"/>
                  </a:lnTo>
                  <a:lnTo>
                    <a:pt x="268" y="63"/>
                  </a:lnTo>
                  <a:lnTo>
                    <a:pt x="269" y="57"/>
                  </a:lnTo>
                  <a:lnTo>
                    <a:pt x="269" y="52"/>
                  </a:lnTo>
                  <a:lnTo>
                    <a:pt x="269" y="48"/>
                  </a:lnTo>
                  <a:lnTo>
                    <a:pt x="269" y="42"/>
                  </a:lnTo>
                  <a:lnTo>
                    <a:pt x="269" y="37"/>
                  </a:lnTo>
                  <a:lnTo>
                    <a:pt x="268" y="32"/>
                  </a:lnTo>
                  <a:lnTo>
                    <a:pt x="268" y="30"/>
                  </a:lnTo>
                  <a:lnTo>
                    <a:pt x="266" y="25"/>
                  </a:lnTo>
                  <a:lnTo>
                    <a:pt x="264" y="22"/>
                  </a:lnTo>
                  <a:lnTo>
                    <a:pt x="263" y="17"/>
                  </a:lnTo>
                  <a:lnTo>
                    <a:pt x="259" y="15"/>
                  </a:lnTo>
                  <a:lnTo>
                    <a:pt x="254" y="13"/>
                  </a:lnTo>
                  <a:lnTo>
                    <a:pt x="251" y="12"/>
                  </a:lnTo>
                  <a:lnTo>
                    <a:pt x="244" y="10"/>
                  </a:lnTo>
                  <a:lnTo>
                    <a:pt x="244" y="8"/>
                  </a:lnTo>
                  <a:lnTo>
                    <a:pt x="243" y="8"/>
                  </a:lnTo>
                  <a:lnTo>
                    <a:pt x="241" y="8"/>
                  </a:lnTo>
                  <a:lnTo>
                    <a:pt x="239" y="8"/>
                  </a:lnTo>
                  <a:lnTo>
                    <a:pt x="238" y="8"/>
                  </a:lnTo>
                  <a:lnTo>
                    <a:pt x="236" y="7"/>
                  </a:lnTo>
                  <a:lnTo>
                    <a:pt x="234" y="7"/>
                  </a:lnTo>
                  <a:lnTo>
                    <a:pt x="233" y="7"/>
                  </a:lnTo>
                  <a:lnTo>
                    <a:pt x="231" y="7"/>
                  </a:lnTo>
                  <a:lnTo>
                    <a:pt x="229" y="5"/>
                  </a:lnTo>
                  <a:lnTo>
                    <a:pt x="228" y="5"/>
                  </a:lnTo>
                  <a:lnTo>
                    <a:pt x="226" y="5"/>
                  </a:lnTo>
                  <a:lnTo>
                    <a:pt x="224" y="5"/>
                  </a:lnTo>
                  <a:lnTo>
                    <a:pt x="223" y="3"/>
                  </a:lnTo>
                  <a:lnTo>
                    <a:pt x="221" y="3"/>
                  </a:lnTo>
                  <a:lnTo>
                    <a:pt x="219" y="3"/>
                  </a:lnTo>
                  <a:lnTo>
                    <a:pt x="218" y="3"/>
                  </a:lnTo>
                  <a:lnTo>
                    <a:pt x="216" y="2"/>
                  </a:lnTo>
                  <a:lnTo>
                    <a:pt x="214" y="2"/>
                  </a:lnTo>
                  <a:lnTo>
                    <a:pt x="213" y="2"/>
                  </a:lnTo>
                  <a:lnTo>
                    <a:pt x="211" y="2"/>
                  </a:lnTo>
                  <a:lnTo>
                    <a:pt x="209" y="0"/>
                  </a:lnTo>
                  <a:lnTo>
                    <a:pt x="209" y="7"/>
                  </a:lnTo>
                  <a:lnTo>
                    <a:pt x="209" y="12"/>
                  </a:lnTo>
                  <a:lnTo>
                    <a:pt x="209" y="15"/>
                  </a:lnTo>
                  <a:lnTo>
                    <a:pt x="209" y="20"/>
                  </a:lnTo>
                  <a:lnTo>
                    <a:pt x="209" y="27"/>
                  </a:lnTo>
                  <a:lnTo>
                    <a:pt x="209" y="32"/>
                  </a:lnTo>
                  <a:lnTo>
                    <a:pt x="208" y="37"/>
                  </a:lnTo>
                  <a:lnTo>
                    <a:pt x="208" y="42"/>
                  </a:lnTo>
                  <a:lnTo>
                    <a:pt x="208" y="48"/>
                  </a:lnTo>
                  <a:lnTo>
                    <a:pt x="208" y="52"/>
                  </a:lnTo>
                  <a:lnTo>
                    <a:pt x="206" y="57"/>
                  </a:lnTo>
                  <a:lnTo>
                    <a:pt x="206" y="63"/>
                  </a:lnTo>
                  <a:lnTo>
                    <a:pt x="204" y="67"/>
                  </a:lnTo>
                  <a:lnTo>
                    <a:pt x="204" y="72"/>
                  </a:lnTo>
                  <a:lnTo>
                    <a:pt x="204" y="78"/>
                  </a:lnTo>
                  <a:lnTo>
                    <a:pt x="203" y="82"/>
                  </a:lnTo>
                  <a:lnTo>
                    <a:pt x="201" y="87"/>
                  </a:lnTo>
                  <a:lnTo>
                    <a:pt x="201" y="92"/>
                  </a:lnTo>
                  <a:lnTo>
                    <a:pt x="199" y="97"/>
                  </a:lnTo>
                  <a:lnTo>
                    <a:pt x="199" y="98"/>
                  </a:lnTo>
                  <a:lnTo>
                    <a:pt x="198" y="103"/>
                  </a:lnTo>
                  <a:lnTo>
                    <a:pt x="196" y="107"/>
                  </a:lnTo>
                  <a:lnTo>
                    <a:pt x="196" y="112"/>
                  </a:lnTo>
                  <a:lnTo>
                    <a:pt x="195" y="115"/>
                  </a:lnTo>
                  <a:lnTo>
                    <a:pt x="193" y="117"/>
                  </a:lnTo>
                  <a:lnTo>
                    <a:pt x="191" y="120"/>
                  </a:lnTo>
                  <a:lnTo>
                    <a:pt x="190" y="122"/>
                  </a:lnTo>
                  <a:lnTo>
                    <a:pt x="188" y="124"/>
                  </a:lnTo>
                  <a:lnTo>
                    <a:pt x="186" y="127"/>
                  </a:lnTo>
                  <a:lnTo>
                    <a:pt x="186" y="129"/>
                  </a:lnTo>
                  <a:lnTo>
                    <a:pt x="185" y="129"/>
                  </a:lnTo>
                  <a:lnTo>
                    <a:pt x="183" y="130"/>
                  </a:lnTo>
                  <a:lnTo>
                    <a:pt x="181" y="130"/>
                  </a:lnTo>
                  <a:lnTo>
                    <a:pt x="180" y="129"/>
                  </a:lnTo>
                  <a:lnTo>
                    <a:pt x="176" y="127"/>
                  </a:lnTo>
                  <a:lnTo>
                    <a:pt x="175" y="125"/>
                  </a:lnTo>
                  <a:lnTo>
                    <a:pt x="173" y="122"/>
                  </a:lnTo>
                  <a:lnTo>
                    <a:pt x="171" y="117"/>
                  </a:lnTo>
                  <a:lnTo>
                    <a:pt x="168" y="115"/>
                  </a:lnTo>
                  <a:lnTo>
                    <a:pt x="166" y="110"/>
                  </a:lnTo>
                  <a:lnTo>
                    <a:pt x="163" y="103"/>
                  </a:lnTo>
                  <a:lnTo>
                    <a:pt x="161" y="98"/>
                  </a:lnTo>
                  <a:lnTo>
                    <a:pt x="158" y="93"/>
                  </a:lnTo>
                  <a:lnTo>
                    <a:pt x="155" y="87"/>
                  </a:lnTo>
                  <a:lnTo>
                    <a:pt x="153" y="82"/>
                  </a:lnTo>
                  <a:lnTo>
                    <a:pt x="150" y="77"/>
                  </a:lnTo>
                  <a:lnTo>
                    <a:pt x="146" y="68"/>
                  </a:lnTo>
                  <a:lnTo>
                    <a:pt x="143" y="63"/>
                  </a:lnTo>
                  <a:lnTo>
                    <a:pt x="140" y="57"/>
                  </a:lnTo>
                  <a:lnTo>
                    <a:pt x="136" y="50"/>
                  </a:lnTo>
                  <a:lnTo>
                    <a:pt x="133" y="47"/>
                  </a:lnTo>
                  <a:lnTo>
                    <a:pt x="128" y="40"/>
                  </a:lnTo>
                  <a:lnTo>
                    <a:pt x="125" y="33"/>
                  </a:lnTo>
                  <a:lnTo>
                    <a:pt x="120" y="30"/>
                  </a:lnTo>
                  <a:lnTo>
                    <a:pt x="116" y="25"/>
                  </a:lnTo>
                  <a:lnTo>
                    <a:pt x="111" y="22"/>
                  </a:lnTo>
                  <a:lnTo>
                    <a:pt x="106" y="17"/>
                  </a:lnTo>
                  <a:lnTo>
                    <a:pt x="105" y="15"/>
                  </a:lnTo>
                  <a:lnTo>
                    <a:pt x="100" y="13"/>
                  </a:lnTo>
                  <a:lnTo>
                    <a:pt x="95" y="12"/>
                  </a:lnTo>
                  <a:lnTo>
                    <a:pt x="90" y="10"/>
                  </a:lnTo>
                  <a:lnTo>
                    <a:pt x="83" y="10"/>
                  </a:lnTo>
                  <a:lnTo>
                    <a:pt x="78" y="12"/>
                  </a:lnTo>
                  <a:lnTo>
                    <a:pt x="73" y="13"/>
                  </a:lnTo>
                  <a:lnTo>
                    <a:pt x="70" y="15"/>
                  </a:lnTo>
                  <a:lnTo>
                    <a:pt x="68" y="15"/>
                  </a:lnTo>
                  <a:lnTo>
                    <a:pt x="66" y="15"/>
                  </a:lnTo>
                  <a:lnTo>
                    <a:pt x="65" y="15"/>
                  </a:lnTo>
                  <a:lnTo>
                    <a:pt x="63" y="17"/>
                  </a:lnTo>
                  <a:lnTo>
                    <a:pt x="62" y="17"/>
                  </a:lnTo>
                  <a:lnTo>
                    <a:pt x="60" y="18"/>
                  </a:lnTo>
                  <a:lnTo>
                    <a:pt x="58" y="18"/>
                  </a:lnTo>
                  <a:lnTo>
                    <a:pt x="57" y="20"/>
                  </a:lnTo>
                  <a:lnTo>
                    <a:pt x="55" y="20"/>
                  </a:lnTo>
                  <a:lnTo>
                    <a:pt x="53" y="22"/>
                  </a:lnTo>
                  <a:lnTo>
                    <a:pt x="52" y="22"/>
                  </a:lnTo>
                  <a:lnTo>
                    <a:pt x="50" y="23"/>
                  </a:lnTo>
                  <a:lnTo>
                    <a:pt x="47" y="23"/>
                  </a:lnTo>
                  <a:lnTo>
                    <a:pt x="45" y="25"/>
                  </a:lnTo>
                  <a:lnTo>
                    <a:pt x="43" y="25"/>
                  </a:lnTo>
                  <a:lnTo>
                    <a:pt x="42" y="27"/>
                  </a:lnTo>
                  <a:lnTo>
                    <a:pt x="40" y="27"/>
                  </a:lnTo>
                  <a:lnTo>
                    <a:pt x="38" y="28"/>
                  </a:lnTo>
                  <a:lnTo>
                    <a:pt x="37" y="28"/>
                  </a:lnTo>
                  <a:lnTo>
                    <a:pt x="35" y="30"/>
                  </a:lnTo>
                  <a:lnTo>
                    <a:pt x="33" y="30"/>
                  </a:lnTo>
                  <a:lnTo>
                    <a:pt x="32" y="32"/>
                  </a:lnTo>
                  <a:lnTo>
                    <a:pt x="28" y="32"/>
                  </a:lnTo>
                  <a:lnTo>
                    <a:pt x="27" y="32"/>
                  </a:lnTo>
                  <a:lnTo>
                    <a:pt x="25" y="32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2" y="35"/>
                  </a:lnTo>
                  <a:lnTo>
                    <a:pt x="20" y="35"/>
                  </a:lnTo>
                  <a:lnTo>
                    <a:pt x="18" y="37"/>
                  </a:lnTo>
                  <a:lnTo>
                    <a:pt x="15" y="37"/>
                  </a:lnTo>
                  <a:close/>
                </a:path>
              </a:pathLst>
            </a:custGeom>
            <a:solidFill>
              <a:srgbClr val="FA94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12" name="Freeform 108"/>
            <p:cNvSpPr>
              <a:spLocks/>
            </p:cNvSpPr>
            <p:nvPr/>
          </p:nvSpPr>
          <p:spPr bwMode="auto">
            <a:xfrm>
              <a:off x="3048" y="1403"/>
              <a:ext cx="586" cy="624"/>
            </a:xfrm>
            <a:custGeom>
              <a:avLst/>
              <a:gdLst/>
              <a:ahLst/>
              <a:cxnLst>
                <a:cxn ang="0">
                  <a:pos x="23" y="62"/>
                </a:cxn>
                <a:cxn ang="0">
                  <a:pos x="51" y="117"/>
                </a:cxn>
                <a:cxn ang="0">
                  <a:pos x="71" y="170"/>
                </a:cxn>
                <a:cxn ang="0">
                  <a:pos x="69" y="207"/>
                </a:cxn>
                <a:cxn ang="0">
                  <a:pos x="66" y="250"/>
                </a:cxn>
                <a:cxn ang="0">
                  <a:pos x="59" y="287"/>
                </a:cxn>
                <a:cxn ang="0">
                  <a:pos x="41" y="330"/>
                </a:cxn>
                <a:cxn ang="0">
                  <a:pos x="8" y="425"/>
                </a:cxn>
                <a:cxn ang="0">
                  <a:pos x="6" y="512"/>
                </a:cxn>
                <a:cxn ang="0">
                  <a:pos x="54" y="519"/>
                </a:cxn>
                <a:cxn ang="0">
                  <a:pos x="84" y="464"/>
                </a:cxn>
                <a:cxn ang="0">
                  <a:pos x="106" y="394"/>
                </a:cxn>
                <a:cxn ang="0">
                  <a:pos x="138" y="334"/>
                </a:cxn>
                <a:cxn ang="0">
                  <a:pos x="176" y="279"/>
                </a:cxn>
                <a:cxn ang="0">
                  <a:pos x="214" y="250"/>
                </a:cxn>
                <a:cxn ang="0">
                  <a:pos x="276" y="234"/>
                </a:cxn>
                <a:cxn ang="0">
                  <a:pos x="493" y="250"/>
                </a:cxn>
                <a:cxn ang="0">
                  <a:pos x="542" y="375"/>
                </a:cxn>
                <a:cxn ang="0">
                  <a:pos x="515" y="537"/>
                </a:cxn>
                <a:cxn ang="0">
                  <a:pos x="517" y="582"/>
                </a:cxn>
                <a:cxn ang="0">
                  <a:pos x="540" y="604"/>
                </a:cxn>
                <a:cxn ang="0">
                  <a:pos x="560" y="621"/>
                </a:cxn>
                <a:cxn ang="0">
                  <a:pos x="567" y="581"/>
                </a:cxn>
                <a:cxn ang="0">
                  <a:pos x="571" y="526"/>
                </a:cxn>
                <a:cxn ang="0">
                  <a:pos x="576" y="471"/>
                </a:cxn>
                <a:cxn ang="0">
                  <a:pos x="583" y="397"/>
                </a:cxn>
                <a:cxn ang="0">
                  <a:pos x="583" y="312"/>
                </a:cxn>
                <a:cxn ang="0">
                  <a:pos x="555" y="234"/>
                </a:cxn>
                <a:cxn ang="0">
                  <a:pos x="505" y="185"/>
                </a:cxn>
                <a:cxn ang="0">
                  <a:pos x="475" y="165"/>
                </a:cxn>
                <a:cxn ang="0">
                  <a:pos x="442" y="149"/>
                </a:cxn>
                <a:cxn ang="0">
                  <a:pos x="407" y="137"/>
                </a:cxn>
                <a:cxn ang="0">
                  <a:pos x="367" y="134"/>
                </a:cxn>
                <a:cxn ang="0">
                  <a:pos x="334" y="132"/>
                </a:cxn>
                <a:cxn ang="0">
                  <a:pos x="317" y="125"/>
                </a:cxn>
                <a:cxn ang="0">
                  <a:pos x="330" y="90"/>
                </a:cxn>
                <a:cxn ang="0">
                  <a:pos x="340" y="48"/>
                </a:cxn>
                <a:cxn ang="0">
                  <a:pos x="322" y="22"/>
                </a:cxn>
                <a:cxn ang="0">
                  <a:pos x="309" y="17"/>
                </a:cxn>
                <a:cxn ang="0">
                  <a:pos x="296" y="15"/>
                </a:cxn>
                <a:cxn ang="0">
                  <a:pos x="282" y="15"/>
                </a:cxn>
                <a:cxn ang="0">
                  <a:pos x="276" y="63"/>
                </a:cxn>
                <a:cxn ang="0">
                  <a:pos x="266" y="105"/>
                </a:cxn>
                <a:cxn ang="0">
                  <a:pos x="247" y="130"/>
                </a:cxn>
                <a:cxn ang="0">
                  <a:pos x="247" y="108"/>
                </a:cxn>
                <a:cxn ang="0">
                  <a:pos x="259" y="55"/>
                </a:cxn>
                <a:cxn ang="0">
                  <a:pos x="241" y="13"/>
                </a:cxn>
                <a:cxn ang="0">
                  <a:pos x="219" y="5"/>
                </a:cxn>
                <a:cxn ang="0">
                  <a:pos x="202" y="2"/>
                </a:cxn>
                <a:cxn ang="0">
                  <a:pos x="197" y="52"/>
                </a:cxn>
                <a:cxn ang="0">
                  <a:pos x="191" y="102"/>
                </a:cxn>
                <a:cxn ang="0">
                  <a:pos x="176" y="134"/>
                </a:cxn>
                <a:cxn ang="0">
                  <a:pos x="156" y="118"/>
                </a:cxn>
                <a:cxn ang="0">
                  <a:pos x="129" y="60"/>
                </a:cxn>
                <a:cxn ang="0">
                  <a:pos x="86" y="15"/>
                </a:cxn>
                <a:cxn ang="0">
                  <a:pos x="46" y="18"/>
                </a:cxn>
                <a:cxn ang="0">
                  <a:pos x="30" y="27"/>
                </a:cxn>
                <a:cxn ang="0">
                  <a:pos x="15" y="32"/>
                </a:cxn>
              </a:cxnLst>
              <a:rect l="0" t="0" r="r" b="b"/>
              <a:pathLst>
                <a:path w="586" h="624">
                  <a:moveTo>
                    <a:pt x="10" y="33"/>
                  </a:moveTo>
                  <a:lnTo>
                    <a:pt x="10" y="35"/>
                  </a:lnTo>
                  <a:lnTo>
                    <a:pt x="11" y="37"/>
                  </a:lnTo>
                  <a:lnTo>
                    <a:pt x="11" y="40"/>
                  </a:lnTo>
                  <a:lnTo>
                    <a:pt x="13" y="42"/>
                  </a:lnTo>
                  <a:lnTo>
                    <a:pt x="15" y="45"/>
                  </a:lnTo>
                  <a:lnTo>
                    <a:pt x="16" y="48"/>
                  </a:lnTo>
                  <a:lnTo>
                    <a:pt x="18" y="52"/>
                  </a:lnTo>
                  <a:lnTo>
                    <a:pt x="20" y="57"/>
                  </a:lnTo>
                  <a:lnTo>
                    <a:pt x="23" y="62"/>
                  </a:lnTo>
                  <a:lnTo>
                    <a:pt x="25" y="65"/>
                  </a:lnTo>
                  <a:lnTo>
                    <a:pt x="28" y="70"/>
                  </a:lnTo>
                  <a:lnTo>
                    <a:pt x="31" y="77"/>
                  </a:lnTo>
                  <a:lnTo>
                    <a:pt x="35" y="82"/>
                  </a:lnTo>
                  <a:lnTo>
                    <a:pt x="36" y="87"/>
                  </a:lnTo>
                  <a:lnTo>
                    <a:pt x="40" y="93"/>
                  </a:lnTo>
                  <a:lnTo>
                    <a:pt x="43" y="98"/>
                  </a:lnTo>
                  <a:lnTo>
                    <a:pt x="46" y="105"/>
                  </a:lnTo>
                  <a:lnTo>
                    <a:pt x="48" y="112"/>
                  </a:lnTo>
                  <a:lnTo>
                    <a:pt x="51" y="117"/>
                  </a:lnTo>
                  <a:lnTo>
                    <a:pt x="54" y="124"/>
                  </a:lnTo>
                  <a:lnTo>
                    <a:pt x="56" y="130"/>
                  </a:lnTo>
                  <a:lnTo>
                    <a:pt x="59" y="135"/>
                  </a:lnTo>
                  <a:lnTo>
                    <a:pt x="61" y="142"/>
                  </a:lnTo>
                  <a:lnTo>
                    <a:pt x="63" y="147"/>
                  </a:lnTo>
                  <a:lnTo>
                    <a:pt x="66" y="152"/>
                  </a:lnTo>
                  <a:lnTo>
                    <a:pt x="68" y="157"/>
                  </a:lnTo>
                  <a:lnTo>
                    <a:pt x="69" y="162"/>
                  </a:lnTo>
                  <a:lnTo>
                    <a:pt x="69" y="167"/>
                  </a:lnTo>
                  <a:lnTo>
                    <a:pt x="71" y="170"/>
                  </a:lnTo>
                  <a:lnTo>
                    <a:pt x="71" y="175"/>
                  </a:lnTo>
                  <a:lnTo>
                    <a:pt x="71" y="179"/>
                  </a:lnTo>
                  <a:lnTo>
                    <a:pt x="71" y="182"/>
                  </a:lnTo>
                  <a:lnTo>
                    <a:pt x="71" y="184"/>
                  </a:lnTo>
                  <a:lnTo>
                    <a:pt x="71" y="189"/>
                  </a:lnTo>
                  <a:lnTo>
                    <a:pt x="71" y="192"/>
                  </a:lnTo>
                  <a:lnTo>
                    <a:pt x="71" y="195"/>
                  </a:lnTo>
                  <a:lnTo>
                    <a:pt x="71" y="200"/>
                  </a:lnTo>
                  <a:lnTo>
                    <a:pt x="71" y="204"/>
                  </a:lnTo>
                  <a:lnTo>
                    <a:pt x="69" y="207"/>
                  </a:lnTo>
                  <a:lnTo>
                    <a:pt x="69" y="212"/>
                  </a:lnTo>
                  <a:lnTo>
                    <a:pt x="69" y="217"/>
                  </a:lnTo>
                  <a:lnTo>
                    <a:pt x="69" y="220"/>
                  </a:lnTo>
                  <a:lnTo>
                    <a:pt x="68" y="225"/>
                  </a:lnTo>
                  <a:lnTo>
                    <a:pt x="68" y="229"/>
                  </a:lnTo>
                  <a:lnTo>
                    <a:pt x="68" y="234"/>
                  </a:lnTo>
                  <a:lnTo>
                    <a:pt x="68" y="237"/>
                  </a:lnTo>
                  <a:lnTo>
                    <a:pt x="66" y="242"/>
                  </a:lnTo>
                  <a:lnTo>
                    <a:pt x="66" y="247"/>
                  </a:lnTo>
                  <a:lnTo>
                    <a:pt x="66" y="250"/>
                  </a:lnTo>
                  <a:lnTo>
                    <a:pt x="64" y="254"/>
                  </a:lnTo>
                  <a:lnTo>
                    <a:pt x="64" y="259"/>
                  </a:lnTo>
                  <a:lnTo>
                    <a:pt x="64" y="264"/>
                  </a:lnTo>
                  <a:lnTo>
                    <a:pt x="63" y="267"/>
                  </a:lnTo>
                  <a:lnTo>
                    <a:pt x="63" y="270"/>
                  </a:lnTo>
                  <a:lnTo>
                    <a:pt x="61" y="274"/>
                  </a:lnTo>
                  <a:lnTo>
                    <a:pt x="61" y="277"/>
                  </a:lnTo>
                  <a:lnTo>
                    <a:pt x="59" y="282"/>
                  </a:lnTo>
                  <a:lnTo>
                    <a:pt x="59" y="284"/>
                  </a:lnTo>
                  <a:lnTo>
                    <a:pt x="59" y="287"/>
                  </a:lnTo>
                  <a:lnTo>
                    <a:pt x="58" y="290"/>
                  </a:lnTo>
                  <a:lnTo>
                    <a:pt x="58" y="292"/>
                  </a:lnTo>
                  <a:lnTo>
                    <a:pt x="56" y="295"/>
                  </a:lnTo>
                  <a:lnTo>
                    <a:pt x="56" y="297"/>
                  </a:lnTo>
                  <a:lnTo>
                    <a:pt x="54" y="300"/>
                  </a:lnTo>
                  <a:lnTo>
                    <a:pt x="53" y="304"/>
                  </a:lnTo>
                  <a:lnTo>
                    <a:pt x="51" y="310"/>
                  </a:lnTo>
                  <a:lnTo>
                    <a:pt x="48" y="317"/>
                  </a:lnTo>
                  <a:lnTo>
                    <a:pt x="45" y="322"/>
                  </a:lnTo>
                  <a:lnTo>
                    <a:pt x="41" y="330"/>
                  </a:lnTo>
                  <a:lnTo>
                    <a:pt x="38" y="337"/>
                  </a:lnTo>
                  <a:lnTo>
                    <a:pt x="35" y="347"/>
                  </a:lnTo>
                  <a:lnTo>
                    <a:pt x="31" y="355"/>
                  </a:lnTo>
                  <a:lnTo>
                    <a:pt x="28" y="365"/>
                  </a:lnTo>
                  <a:lnTo>
                    <a:pt x="23" y="374"/>
                  </a:lnTo>
                  <a:lnTo>
                    <a:pt x="20" y="384"/>
                  </a:lnTo>
                  <a:lnTo>
                    <a:pt x="16" y="395"/>
                  </a:lnTo>
                  <a:lnTo>
                    <a:pt x="13" y="405"/>
                  </a:lnTo>
                  <a:lnTo>
                    <a:pt x="11" y="415"/>
                  </a:lnTo>
                  <a:lnTo>
                    <a:pt x="8" y="425"/>
                  </a:lnTo>
                  <a:lnTo>
                    <a:pt x="6" y="435"/>
                  </a:lnTo>
                  <a:lnTo>
                    <a:pt x="3" y="447"/>
                  </a:lnTo>
                  <a:lnTo>
                    <a:pt x="1" y="456"/>
                  </a:lnTo>
                  <a:lnTo>
                    <a:pt x="1" y="466"/>
                  </a:lnTo>
                  <a:lnTo>
                    <a:pt x="0" y="474"/>
                  </a:lnTo>
                  <a:lnTo>
                    <a:pt x="0" y="484"/>
                  </a:lnTo>
                  <a:lnTo>
                    <a:pt x="0" y="492"/>
                  </a:lnTo>
                  <a:lnTo>
                    <a:pt x="1" y="501"/>
                  </a:lnTo>
                  <a:lnTo>
                    <a:pt x="3" y="506"/>
                  </a:lnTo>
                  <a:lnTo>
                    <a:pt x="6" y="512"/>
                  </a:lnTo>
                  <a:lnTo>
                    <a:pt x="10" y="519"/>
                  </a:lnTo>
                  <a:lnTo>
                    <a:pt x="13" y="522"/>
                  </a:lnTo>
                  <a:lnTo>
                    <a:pt x="18" y="526"/>
                  </a:lnTo>
                  <a:lnTo>
                    <a:pt x="25" y="529"/>
                  </a:lnTo>
                  <a:lnTo>
                    <a:pt x="31" y="531"/>
                  </a:lnTo>
                  <a:lnTo>
                    <a:pt x="41" y="531"/>
                  </a:lnTo>
                  <a:lnTo>
                    <a:pt x="45" y="529"/>
                  </a:lnTo>
                  <a:lnTo>
                    <a:pt x="48" y="526"/>
                  </a:lnTo>
                  <a:lnTo>
                    <a:pt x="51" y="522"/>
                  </a:lnTo>
                  <a:lnTo>
                    <a:pt x="54" y="519"/>
                  </a:lnTo>
                  <a:lnTo>
                    <a:pt x="58" y="516"/>
                  </a:lnTo>
                  <a:lnTo>
                    <a:pt x="61" y="511"/>
                  </a:lnTo>
                  <a:lnTo>
                    <a:pt x="64" y="504"/>
                  </a:lnTo>
                  <a:lnTo>
                    <a:pt x="68" y="501"/>
                  </a:lnTo>
                  <a:lnTo>
                    <a:pt x="69" y="494"/>
                  </a:lnTo>
                  <a:lnTo>
                    <a:pt x="73" y="487"/>
                  </a:lnTo>
                  <a:lnTo>
                    <a:pt x="76" y="482"/>
                  </a:lnTo>
                  <a:lnTo>
                    <a:pt x="78" y="476"/>
                  </a:lnTo>
                  <a:lnTo>
                    <a:pt x="81" y="469"/>
                  </a:lnTo>
                  <a:lnTo>
                    <a:pt x="84" y="464"/>
                  </a:lnTo>
                  <a:lnTo>
                    <a:pt x="86" y="456"/>
                  </a:lnTo>
                  <a:lnTo>
                    <a:pt x="89" y="450"/>
                  </a:lnTo>
                  <a:lnTo>
                    <a:pt x="91" y="442"/>
                  </a:lnTo>
                  <a:lnTo>
                    <a:pt x="93" y="435"/>
                  </a:lnTo>
                  <a:lnTo>
                    <a:pt x="94" y="429"/>
                  </a:lnTo>
                  <a:lnTo>
                    <a:pt x="98" y="420"/>
                  </a:lnTo>
                  <a:lnTo>
                    <a:pt x="99" y="414"/>
                  </a:lnTo>
                  <a:lnTo>
                    <a:pt x="103" y="407"/>
                  </a:lnTo>
                  <a:lnTo>
                    <a:pt x="104" y="400"/>
                  </a:lnTo>
                  <a:lnTo>
                    <a:pt x="106" y="394"/>
                  </a:lnTo>
                  <a:lnTo>
                    <a:pt x="109" y="387"/>
                  </a:lnTo>
                  <a:lnTo>
                    <a:pt x="111" y="382"/>
                  </a:lnTo>
                  <a:lnTo>
                    <a:pt x="114" y="375"/>
                  </a:lnTo>
                  <a:lnTo>
                    <a:pt x="116" y="369"/>
                  </a:lnTo>
                  <a:lnTo>
                    <a:pt x="119" y="365"/>
                  </a:lnTo>
                  <a:lnTo>
                    <a:pt x="121" y="359"/>
                  </a:lnTo>
                  <a:lnTo>
                    <a:pt x="124" y="354"/>
                  </a:lnTo>
                  <a:lnTo>
                    <a:pt x="128" y="350"/>
                  </a:lnTo>
                  <a:lnTo>
                    <a:pt x="133" y="342"/>
                  </a:lnTo>
                  <a:lnTo>
                    <a:pt x="138" y="334"/>
                  </a:lnTo>
                  <a:lnTo>
                    <a:pt x="143" y="327"/>
                  </a:lnTo>
                  <a:lnTo>
                    <a:pt x="148" y="319"/>
                  </a:lnTo>
                  <a:lnTo>
                    <a:pt x="151" y="314"/>
                  </a:lnTo>
                  <a:lnTo>
                    <a:pt x="156" y="307"/>
                  </a:lnTo>
                  <a:lnTo>
                    <a:pt x="159" y="300"/>
                  </a:lnTo>
                  <a:lnTo>
                    <a:pt x="164" y="297"/>
                  </a:lnTo>
                  <a:lnTo>
                    <a:pt x="168" y="290"/>
                  </a:lnTo>
                  <a:lnTo>
                    <a:pt x="171" y="285"/>
                  </a:lnTo>
                  <a:lnTo>
                    <a:pt x="174" y="282"/>
                  </a:lnTo>
                  <a:lnTo>
                    <a:pt x="176" y="279"/>
                  </a:lnTo>
                  <a:lnTo>
                    <a:pt x="179" y="274"/>
                  </a:lnTo>
                  <a:lnTo>
                    <a:pt x="184" y="270"/>
                  </a:lnTo>
                  <a:lnTo>
                    <a:pt x="187" y="267"/>
                  </a:lnTo>
                  <a:lnTo>
                    <a:pt x="191" y="265"/>
                  </a:lnTo>
                  <a:lnTo>
                    <a:pt x="194" y="262"/>
                  </a:lnTo>
                  <a:lnTo>
                    <a:pt x="197" y="259"/>
                  </a:lnTo>
                  <a:lnTo>
                    <a:pt x="202" y="255"/>
                  </a:lnTo>
                  <a:lnTo>
                    <a:pt x="206" y="254"/>
                  </a:lnTo>
                  <a:lnTo>
                    <a:pt x="211" y="250"/>
                  </a:lnTo>
                  <a:lnTo>
                    <a:pt x="214" y="250"/>
                  </a:lnTo>
                  <a:lnTo>
                    <a:pt x="219" y="249"/>
                  </a:lnTo>
                  <a:lnTo>
                    <a:pt x="224" y="247"/>
                  </a:lnTo>
                  <a:lnTo>
                    <a:pt x="231" y="245"/>
                  </a:lnTo>
                  <a:lnTo>
                    <a:pt x="236" y="244"/>
                  </a:lnTo>
                  <a:lnTo>
                    <a:pt x="242" y="242"/>
                  </a:lnTo>
                  <a:lnTo>
                    <a:pt x="247" y="240"/>
                  </a:lnTo>
                  <a:lnTo>
                    <a:pt x="256" y="239"/>
                  </a:lnTo>
                  <a:lnTo>
                    <a:pt x="261" y="237"/>
                  </a:lnTo>
                  <a:lnTo>
                    <a:pt x="269" y="235"/>
                  </a:lnTo>
                  <a:lnTo>
                    <a:pt x="276" y="234"/>
                  </a:lnTo>
                  <a:lnTo>
                    <a:pt x="309" y="229"/>
                  </a:lnTo>
                  <a:lnTo>
                    <a:pt x="337" y="224"/>
                  </a:lnTo>
                  <a:lnTo>
                    <a:pt x="365" y="222"/>
                  </a:lnTo>
                  <a:lnTo>
                    <a:pt x="390" y="222"/>
                  </a:lnTo>
                  <a:lnTo>
                    <a:pt x="412" y="224"/>
                  </a:lnTo>
                  <a:lnTo>
                    <a:pt x="432" y="225"/>
                  </a:lnTo>
                  <a:lnTo>
                    <a:pt x="450" y="230"/>
                  </a:lnTo>
                  <a:lnTo>
                    <a:pt x="467" y="235"/>
                  </a:lnTo>
                  <a:lnTo>
                    <a:pt x="482" y="242"/>
                  </a:lnTo>
                  <a:lnTo>
                    <a:pt x="493" y="250"/>
                  </a:lnTo>
                  <a:lnTo>
                    <a:pt x="503" y="259"/>
                  </a:lnTo>
                  <a:lnTo>
                    <a:pt x="513" y="269"/>
                  </a:lnTo>
                  <a:lnTo>
                    <a:pt x="520" y="280"/>
                  </a:lnTo>
                  <a:lnTo>
                    <a:pt x="527" y="290"/>
                  </a:lnTo>
                  <a:lnTo>
                    <a:pt x="532" y="304"/>
                  </a:lnTo>
                  <a:lnTo>
                    <a:pt x="537" y="317"/>
                  </a:lnTo>
                  <a:lnTo>
                    <a:pt x="540" y="332"/>
                  </a:lnTo>
                  <a:lnTo>
                    <a:pt x="542" y="345"/>
                  </a:lnTo>
                  <a:lnTo>
                    <a:pt x="542" y="360"/>
                  </a:lnTo>
                  <a:lnTo>
                    <a:pt x="542" y="375"/>
                  </a:lnTo>
                  <a:lnTo>
                    <a:pt x="542" y="392"/>
                  </a:lnTo>
                  <a:lnTo>
                    <a:pt x="540" y="407"/>
                  </a:lnTo>
                  <a:lnTo>
                    <a:pt x="538" y="424"/>
                  </a:lnTo>
                  <a:lnTo>
                    <a:pt x="535" y="440"/>
                  </a:lnTo>
                  <a:lnTo>
                    <a:pt x="532" y="457"/>
                  </a:lnTo>
                  <a:lnTo>
                    <a:pt x="530" y="474"/>
                  </a:lnTo>
                  <a:lnTo>
                    <a:pt x="527" y="489"/>
                  </a:lnTo>
                  <a:lnTo>
                    <a:pt x="523" y="506"/>
                  </a:lnTo>
                  <a:lnTo>
                    <a:pt x="518" y="522"/>
                  </a:lnTo>
                  <a:lnTo>
                    <a:pt x="515" y="537"/>
                  </a:lnTo>
                  <a:lnTo>
                    <a:pt x="513" y="552"/>
                  </a:lnTo>
                  <a:lnTo>
                    <a:pt x="510" y="567"/>
                  </a:lnTo>
                  <a:lnTo>
                    <a:pt x="510" y="569"/>
                  </a:lnTo>
                  <a:lnTo>
                    <a:pt x="510" y="569"/>
                  </a:lnTo>
                  <a:lnTo>
                    <a:pt x="510" y="571"/>
                  </a:lnTo>
                  <a:lnTo>
                    <a:pt x="512" y="572"/>
                  </a:lnTo>
                  <a:lnTo>
                    <a:pt x="513" y="576"/>
                  </a:lnTo>
                  <a:lnTo>
                    <a:pt x="513" y="577"/>
                  </a:lnTo>
                  <a:lnTo>
                    <a:pt x="515" y="579"/>
                  </a:lnTo>
                  <a:lnTo>
                    <a:pt x="517" y="582"/>
                  </a:lnTo>
                  <a:lnTo>
                    <a:pt x="518" y="584"/>
                  </a:lnTo>
                  <a:lnTo>
                    <a:pt x="522" y="586"/>
                  </a:lnTo>
                  <a:lnTo>
                    <a:pt x="523" y="587"/>
                  </a:lnTo>
                  <a:lnTo>
                    <a:pt x="525" y="591"/>
                  </a:lnTo>
                  <a:lnTo>
                    <a:pt x="528" y="592"/>
                  </a:lnTo>
                  <a:lnTo>
                    <a:pt x="530" y="596"/>
                  </a:lnTo>
                  <a:lnTo>
                    <a:pt x="533" y="597"/>
                  </a:lnTo>
                  <a:lnTo>
                    <a:pt x="535" y="601"/>
                  </a:lnTo>
                  <a:lnTo>
                    <a:pt x="538" y="602"/>
                  </a:lnTo>
                  <a:lnTo>
                    <a:pt x="540" y="604"/>
                  </a:lnTo>
                  <a:lnTo>
                    <a:pt x="543" y="607"/>
                  </a:lnTo>
                  <a:lnTo>
                    <a:pt x="545" y="609"/>
                  </a:lnTo>
                  <a:lnTo>
                    <a:pt x="548" y="611"/>
                  </a:lnTo>
                  <a:lnTo>
                    <a:pt x="550" y="614"/>
                  </a:lnTo>
                  <a:lnTo>
                    <a:pt x="552" y="616"/>
                  </a:lnTo>
                  <a:lnTo>
                    <a:pt x="553" y="617"/>
                  </a:lnTo>
                  <a:lnTo>
                    <a:pt x="555" y="619"/>
                  </a:lnTo>
                  <a:lnTo>
                    <a:pt x="557" y="619"/>
                  </a:lnTo>
                  <a:lnTo>
                    <a:pt x="558" y="621"/>
                  </a:lnTo>
                  <a:lnTo>
                    <a:pt x="560" y="621"/>
                  </a:lnTo>
                  <a:lnTo>
                    <a:pt x="562" y="622"/>
                  </a:lnTo>
                  <a:lnTo>
                    <a:pt x="562" y="624"/>
                  </a:lnTo>
                  <a:lnTo>
                    <a:pt x="563" y="619"/>
                  </a:lnTo>
                  <a:lnTo>
                    <a:pt x="563" y="612"/>
                  </a:lnTo>
                  <a:lnTo>
                    <a:pt x="563" y="607"/>
                  </a:lnTo>
                  <a:lnTo>
                    <a:pt x="565" y="602"/>
                  </a:lnTo>
                  <a:lnTo>
                    <a:pt x="565" y="597"/>
                  </a:lnTo>
                  <a:lnTo>
                    <a:pt x="565" y="591"/>
                  </a:lnTo>
                  <a:lnTo>
                    <a:pt x="565" y="586"/>
                  </a:lnTo>
                  <a:lnTo>
                    <a:pt x="567" y="581"/>
                  </a:lnTo>
                  <a:lnTo>
                    <a:pt x="567" y="574"/>
                  </a:lnTo>
                  <a:lnTo>
                    <a:pt x="567" y="569"/>
                  </a:lnTo>
                  <a:lnTo>
                    <a:pt x="568" y="564"/>
                  </a:lnTo>
                  <a:lnTo>
                    <a:pt x="568" y="559"/>
                  </a:lnTo>
                  <a:lnTo>
                    <a:pt x="568" y="552"/>
                  </a:lnTo>
                  <a:lnTo>
                    <a:pt x="570" y="547"/>
                  </a:lnTo>
                  <a:lnTo>
                    <a:pt x="570" y="542"/>
                  </a:lnTo>
                  <a:lnTo>
                    <a:pt x="570" y="536"/>
                  </a:lnTo>
                  <a:lnTo>
                    <a:pt x="570" y="532"/>
                  </a:lnTo>
                  <a:lnTo>
                    <a:pt x="571" y="526"/>
                  </a:lnTo>
                  <a:lnTo>
                    <a:pt x="571" y="519"/>
                  </a:lnTo>
                  <a:lnTo>
                    <a:pt x="571" y="516"/>
                  </a:lnTo>
                  <a:lnTo>
                    <a:pt x="573" y="509"/>
                  </a:lnTo>
                  <a:lnTo>
                    <a:pt x="573" y="504"/>
                  </a:lnTo>
                  <a:lnTo>
                    <a:pt x="573" y="499"/>
                  </a:lnTo>
                  <a:lnTo>
                    <a:pt x="573" y="492"/>
                  </a:lnTo>
                  <a:lnTo>
                    <a:pt x="575" y="487"/>
                  </a:lnTo>
                  <a:lnTo>
                    <a:pt x="575" y="482"/>
                  </a:lnTo>
                  <a:lnTo>
                    <a:pt x="575" y="477"/>
                  </a:lnTo>
                  <a:lnTo>
                    <a:pt x="576" y="471"/>
                  </a:lnTo>
                  <a:lnTo>
                    <a:pt x="576" y="466"/>
                  </a:lnTo>
                  <a:lnTo>
                    <a:pt x="576" y="461"/>
                  </a:lnTo>
                  <a:lnTo>
                    <a:pt x="576" y="454"/>
                  </a:lnTo>
                  <a:lnTo>
                    <a:pt x="578" y="450"/>
                  </a:lnTo>
                  <a:lnTo>
                    <a:pt x="578" y="440"/>
                  </a:lnTo>
                  <a:lnTo>
                    <a:pt x="578" y="432"/>
                  </a:lnTo>
                  <a:lnTo>
                    <a:pt x="580" y="422"/>
                  </a:lnTo>
                  <a:lnTo>
                    <a:pt x="581" y="414"/>
                  </a:lnTo>
                  <a:lnTo>
                    <a:pt x="581" y="405"/>
                  </a:lnTo>
                  <a:lnTo>
                    <a:pt x="583" y="397"/>
                  </a:lnTo>
                  <a:lnTo>
                    <a:pt x="585" y="387"/>
                  </a:lnTo>
                  <a:lnTo>
                    <a:pt x="585" y="379"/>
                  </a:lnTo>
                  <a:lnTo>
                    <a:pt x="585" y="370"/>
                  </a:lnTo>
                  <a:lnTo>
                    <a:pt x="585" y="362"/>
                  </a:lnTo>
                  <a:lnTo>
                    <a:pt x="586" y="352"/>
                  </a:lnTo>
                  <a:lnTo>
                    <a:pt x="586" y="345"/>
                  </a:lnTo>
                  <a:lnTo>
                    <a:pt x="585" y="335"/>
                  </a:lnTo>
                  <a:lnTo>
                    <a:pt x="585" y="329"/>
                  </a:lnTo>
                  <a:lnTo>
                    <a:pt x="585" y="319"/>
                  </a:lnTo>
                  <a:lnTo>
                    <a:pt x="583" y="312"/>
                  </a:lnTo>
                  <a:lnTo>
                    <a:pt x="581" y="304"/>
                  </a:lnTo>
                  <a:lnTo>
                    <a:pt x="580" y="295"/>
                  </a:lnTo>
                  <a:lnTo>
                    <a:pt x="578" y="287"/>
                  </a:lnTo>
                  <a:lnTo>
                    <a:pt x="578" y="280"/>
                  </a:lnTo>
                  <a:lnTo>
                    <a:pt x="575" y="272"/>
                  </a:lnTo>
                  <a:lnTo>
                    <a:pt x="571" y="265"/>
                  </a:lnTo>
                  <a:lnTo>
                    <a:pt x="568" y="257"/>
                  </a:lnTo>
                  <a:lnTo>
                    <a:pt x="565" y="250"/>
                  </a:lnTo>
                  <a:lnTo>
                    <a:pt x="560" y="242"/>
                  </a:lnTo>
                  <a:lnTo>
                    <a:pt x="555" y="234"/>
                  </a:lnTo>
                  <a:lnTo>
                    <a:pt x="550" y="229"/>
                  </a:lnTo>
                  <a:lnTo>
                    <a:pt x="543" y="220"/>
                  </a:lnTo>
                  <a:lnTo>
                    <a:pt x="538" y="215"/>
                  </a:lnTo>
                  <a:lnTo>
                    <a:pt x="532" y="207"/>
                  </a:lnTo>
                  <a:lnTo>
                    <a:pt x="523" y="200"/>
                  </a:lnTo>
                  <a:lnTo>
                    <a:pt x="517" y="195"/>
                  </a:lnTo>
                  <a:lnTo>
                    <a:pt x="513" y="192"/>
                  </a:lnTo>
                  <a:lnTo>
                    <a:pt x="510" y="190"/>
                  </a:lnTo>
                  <a:lnTo>
                    <a:pt x="507" y="187"/>
                  </a:lnTo>
                  <a:lnTo>
                    <a:pt x="505" y="185"/>
                  </a:lnTo>
                  <a:lnTo>
                    <a:pt x="502" y="184"/>
                  </a:lnTo>
                  <a:lnTo>
                    <a:pt x="498" y="182"/>
                  </a:lnTo>
                  <a:lnTo>
                    <a:pt x="497" y="180"/>
                  </a:lnTo>
                  <a:lnTo>
                    <a:pt x="493" y="177"/>
                  </a:lnTo>
                  <a:lnTo>
                    <a:pt x="492" y="175"/>
                  </a:lnTo>
                  <a:lnTo>
                    <a:pt x="488" y="172"/>
                  </a:lnTo>
                  <a:lnTo>
                    <a:pt x="485" y="170"/>
                  </a:lnTo>
                  <a:lnTo>
                    <a:pt x="482" y="169"/>
                  </a:lnTo>
                  <a:lnTo>
                    <a:pt x="478" y="167"/>
                  </a:lnTo>
                  <a:lnTo>
                    <a:pt x="475" y="165"/>
                  </a:lnTo>
                  <a:lnTo>
                    <a:pt x="472" y="164"/>
                  </a:lnTo>
                  <a:lnTo>
                    <a:pt x="468" y="160"/>
                  </a:lnTo>
                  <a:lnTo>
                    <a:pt x="465" y="159"/>
                  </a:lnTo>
                  <a:lnTo>
                    <a:pt x="462" y="157"/>
                  </a:lnTo>
                  <a:lnTo>
                    <a:pt x="458" y="155"/>
                  </a:lnTo>
                  <a:lnTo>
                    <a:pt x="455" y="154"/>
                  </a:lnTo>
                  <a:lnTo>
                    <a:pt x="452" y="152"/>
                  </a:lnTo>
                  <a:lnTo>
                    <a:pt x="448" y="150"/>
                  </a:lnTo>
                  <a:lnTo>
                    <a:pt x="445" y="150"/>
                  </a:lnTo>
                  <a:lnTo>
                    <a:pt x="442" y="149"/>
                  </a:lnTo>
                  <a:lnTo>
                    <a:pt x="439" y="147"/>
                  </a:lnTo>
                  <a:lnTo>
                    <a:pt x="435" y="145"/>
                  </a:lnTo>
                  <a:lnTo>
                    <a:pt x="432" y="144"/>
                  </a:lnTo>
                  <a:lnTo>
                    <a:pt x="429" y="142"/>
                  </a:lnTo>
                  <a:lnTo>
                    <a:pt x="425" y="142"/>
                  </a:lnTo>
                  <a:lnTo>
                    <a:pt x="422" y="140"/>
                  </a:lnTo>
                  <a:lnTo>
                    <a:pt x="417" y="140"/>
                  </a:lnTo>
                  <a:lnTo>
                    <a:pt x="415" y="139"/>
                  </a:lnTo>
                  <a:lnTo>
                    <a:pt x="412" y="139"/>
                  </a:lnTo>
                  <a:lnTo>
                    <a:pt x="407" y="137"/>
                  </a:lnTo>
                  <a:lnTo>
                    <a:pt x="404" y="137"/>
                  </a:lnTo>
                  <a:lnTo>
                    <a:pt x="400" y="137"/>
                  </a:lnTo>
                  <a:lnTo>
                    <a:pt x="395" y="135"/>
                  </a:lnTo>
                  <a:lnTo>
                    <a:pt x="392" y="135"/>
                  </a:lnTo>
                  <a:lnTo>
                    <a:pt x="387" y="135"/>
                  </a:lnTo>
                  <a:lnTo>
                    <a:pt x="384" y="134"/>
                  </a:lnTo>
                  <a:lnTo>
                    <a:pt x="379" y="134"/>
                  </a:lnTo>
                  <a:lnTo>
                    <a:pt x="375" y="134"/>
                  </a:lnTo>
                  <a:lnTo>
                    <a:pt x="370" y="134"/>
                  </a:lnTo>
                  <a:lnTo>
                    <a:pt x="367" y="134"/>
                  </a:lnTo>
                  <a:lnTo>
                    <a:pt x="362" y="134"/>
                  </a:lnTo>
                  <a:lnTo>
                    <a:pt x="359" y="134"/>
                  </a:lnTo>
                  <a:lnTo>
                    <a:pt x="355" y="134"/>
                  </a:lnTo>
                  <a:lnTo>
                    <a:pt x="350" y="134"/>
                  </a:lnTo>
                  <a:lnTo>
                    <a:pt x="347" y="134"/>
                  </a:lnTo>
                  <a:lnTo>
                    <a:pt x="344" y="134"/>
                  </a:lnTo>
                  <a:lnTo>
                    <a:pt x="340" y="132"/>
                  </a:lnTo>
                  <a:lnTo>
                    <a:pt x="337" y="132"/>
                  </a:lnTo>
                  <a:lnTo>
                    <a:pt x="335" y="132"/>
                  </a:lnTo>
                  <a:lnTo>
                    <a:pt x="334" y="132"/>
                  </a:lnTo>
                  <a:lnTo>
                    <a:pt x="330" y="132"/>
                  </a:lnTo>
                  <a:lnTo>
                    <a:pt x="329" y="132"/>
                  </a:lnTo>
                  <a:lnTo>
                    <a:pt x="327" y="132"/>
                  </a:lnTo>
                  <a:lnTo>
                    <a:pt x="324" y="132"/>
                  </a:lnTo>
                  <a:lnTo>
                    <a:pt x="322" y="132"/>
                  </a:lnTo>
                  <a:lnTo>
                    <a:pt x="320" y="132"/>
                  </a:lnTo>
                  <a:lnTo>
                    <a:pt x="319" y="132"/>
                  </a:lnTo>
                  <a:lnTo>
                    <a:pt x="317" y="130"/>
                  </a:lnTo>
                  <a:lnTo>
                    <a:pt x="317" y="129"/>
                  </a:lnTo>
                  <a:lnTo>
                    <a:pt x="317" y="125"/>
                  </a:lnTo>
                  <a:lnTo>
                    <a:pt x="317" y="124"/>
                  </a:lnTo>
                  <a:lnTo>
                    <a:pt x="319" y="120"/>
                  </a:lnTo>
                  <a:lnTo>
                    <a:pt x="319" y="117"/>
                  </a:lnTo>
                  <a:lnTo>
                    <a:pt x="320" y="115"/>
                  </a:lnTo>
                  <a:lnTo>
                    <a:pt x="322" y="110"/>
                  </a:lnTo>
                  <a:lnTo>
                    <a:pt x="324" y="107"/>
                  </a:lnTo>
                  <a:lnTo>
                    <a:pt x="325" y="102"/>
                  </a:lnTo>
                  <a:lnTo>
                    <a:pt x="327" y="98"/>
                  </a:lnTo>
                  <a:lnTo>
                    <a:pt x="329" y="95"/>
                  </a:lnTo>
                  <a:lnTo>
                    <a:pt x="330" y="90"/>
                  </a:lnTo>
                  <a:lnTo>
                    <a:pt x="332" y="85"/>
                  </a:lnTo>
                  <a:lnTo>
                    <a:pt x="334" y="82"/>
                  </a:lnTo>
                  <a:lnTo>
                    <a:pt x="335" y="77"/>
                  </a:lnTo>
                  <a:lnTo>
                    <a:pt x="335" y="72"/>
                  </a:lnTo>
                  <a:lnTo>
                    <a:pt x="337" y="68"/>
                  </a:lnTo>
                  <a:lnTo>
                    <a:pt x="339" y="65"/>
                  </a:lnTo>
                  <a:lnTo>
                    <a:pt x="339" y="60"/>
                  </a:lnTo>
                  <a:lnTo>
                    <a:pt x="340" y="55"/>
                  </a:lnTo>
                  <a:lnTo>
                    <a:pt x="340" y="52"/>
                  </a:lnTo>
                  <a:lnTo>
                    <a:pt x="340" y="48"/>
                  </a:lnTo>
                  <a:lnTo>
                    <a:pt x="340" y="43"/>
                  </a:lnTo>
                  <a:lnTo>
                    <a:pt x="340" y="40"/>
                  </a:lnTo>
                  <a:lnTo>
                    <a:pt x="339" y="37"/>
                  </a:lnTo>
                  <a:lnTo>
                    <a:pt x="337" y="33"/>
                  </a:lnTo>
                  <a:lnTo>
                    <a:pt x="335" y="32"/>
                  </a:lnTo>
                  <a:lnTo>
                    <a:pt x="335" y="28"/>
                  </a:lnTo>
                  <a:lnTo>
                    <a:pt x="332" y="27"/>
                  </a:lnTo>
                  <a:lnTo>
                    <a:pt x="327" y="23"/>
                  </a:lnTo>
                  <a:lnTo>
                    <a:pt x="324" y="22"/>
                  </a:lnTo>
                  <a:lnTo>
                    <a:pt x="322" y="22"/>
                  </a:lnTo>
                  <a:lnTo>
                    <a:pt x="320" y="22"/>
                  </a:lnTo>
                  <a:lnTo>
                    <a:pt x="319" y="22"/>
                  </a:lnTo>
                  <a:lnTo>
                    <a:pt x="319" y="20"/>
                  </a:lnTo>
                  <a:lnTo>
                    <a:pt x="317" y="20"/>
                  </a:lnTo>
                  <a:lnTo>
                    <a:pt x="315" y="20"/>
                  </a:lnTo>
                  <a:lnTo>
                    <a:pt x="314" y="18"/>
                  </a:lnTo>
                  <a:lnTo>
                    <a:pt x="312" y="18"/>
                  </a:lnTo>
                  <a:lnTo>
                    <a:pt x="311" y="18"/>
                  </a:lnTo>
                  <a:lnTo>
                    <a:pt x="309" y="18"/>
                  </a:lnTo>
                  <a:lnTo>
                    <a:pt x="309" y="17"/>
                  </a:lnTo>
                  <a:lnTo>
                    <a:pt x="307" y="17"/>
                  </a:lnTo>
                  <a:lnTo>
                    <a:pt x="306" y="17"/>
                  </a:lnTo>
                  <a:lnTo>
                    <a:pt x="304" y="17"/>
                  </a:lnTo>
                  <a:lnTo>
                    <a:pt x="304" y="15"/>
                  </a:lnTo>
                  <a:lnTo>
                    <a:pt x="302" y="15"/>
                  </a:lnTo>
                  <a:lnTo>
                    <a:pt x="301" y="15"/>
                  </a:lnTo>
                  <a:lnTo>
                    <a:pt x="299" y="15"/>
                  </a:lnTo>
                  <a:lnTo>
                    <a:pt x="299" y="15"/>
                  </a:lnTo>
                  <a:lnTo>
                    <a:pt x="297" y="15"/>
                  </a:lnTo>
                  <a:lnTo>
                    <a:pt x="296" y="15"/>
                  </a:lnTo>
                  <a:lnTo>
                    <a:pt x="294" y="15"/>
                  </a:lnTo>
                  <a:lnTo>
                    <a:pt x="294" y="13"/>
                  </a:lnTo>
                  <a:lnTo>
                    <a:pt x="292" y="13"/>
                  </a:lnTo>
                  <a:lnTo>
                    <a:pt x="291" y="13"/>
                  </a:lnTo>
                  <a:lnTo>
                    <a:pt x="289" y="13"/>
                  </a:lnTo>
                  <a:lnTo>
                    <a:pt x="287" y="12"/>
                  </a:lnTo>
                  <a:lnTo>
                    <a:pt x="286" y="12"/>
                  </a:lnTo>
                  <a:lnTo>
                    <a:pt x="284" y="10"/>
                  </a:lnTo>
                  <a:lnTo>
                    <a:pt x="282" y="10"/>
                  </a:lnTo>
                  <a:lnTo>
                    <a:pt x="282" y="15"/>
                  </a:lnTo>
                  <a:lnTo>
                    <a:pt x="282" y="18"/>
                  </a:lnTo>
                  <a:lnTo>
                    <a:pt x="281" y="25"/>
                  </a:lnTo>
                  <a:lnTo>
                    <a:pt x="281" y="30"/>
                  </a:lnTo>
                  <a:lnTo>
                    <a:pt x="281" y="33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7" y="53"/>
                  </a:lnTo>
                  <a:lnTo>
                    <a:pt x="277" y="58"/>
                  </a:lnTo>
                  <a:lnTo>
                    <a:pt x="276" y="63"/>
                  </a:lnTo>
                  <a:lnTo>
                    <a:pt x="276" y="67"/>
                  </a:lnTo>
                  <a:lnTo>
                    <a:pt x="274" y="72"/>
                  </a:lnTo>
                  <a:lnTo>
                    <a:pt x="274" y="77"/>
                  </a:lnTo>
                  <a:lnTo>
                    <a:pt x="272" y="82"/>
                  </a:lnTo>
                  <a:lnTo>
                    <a:pt x="272" y="85"/>
                  </a:lnTo>
                  <a:lnTo>
                    <a:pt x="271" y="90"/>
                  </a:lnTo>
                  <a:lnTo>
                    <a:pt x="269" y="95"/>
                  </a:lnTo>
                  <a:lnTo>
                    <a:pt x="269" y="98"/>
                  </a:lnTo>
                  <a:lnTo>
                    <a:pt x="267" y="102"/>
                  </a:lnTo>
                  <a:lnTo>
                    <a:pt x="266" y="105"/>
                  </a:lnTo>
                  <a:lnTo>
                    <a:pt x="264" y="110"/>
                  </a:lnTo>
                  <a:lnTo>
                    <a:pt x="262" y="113"/>
                  </a:lnTo>
                  <a:lnTo>
                    <a:pt x="261" y="115"/>
                  </a:lnTo>
                  <a:lnTo>
                    <a:pt x="259" y="118"/>
                  </a:lnTo>
                  <a:lnTo>
                    <a:pt x="257" y="120"/>
                  </a:lnTo>
                  <a:lnTo>
                    <a:pt x="256" y="124"/>
                  </a:lnTo>
                  <a:lnTo>
                    <a:pt x="254" y="125"/>
                  </a:lnTo>
                  <a:lnTo>
                    <a:pt x="252" y="129"/>
                  </a:lnTo>
                  <a:lnTo>
                    <a:pt x="249" y="130"/>
                  </a:lnTo>
                  <a:lnTo>
                    <a:pt x="247" y="130"/>
                  </a:lnTo>
                  <a:lnTo>
                    <a:pt x="244" y="132"/>
                  </a:lnTo>
                  <a:lnTo>
                    <a:pt x="242" y="132"/>
                  </a:lnTo>
                  <a:lnTo>
                    <a:pt x="242" y="130"/>
                  </a:lnTo>
                  <a:lnTo>
                    <a:pt x="242" y="129"/>
                  </a:lnTo>
                  <a:lnTo>
                    <a:pt x="242" y="125"/>
                  </a:lnTo>
                  <a:lnTo>
                    <a:pt x="242" y="124"/>
                  </a:lnTo>
                  <a:lnTo>
                    <a:pt x="244" y="118"/>
                  </a:lnTo>
                  <a:lnTo>
                    <a:pt x="244" y="115"/>
                  </a:lnTo>
                  <a:lnTo>
                    <a:pt x="246" y="112"/>
                  </a:lnTo>
                  <a:lnTo>
                    <a:pt x="247" y="108"/>
                  </a:lnTo>
                  <a:lnTo>
                    <a:pt x="249" y="103"/>
                  </a:lnTo>
                  <a:lnTo>
                    <a:pt x="251" y="98"/>
                  </a:lnTo>
                  <a:lnTo>
                    <a:pt x="252" y="93"/>
                  </a:lnTo>
                  <a:lnTo>
                    <a:pt x="254" y="88"/>
                  </a:lnTo>
                  <a:lnTo>
                    <a:pt x="256" y="82"/>
                  </a:lnTo>
                  <a:lnTo>
                    <a:pt x="256" y="78"/>
                  </a:lnTo>
                  <a:lnTo>
                    <a:pt x="256" y="72"/>
                  </a:lnTo>
                  <a:lnTo>
                    <a:pt x="257" y="65"/>
                  </a:lnTo>
                  <a:lnTo>
                    <a:pt x="259" y="62"/>
                  </a:lnTo>
                  <a:lnTo>
                    <a:pt x="259" y="55"/>
                  </a:lnTo>
                  <a:lnTo>
                    <a:pt x="259" y="48"/>
                  </a:lnTo>
                  <a:lnTo>
                    <a:pt x="259" y="45"/>
                  </a:lnTo>
                  <a:lnTo>
                    <a:pt x="259" y="40"/>
                  </a:lnTo>
                  <a:lnTo>
                    <a:pt x="257" y="35"/>
                  </a:lnTo>
                  <a:lnTo>
                    <a:pt x="256" y="30"/>
                  </a:lnTo>
                  <a:lnTo>
                    <a:pt x="256" y="27"/>
                  </a:lnTo>
                  <a:lnTo>
                    <a:pt x="252" y="22"/>
                  </a:lnTo>
                  <a:lnTo>
                    <a:pt x="249" y="18"/>
                  </a:lnTo>
                  <a:lnTo>
                    <a:pt x="246" y="15"/>
                  </a:lnTo>
                  <a:lnTo>
                    <a:pt x="241" y="13"/>
                  </a:lnTo>
                  <a:lnTo>
                    <a:pt x="236" y="10"/>
                  </a:lnTo>
                  <a:lnTo>
                    <a:pt x="229" y="8"/>
                  </a:lnTo>
                  <a:lnTo>
                    <a:pt x="227" y="8"/>
                  </a:lnTo>
                  <a:lnTo>
                    <a:pt x="226" y="8"/>
                  </a:lnTo>
                  <a:lnTo>
                    <a:pt x="226" y="7"/>
                  </a:lnTo>
                  <a:lnTo>
                    <a:pt x="224" y="7"/>
                  </a:lnTo>
                  <a:lnTo>
                    <a:pt x="222" y="7"/>
                  </a:lnTo>
                  <a:lnTo>
                    <a:pt x="221" y="7"/>
                  </a:lnTo>
                  <a:lnTo>
                    <a:pt x="219" y="7"/>
                  </a:lnTo>
                  <a:lnTo>
                    <a:pt x="219" y="5"/>
                  </a:lnTo>
                  <a:lnTo>
                    <a:pt x="217" y="5"/>
                  </a:lnTo>
                  <a:lnTo>
                    <a:pt x="216" y="5"/>
                  </a:lnTo>
                  <a:lnTo>
                    <a:pt x="214" y="5"/>
                  </a:lnTo>
                  <a:lnTo>
                    <a:pt x="212" y="3"/>
                  </a:lnTo>
                  <a:lnTo>
                    <a:pt x="211" y="3"/>
                  </a:lnTo>
                  <a:lnTo>
                    <a:pt x="209" y="3"/>
                  </a:lnTo>
                  <a:lnTo>
                    <a:pt x="207" y="3"/>
                  </a:lnTo>
                  <a:lnTo>
                    <a:pt x="206" y="2"/>
                  </a:lnTo>
                  <a:lnTo>
                    <a:pt x="204" y="2"/>
                  </a:lnTo>
                  <a:lnTo>
                    <a:pt x="202" y="2"/>
                  </a:lnTo>
                  <a:lnTo>
                    <a:pt x="201" y="0"/>
                  </a:lnTo>
                  <a:lnTo>
                    <a:pt x="201" y="7"/>
                  </a:lnTo>
                  <a:lnTo>
                    <a:pt x="201" y="13"/>
                  </a:lnTo>
                  <a:lnTo>
                    <a:pt x="201" y="18"/>
                  </a:lnTo>
                  <a:lnTo>
                    <a:pt x="199" y="25"/>
                  </a:lnTo>
                  <a:lnTo>
                    <a:pt x="199" y="30"/>
                  </a:lnTo>
                  <a:lnTo>
                    <a:pt x="199" y="35"/>
                  </a:lnTo>
                  <a:lnTo>
                    <a:pt x="199" y="42"/>
                  </a:lnTo>
                  <a:lnTo>
                    <a:pt x="199" y="48"/>
                  </a:lnTo>
                  <a:lnTo>
                    <a:pt x="197" y="52"/>
                  </a:lnTo>
                  <a:lnTo>
                    <a:pt x="197" y="58"/>
                  </a:lnTo>
                  <a:lnTo>
                    <a:pt x="197" y="63"/>
                  </a:lnTo>
                  <a:lnTo>
                    <a:pt x="197" y="68"/>
                  </a:lnTo>
                  <a:lnTo>
                    <a:pt x="196" y="73"/>
                  </a:lnTo>
                  <a:lnTo>
                    <a:pt x="196" y="80"/>
                  </a:lnTo>
                  <a:lnTo>
                    <a:pt x="194" y="83"/>
                  </a:lnTo>
                  <a:lnTo>
                    <a:pt x="194" y="88"/>
                  </a:lnTo>
                  <a:lnTo>
                    <a:pt x="192" y="93"/>
                  </a:lnTo>
                  <a:lnTo>
                    <a:pt x="192" y="98"/>
                  </a:lnTo>
                  <a:lnTo>
                    <a:pt x="191" y="102"/>
                  </a:lnTo>
                  <a:lnTo>
                    <a:pt x="191" y="107"/>
                  </a:lnTo>
                  <a:lnTo>
                    <a:pt x="189" y="110"/>
                  </a:lnTo>
                  <a:lnTo>
                    <a:pt x="187" y="113"/>
                  </a:lnTo>
                  <a:lnTo>
                    <a:pt x="186" y="117"/>
                  </a:lnTo>
                  <a:lnTo>
                    <a:pt x="184" y="120"/>
                  </a:lnTo>
                  <a:lnTo>
                    <a:pt x="184" y="124"/>
                  </a:lnTo>
                  <a:lnTo>
                    <a:pt x="183" y="125"/>
                  </a:lnTo>
                  <a:lnTo>
                    <a:pt x="181" y="129"/>
                  </a:lnTo>
                  <a:lnTo>
                    <a:pt x="178" y="130"/>
                  </a:lnTo>
                  <a:lnTo>
                    <a:pt x="176" y="134"/>
                  </a:lnTo>
                  <a:lnTo>
                    <a:pt x="174" y="134"/>
                  </a:lnTo>
                  <a:lnTo>
                    <a:pt x="174" y="134"/>
                  </a:lnTo>
                  <a:lnTo>
                    <a:pt x="171" y="135"/>
                  </a:lnTo>
                  <a:lnTo>
                    <a:pt x="169" y="135"/>
                  </a:lnTo>
                  <a:lnTo>
                    <a:pt x="168" y="134"/>
                  </a:lnTo>
                  <a:lnTo>
                    <a:pt x="166" y="134"/>
                  </a:lnTo>
                  <a:lnTo>
                    <a:pt x="163" y="130"/>
                  </a:lnTo>
                  <a:lnTo>
                    <a:pt x="161" y="127"/>
                  </a:lnTo>
                  <a:lnTo>
                    <a:pt x="159" y="124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3" y="110"/>
                  </a:lnTo>
                  <a:lnTo>
                    <a:pt x="149" y="103"/>
                  </a:lnTo>
                  <a:lnTo>
                    <a:pt x="148" y="98"/>
                  </a:lnTo>
                  <a:lnTo>
                    <a:pt x="144" y="92"/>
                  </a:lnTo>
                  <a:lnTo>
                    <a:pt x="141" y="85"/>
                  </a:lnTo>
                  <a:lnTo>
                    <a:pt x="138" y="80"/>
                  </a:lnTo>
                  <a:lnTo>
                    <a:pt x="136" y="72"/>
                  </a:lnTo>
                  <a:lnTo>
                    <a:pt x="133" y="65"/>
                  </a:lnTo>
                  <a:lnTo>
                    <a:pt x="129" y="60"/>
                  </a:lnTo>
                  <a:lnTo>
                    <a:pt x="124" y="53"/>
                  </a:lnTo>
                  <a:lnTo>
                    <a:pt x="121" y="48"/>
                  </a:lnTo>
                  <a:lnTo>
                    <a:pt x="118" y="42"/>
                  </a:lnTo>
                  <a:lnTo>
                    <a:pt x="113" y="37"/>
                  </a:lnTo>
                  <a:lnTo>
                    <a:pt x="109" y="32"/>
                  </a:lnTo>
                  <a:lnTo>
                    <a:pt x="104" y="27"/>
                  </a:lnTo>
                  <a:lnTo>
                    <a:pt x="99" y="22"/>
                  </a:lnTo>
                  <a:lnTo>
                    <a:pt x="94" y="18"/>
                  </a:lnTo>
                  <a:lnTo>
                    <a:pt x="91" y="15"/>
                  </a:lnTo>
                  <a:lnTo>
                    <a:pt x="86" y="15"/>
                  </a:lnTo>
                  <a:lnTo>
                    <a:pt x="79" y="13"/>
                  </a:lnTo>
                  <a:lnTo>
                    <a:pt x="74" y="13"/>
                  </a:lnTo>
                  <a:lnTo>
                    <a:pt x="68" y="13"/>
                  </a:lnTo>
                  <a:lnTo>
                    <a:pt x="61" y="15"/>
                  </a:lnTo>
                  <a:lnTo>
                    <a:pt x="54" y="15"/>
                  </a:lnTo>
                  <a:lnTo>
                    <a:pt x="53" y="15"/>
                  </a:lnTo>
                  <a:lnTo>
                    <a:pt x="51" y="17"/>
                  </a:lnTo>
                  <a:lnTo>
                    <a:pt x="50" y="17"/>
                  </a:lnTo>
                  <a:lnTo>
                    <a:pt x="48" y="18"/>
                  </a:lnTo>
                  <a:lnTo>
                    <a:pt x="46" y="18"/>
                  </a:lnTo>
                  <a:lnTo>
                    <a:pt x="45" y="20"/>
                  </a:lnTo>
                  <a:lnTo>
                    <a:pt x="43" y="20"/>
                  </a:lnTo>
                  <a:lnTo>
                    <a:pt x="41" y="20"/>
                  </a:lnTo>
                  <a:lnTo>
                    <a:pt x="40" y="22"/>
                  </a:lnTo>
                  <a:lnTo>
                    <a:pt x="38" y="22"/>
                  </a:lnTo>
                  <a:lnTo>
                    <a:pt x="36" y="23"/>
                  </a:lnTo>
                  <a:lnTo>
                    <a:pt x="35" y="23"/>
                  </a:lnTo>
                  <a:lnTo>
                    <a:pt x="33" y="25"/>
                  </a:lnTo>
                  <a:lnTo>
                    <a:pt x="31" y="25"/>
                  </a:lnTo>
                  <a:lnTo>
                    <a:pt x="30" y="27"/>
                  </a:lnTo>
                  <a:lnTo>
                    <a:pt x="28" y="27"/>
                  </a:lnTo>
                  <a:lnTo>
                    <a:pt x="26" y="27"/>
                  </a:lnTo>
                  <a:lnTo>
                    <a:pt x="25" y="28"/>
                  </a:lnTo>
                  <a:lnTo>
                    <a:pt x="23" y="28"/>
                  </a:lnTo>
                  <a:lnTo>
                    <a:pt x="21" y="30"/>
                  </a:lnTo>
                  <a:lnTo>
                    <a:pt x="20" y="30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3" y="32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0" y="33"/>
                  </a:lnTo>
                  <a:close/>
                </a:path>
              </a:pathLst>
            </a:custGeom>
            <a:solidFill>
              <a:srgbClr val="FFA8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13" name="Freeform 109"/>
            <p:cNvSpPr>
              <a:spLocks/>
            </p:cNvSpPr>
            <p:nvPr/>
          </p:nvSpPr>
          <p:spPr bwMode="auto">
            <a:xfrm>
              <a:off x="2790" y="1637"/>
              <a:ext cx="243" cy="398"/>
            </a:xfrm>
            <a:custGeom>
              <a:avLst/>
              <a:gdLst/>
              <a:ahLst/>
              <a:cxnLst>
                <a:cxn ang="0">
                  <a:pos x="65" y="25"/>
                </a:cxn>
                <a:cxn ang="0">
                  <a:pos x="53" y="61"/>
                </a:cxn>
                <a:cxn ang="0">
                  <a:pos x="43" y="100"/>
                </a:cxn>
                <a:cxn ang="0">
                  <a:pos x="35" y="135"/>
                </a:cxn>
                <a:cxn ang="0">
                  <a:pos x="27" y="171"/>
                </a:cxn>
                <a:cxn ang="0">
                  <a:pos x="20" y="208"/>
                </a:cxn>
                <a:cxn ang="0">
                  <a:pos x="15" y="245"/>
                </a:cxn>
                <a:cxn ang="0">
                  <a:pos x="8" y="283"/>
                </a:cxn>
                <a:cxn ang="0">
                  <a:pos x="5" y="320"/>
                </a:cxn>
                <a:cxn ang="0">
                  <a:pos x="2" y="358"/>
                </a:cxn>
                <a:cxn ang="0">
                  <a:pos x="0" y="398"/>
                </a:cxn>
                <a:cxn ang="0">
                  <a:pos x="3" y="393"/>
                </a:cxn>
                <a:cxn ang="0">
                  <a:pos x="12" y="387"/>
                </a:cxn>
                <a:cxn ang="0">
                  <a:pos x="22" y="378"/>
                </a:cxn>
                <a:cxn ang="0">
                  <a:pos x="35" y="367"/>
                </a:cxn>
                <a:cxn ang="0">
                  <a:pos x="50" y="353"/>
                </a:cxn>
                <a:cxn ang="0">
                  <a:pos x="65" y="342"/>
                </a:cxn>
                <a:cxn ang="0">
                  <a:pos x="81" y="330"/>
                </a:cxn>
                <a:cxn ang="0">
                  <a:pos x="98" y="318"/>
                </a:cxn>
                <a:cxn ang="0">
                  <a:pos x="111" y="308"/>
                </a:cxn>
                <a:cxn ang="0">
                  <a:pos x="123" y="302"/>
                </a:cxn>
                <a:cxn ang="0">
                  <a:pos x="133" y="298"/>
                </a:cxn>
                <a:cxn ang="0">
                  <a:pos x="141" y="290"/>
                </a:cxn>
                <a:cxn ang="0">
                  <a:pos x="148" y="282"/>
                </a:cxn>
                <a:cxn ang="0">
                  <a:pos x="151" y="270"/>
                </a:cxn>
                <a:cxn ang="0">
                  <a:pos x="155" y="258"/>
                </a:cxn>
                <a:cxn ang="0">
                  <a:pos x="158" y="247"/>
                </a:cxn>
                <a:cxn ang="0">
                  <a:pos x="160" y="235"/>
                </a:cxn>
                <a:cxn ang="0">
                  <a:pos x="160" y="225"/>
                </a:cxn>
                <a:cxn ang="0">
                  <a:pos x="160" y="218"/>
                </a:cxn>
                <a:cxn ang="0">
                  <a:pos x="160" y="211"/>
                </a:cxn>
                <a:cxn ang="0">
                  <a:pos x="241" y="30"/>
                </a:cxn>
                <a:cxn ang="0">
                  <a:pos x="236" y="26"/>
                </a:cxn>
                <a:cxn ang="0">
                  <a:pos x="231" y="23"/>
                </a:cxn>
                <a:cxn ang="0">
                  <a:pos x="221" y="20"/>
                </a:cxn>
                <a:cxn ang="0">
                  <a:pos x="213" y="16"/>
                </a:cxn>
                <a:cxn ang="0">
                  <a:pos x="201" y="13"/>
                </a:cxn>
                <a:cxn ang="0">
                  <a:pos x="189" y="8"/>
                </a:cxn>
                <a:cxn ang="0">
                  <a:pos x="178" y="5"/>
                </a:cxn>
                <a:cxn ang="0">
                  <a:pos x="166" y="1"/>
                </a:cxn>
                <a:cxn ang="0">
                  <a:pos x="155" y="0"/>
                </a:cxn>
                <a:cxn ang="0">
                  <a:pos x="143" y="0"/>
                </a:cxn>
                <a:cxn ang="0">
                  <a:pos x="131" y="0"/>
                </a:cxn>
                <a:cxn ang="0">
                  <a:pos x="121" y="0"/>
                </a:cxn>
                <a:cxn ang="0">
                  <a:pos x="111" y="0"/>
                </a:cxn>
                <a:cxn ang="0">
                  <a:pos x="105" y="0"/>
                </a:cxn>
                <a:cxn ang="0">
                  <a:pos x="96" y="0"/>
                </a:cxn>
                <a:cxn ang="0">
                  <a:pos x="88" y="0"/>
                </a:cxn>
                <a:cxn ang="0">
                  <a:pos x="83" y="0"/>
                </a:cxn>
                <a:cxn ang="0">
                  <a:pos x="78" y="0"/>
                </a:cxn>
                <a:cxn ang="0">
                  <a:pos x="73" y="0"/>
                </a:cxn>
              </a:cxnLst>
              <a:rect l="0" t="0" r="r" b="b"/>
              <a:pathLst>
                <a:path w="243" h="398">
                  <a:moveTo>
                    <a:pt x="73" y="0"/>
                  </a:moveTo>
                  <a:lnTo>
                    <a:pt x="70" y="13"/>
                  </a:lnTo>
                  <a:lnTo>
                    <a:pt x="65" y="25"/>
                  </a:lnTo>
                  <a:lnTo>
                    <a:pt x="61" y="36"/>
                  </a:lnTo>
                  <a:lnTo>
                    <a:pt x="58" y="50"/>
                  </a:lnTo>
                  <a:lnTo>
                    <a:pt x="53" y="61"/>
                  </a:lnTo>
                  <a:lnTo>
                    <a:pt x="50" y="73"/>
                  </a:lnTo>
                  <a:lnTo>
                    <a:pt x="47" y="85"/>
                  </a:lnTo>
                  <a:lnTo>
                    <a:pt x="43" y="100"/>
                  </a:lnTo>
                  <a:lnTo>
                    <a:pt x="40" y="111"/>
                  </a:lnTo>
                  <a:lnTo>
                    <a:pt x="37" y="123"/>
                  </a:lnTo>
                  <a:lnTo>
                    <a:pt x="35" y="135"/>
                  </a:lnTo>
                  <a:lnTo>
                    <a:pt x="32" y="148"/>
                  </a:lnTo>
                  <a:lnTo>
                    <a:pt x="28" y="160"/>
                  </a:lnTo>
                  <a:lnTo>
                    <a:pt x="27" y="171"/>
                  </a:lnTo>
                  <a:lnTo>
                    <a:pt x="25" y="185"/>
                  </a:lnTo>
                  <a:lnTo>
                    <a:pt x="23" y="196"/>
                  </a:lnTo>
                  <a:lnTo>
                    <a:pt x="20" y="208"/>
                  </a:lnTo>
                  <a:lnTo>
                    <a:pt x="18" y="220"/>
                  </a:lnTo>
                  <a:lnTo>
                    <a:pt x="17" y="233"/>
                  </a:lnTo>
                  <a:lnTo>
                    <a:pt x="15" y="245"/>
                  </a:lnTo>
                  <a:lnTo>
                    <a:pt x="13" y="258"/>
                  </a:lnTo>
                  <a:lnTo>
                    <a:pt x="10" y="270"/>
                  </a:lnTo>
                  <a:lnTo>
                    <a:pt x="8" y="283"/>
                  </a:lnTo>
                  <a:lnTo>
                    <a:pt x="8" y="295"/>
                  </a:lnTo>
                  <a:lnTo>
                    <a:pt x="7" y="308"/>
                  </a:lnTo>
                  <a:lnTo>
                    <a:pt x="5" y="320"/>
                  </a:lnTo>
                  <a:lnTo>
                    <a:pt x="3" y="333"/>
                  </a:lnTo>
                  <a:lnTo>
                    <a:pt x="3" y="347"/>
                  </a:lnTo>
                  <a:lnTo>
                    <a:pt x="2" y="358"/>
                  </a:lnTo>
                  <a:lnTo>
                    <a:pt x="0" y="372"/>
                  </a:lnTo>
                  <a:lnTo>
                    <a:pt x="0" y="385"/>
                  </a:lnTo>
                  <a:lnTo>
                    <a:pt x="0" y="398"/>
                  </a:lnTo>
                  <a:lnTo>
                    <a:pt x="0" y="397"/>
                  </a:lnTo>
                  <a:lnTo>
                    <a:pt x="2" y="395"/>
                  </a:lnTo>
                  <a:lnTo>
                    <a:pt x="3" y="393"/>
                  </a:lnTo>
                  <a:lnTo>
                    <a:pt x="5" y="392"/>
                  </a:lnTo>
                  <a:lnTo>
                    <a:pt x="8" y="390"/>
                  </a:lnTo>
                  <a:lnTo>
                    <a:pt x="12" y="387"/>
                  </a:lnTo>
                  <a:lnTo>
                    <a:pt x="15" y="385"/>
                  </a:lnTo>
                  <a:lnTo>
                    <a:pt x="18" y="382"/>
                  </a:lnTo>
                  <a:lnTo>
                    <a:pt x="22" y="378"/>
                  </a:lnTo>
                  <a:lnTo>
                    <a:pt x="27" y="373"/>
                  </a:lnTo>
                  <a:lnTo>
                    <a:pt x="30" y="370"/>
                  </a:lnTo>
                  <a:lnTo>
                    <a:pt x="35" y="367"/>
                  </a:lnTo>
                  <a:lnTo>
                    <a:pt x="40" y="363"/>
                  </a:lnTo>
                  <a:lnTo>
                    <a:pt x="45" y="358"/>
                  </a:lnTo>
                  <a:lnTo>
                    <a:pt x="50" y="353"/>
                  </a:lnTo>
                  <a:lnTo>
                    <a:pt x="55" y="350"/>
                  </a:lnTo>
                  <a:lnTo>
                    <a:pt x="60" y="347"/>
                  </a:lnTo>
                  <a:lnTo>
                    <a:pt x="65" y="342"/>
                  </a:lnTo>
                  <a:lnTo>
                    <a:pt x="71" y="337"/>
                  </a:lnTo>
                  <a:lnTo>
                    <a:pt x="76" y="333"/>
                  </a:lnTo>
                  <a:lnTo>
                    <a:pt x="81" y="330"/>
                  </a:lnTo>
                  <a:lnTo>
                    <a:pt x="88" y="325"/>
                  </a:lnTo>
                  <a:lnTo>
                    <a:pt x="93" y="322"/>
                  </a:lnTo>
                  <a:lnTo>
                    <a:pt x="98" y="318"/>
                  </a:lnTo>
                  <a:lnTo>
                    <a:pt x="103" y="315"/>
                  </a:lnTo>
                  <a:lnTo>
                    <a:pt x="108" y="312"/>
                  </a:lnTo>
                  <a:lnTo>
                    <a:pt x="111" y="308"/>
                  </a:lnTo>
                  <a:lnTo>
                    <a:pt x="115" y="307"/>
                  </a:lnTo>
                  <a:lnTo>
                    <a:pt x="120" y="303"/>
                  </a:lnTo>
                  <a:lnTo>
                    <a:pt x="123" y="302"/>
                  </a:lnTo>
                  <a:lnTo>
                    <a:pt x="126" y="302"/>
                  </a:lnTo>
                  <a:lnTo>
                    <a:pt x="130" y="300"/>
                  </a:lnTo>
                  <a:lnTo>
                    <a:pt x="133" y="298"/>
                  </a:lnTo>
                  <a:lnTo>
                    <a:pt x="136" y="297"/>
                  </a:lnTo>
                  <a:lnTo>
                    <a:pt x="138" y="293"/>
                  </a:lnTo>
                  <a:lnTo>
                    <a:pt x="141" y="290"/>
                  </a:lnTo>
                  <a:lnTo>
                    <a:pt x="143" y="287"/>
                  </a:lnTo>
                  <a:lnTo>
                    <a:pt x="145" y="285"/>
                  </a:lnTo>
                  <a:lnTo>
                    <a:pt x="148" y="282"/>
                  </a:lnTo>
                  <a:lnTo>
                    <a:pt x="150" y="278"/>
                  </a:lnTo>
                  <a:lnTo>
                    <a:pt x="151" y="273"/>
                  </a:lnTo>
                  <a:lnTo>
                    <a:pt x="151" y="270"/>
                  </a:lnTo>
                  <a:lnTo>
                    <a:pt x="153" y="267"/>
                  </a:lnTo>
                  <a:lnTo>
                    <a:pt x="155" y="262"/>
                  </a:lnTo>
                  <a:lnTo>
                    <a:pt x="155" y="258"/>
                  </a:lnTo>
                  <a:lnTo>
                    <a:pt x="156" y="253"/>
                  </a:lnTo>
                  <a:lnTo>
                    <a:pt x="156" y="252"/>
                  </a:lnTo>
                  <a:lnTo>
                    <a:pt x="158" y="247"/>
                  </a:lnTo>
                  <a:lnTo>
                    <a:pt x="158" y="242"/>
                  </a:lnTo>
                  <a:lnTo>
                    <a:pt x="160" y="238"/>
                  </a:lnTo>
                  <a:lnTo>
                    <a:pt x="160" y="235"/>
                  </a:lnTo>
                  <a:lnTo>
                    <a:pt x="160" y="232"/>
                  </a:lnTo>
                  <a:lnTo>
                    <a:pt x="160" y="228"/>
                  </a:lnTo>
                  <a:lnTo>
                    <a:pt x="160" y="225"/>
                  </a:lnTo>
                  <a:lnTo>
                    <a:pt x="160" y="222"/>
                  </a:lnTo>
                  <a:lnTo>
                    <a:pt x="160" y="218"/>
                  </a:lnTo>
                  <a:lnTo>
                    <a:pt x="160" y="218"/>
                  </a:lnTo>
                  <a:lnTo>
                    <a:pt x="160" y="215"/>
                  </a:lnTo>
                  <a:lnTo>
                    <a:pt x="160" y="213"/>
                  </a:lnTo>
                  <a:lnTo>
                    <a:pt x="160" y="211"/>
                  </a:lnTo>
                  <a:lnTo>
                    <a:pt x="160" y="210"/>
                  </a:lnTo>
                  <a:lnTo>
                    <a:pt x="243" y="30"/>
                  </a:lnTo>
                  <a:lnTo>
                    <a:pt x="241" y="30"/>
                  </a:lnTo>
                  <a:lnTo>
                    <a:pt x="239" y="28"/>
                  </a:lnTo>
                  <a:lnTo>
                    <a:pt x="238" y="28"/>
                  </a:lnTo>
                  <a:lnTo>
                    <a:pt x="236" y="26"/>
                  </a:lnTo>
                  <a:lnTo>
                    <a:pt x="234" y="26"/>
                  </a:lnTo>
                  <a:lnTo>
                    <a:pt x="233" y="25"/>
                  </a:lnTo>
                  <a:lnTo>
                    <a:pt x="231" y="23"/>
                  </a:lnTo>
                  <a:lnTo>
                    <a:pt x="228" y="23"/>
                  </a:lnTo>
                  <a:lnTo>
                    <a:pt x="224" y="21"/>
                  </a:lnTo>
                  <a:lnTo>
                    <a:pt x="221" y="20"/>
                  </a:lnTo>
                  <a:lnTo>
                    <a:pt x="219" y="18"/>
                  </a:lnTo>
                  <a:lnTo>
                    <a:pt x="216" y="16"/>
                  </a:lnTo>
                  <a:lnTo>
                    <a:pt x="213" y="16"/>
                  </a:lnTo>
                  <a:lnTo>
                    <a:pt x="208" y="15"/>
                  </a:lnTo>
                  <a:lnTo>
                    <a:pt x="204" y="13"/>
                  </a:lnTo>
                  <a:lnTo>
                    <a:pt x="201" y="13"/>
                  </a:lnTo>
                  <a:lnTo>
                    <a:pt x="198" y="11"/>
                  </a:lnTo>
                  <a:lnTo>
                    <a:pt x="193" y="10"/>
                  </a:lnTo>
                  <a:lnTo>
                    <a:pt x="189" y="8"/>
                  </a:lnTo>
                  <a:lnTo>
                    <a:pt x="186" y="6"/>
                  </a:lnTo>
                  <a:lnTo>
                    <a:pt x="183" y="6"/>
                  </a:lnTo>
                  <a:lnTo>
                    <a:pt x="178" y="5"/>
                  </a:lnTo>
                  <a:lnTo>
                    <a:pt x="175" y="3"/>
                  </a:lnTo>
                  <a:lnTo>
                    <a:pt x="170" y="3"/>
                  </a:lnTo>
                  <a:lnTo>
                    <a:pt x="166" y="1"/>
                  </a:lnTo>
                  <a:lnTo>
                    <a:pt x="163" y="1"/>
                  </a:lnTo>
                  <a:lnTo>
                    <a:pt x="158" y="0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46" y="0"/>
                  </a:lnTo>
                  <a:lnTo>
                    <a:pt x="143" y="0"/>
                  </a:lnTo>
                  <a:lnTo>
                    <a:pt x="140" y="0"/>
                  </a:lnTo>
                  <a:lnTo>
                    <a:pt x="136" y="0"/>
                  </a:lnTo>
                  <a:lnTo>
                    <a:pt x="131" y="0"/>
                  </a:lnTo>
                  <a:lnTo>
                    <a:pt x="128" y="0"/>
                  </a:lnTo>
                  <a:lnTo>
                    <a:pt x="125" y="0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5" y="0"/>
                  </a:lnTo>
                  <a:lnTo>
                    <a:pt x="111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5" y="0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6" y="0"/>
                  </a:lnTo>
                  <a:lnTo>
                    <a:pt x="93" y="0"/>
                  </a:lnTo>
                  <a:lnTo>
                    <a:pt x="91" y="0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81" y="0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14" name="Freeform 110"/>
            <p:cNvSpPr>
              <a:spLocks/>
            </p:cNvSpPr>
            <p:nvPr/>
          </p:nvSpPr>
          <p:spPr bwMode="auto">
            <a:xfrm>
              <a:off x="2797" y="1637"/>
              <a:ext cx="229" cy="388"/>
            </a:xfrm>
            <a:custGeom>
              <a:avLst/>
              <a:gdLst/>
              <a:ahLst/>
              <a:cxnLst>
                <a:cxn ang="0">
                  <a:pos x="3" y="387"/>
                </a:cxn>
                <a:cxn ang="0">
                  <a:pos x="8" y="383"/>
                </a:cxn>
                <a:cxn ang="0">
                  <a:pos x="18" y="375"/>
                </a:cxn>
                <a:cxn ang="0">
                  <a:pos x="28" y="367"/>
                </a:cxn>
                <a:cxn ang="0">
                  <a:pos x="41" y="355"/>
                </a:cxn>
                <a:cxn ang="0">
                  <a:pos x="54" y="345"/>
                </a:cxn>
                <a:cxn ang="0">
                  <a:pos x="69" y="335"/>
                </a:cxn>
                <a:cxn ang="0">
                  <a:pos x="84" y="323"/>
                </a:cxn>
                <a:cxn ang="0">
                  <a:pos x="99" y="315"/>
                </a:cxn>
                <a:cxn ang="0">
                  <a:pos x="109" y="307"/>
                </a:cxn>
                <a:cxn ang="0">
                  <a:pos x="119" y="302"/>
                </a:cxn>
                <a:cxn ang="0">
                  <a:pos x="126" y="297"/>
                </a:cxn>
                <a:cxn ang="0">
                  <a:pos x="133" y="287"/>
                </a:cxn>
                <a:cxn ang="0">
                  <a:pos x="138" y="277"/>
                </a:cxn>
                <a:cxn ang="0">
                  <a:pos x="141" y="265"/>
                </a:cxn>
                <a:cxn ang="0">
                  <a:pos x="144" y="252"/>
                </a:cxn>
                <a:cxn ang="0">
                  <a:pos x="148" y="240"/>
                </a:cxn>
                <a:cxn ang="0">
                  <a:pos x="149" y="230"/>
                </a:cxn>
                <a:cxn ang="0">
                  <a:pos x="149" y="218"/>
                </a:cxn>
                <a:cxn ang="0">
                  <a:pos x="151" y="211"/>
                </a:cxn>
                <a:cxn ang="0">
                  <a:pos x="153" y="205"/>
                </a:cxn>
                <a:cxn ang="0">
                  <a:pos x="158" y="193"/>
                </a:cxn>
                <a:cxn ang="0">
                  <a:pos x="164" y="175"/>
                </a:cxn>
                <a:cxn ang="0">
                  <a:pos x="173" y="158"/>
                </a:cxn>
                <a:cxn ang="0">
                  <a:pos x="179" y="141"/>
                </a:cxn>
                <a:cxn ang="0">
                  <a:pos x="186" y="123"/>
                </a:cxn>
                <a:cxn ang="0">
                  <a:pos x="192" y="106"/>
                </a:cxn>
                <a:cxn ang="0">
                  <a:pos x="201" y="90"/>
                </a:cxn>
                <a:cxn ang="0">
                  <a:pos x="207" y="75"/>
                </a:cxn>
                <a:cxn ang="0">
                  <a:pos x="214" y="58"/>
                </a:cxn>
                <a:cxn ang="0">
                  <a:pos x="222" y="43"/>
                </a:cxn>
                <a:cxn ang="0">
                  <a:pos x="229" y="26"/>
                </a:cxn>
                <a:cxn ang="0">
                  <a:pos x="226" y="25"/>
                </a:cxn>
                <a:cxn ang="0">
                  <a:pos x="221" y="23"/>
                </a:cxn>
                <a:cxn ang="0">
                  <a:pos x="212" y="20"/>
                </a:cxn>
                <a:cxn ang="0">
                  <a:pos x="204" y="16"/>
                </a:cxn>
                <a:cxn ang="0">
                  <a:pos x="194" y="13"/>
                </a:cxn>
                <a:cxn ang="0">
                  <a:pos x="182" y="10"/>
                </a:cxn>
                <a:cxn ang="0">
                  <a:pos x="174" y="6"/>
                </a:cxn>
                <a:cxn ang="0">
                  <a:pos x="163" y="3"/>
                </a:cxn>
                <a:cxn ang="0">
                  <a:pos x="151" y="0"/>
                </a:cxn>
                <a:cxn ang="0">
                  <a:pos x="139" y="0"/>
                </a:cxn>
                <a:cxn ang="0">
                  <a:pos x="129" y="1"/>
                </a:cxn>
                <a:cxn ang="0">
                  <a:pos x="119" y="5"/>
                </a:cxn>
                <a:cxn ang="0">
                  <a:pos x="109" y="8"/>
                </a:cxn>
                <a:cxn ang="0">
                  <a:pos x="101" y="10"/>
                </a:cxn>
                <a:cxn ang="0">
                  <a:pos x="94" y="13"/>
                </a:cxn>
                <a:cxn ang="0">
                  <a:pos x="86" y="16"/>
                </a:cxn>
                <a:cxn ang="0">
                  <a:pos x="79" y="16"/>
                </a:cxn>
                <a:cxn ang="0">
                  <a:pos x="74" y="20"/>
                </a:cxn>
                <a:cxn ang="0">
                  <a:pos x="71" y="23"/>
                </a:cxn>
                <a:cxn ang="0">
                  <a:pos x="68" y="26"/>
                </a:cxn>
                <a:cxn ang="0">
                  <a:pos x="63" y="40"/>
                </a:cxn>
                <a:cxn ang="0">
                  <a:pos x="53" y="73"/>
                </a:cxn>
                <a:cxn ang="0">
                  <a:pos x="43" y="106"/>
                </a:cxn>
                <a:cxn ang="0">
                  <a:pos x="35" y="140"/>
                </a:cxn>
                <a:cxn ang="0">
                  <a:pos x="26" y="173"/>
                </a:cxn>
                <a:cxn ang="0">
                  <a:pos x="20" y="206"/>
                </a:cxn>
                <a:cxn ang="0">
                  <a:pos x="15" y="240"/>
                </a:cxn>
                <a:cxn ang="0">
                  <a:pos x="10" y="273"/>
                </a:cxn>
                <a:cxn ang="0">
                  <a:pos x="6" y="308"/>
                </a:cxn>
                <a:cxn ang="0">
                  <a:pos x="3" y="342"/>
                </a:cxn>
                <a:cxn ang="0">
                  <a:pos x="1" y="378"/>
                </a:cxn>
              </a:cxnLst>
              <a:rect l="0" t="0" r="r" b="b"/>
              <a:pathLst>
                <a:path w="229" h="388">
                  <a:moveTo>
                    <a:pt x="0" y="388"/>
                  </a:moveTo>
                  <a:lnTo>
                    <a:pt x="1" y="388"/>
                  </a:lnTo>
                  <a:lnTo>
                    <a:pt x="3" y="387"/>
                  </a:lnTo>
                  <a:lnTo>
                    <a:pt x="5" y="385"/>
                  </a:lnTo>
                  <a:lnTo>
                    <a:pt x="6" y="385"/>
                  </a:lnTo>
                  <a:lnTo>
                    <a:pt x="8" y="383"/>
                  </a:lnTo>
                  <a:lnTo>
                    <a:pt x="11" y="382"/>
                  </a:lnTo>
                  <a:lnTo>
                    <a:pt x="15" y="378"/>
                  </a:lnTo>
                  <a:lnTo>
                    <a:pt x="18" y="375"/>
                  </a:lnTo>
                  <a:lnTo>
                    <a:pt x="20" y="372"/>
                  </a:lnTo>
                  <a:lnTo>
                    <a:pt x="23" y="368"/>
                  </a:lnTo>
                  <a:lnTo>
                    <a:pt x="28" y="367"/>
                  </a:lnTo>
                  <a:lnTo>
                    <a:pt x="31" y="363"/>
                  </a:lnTo>
                  <a:lnTo>
                    <a:pt x="36" y="360"/>
                  </a:lnTo>
                  <a:lnTo>
                    <a:pt x="41" y="355"/>
                  </a:lnTo>
                  <a:lnTo>
                    <a:pt x="45" y="352"/>
                  </a:lnTo>
                  <a:lnTo>
                    <a:pt x="49" y="350"/>
                  </a:lnTo>
                  <a:lnTo>
                    <a:pt x="54" y="345"/>
                  </a:lnTo>
                  <a:lnTo>
                    <a:pt x="59" y="342"/>
                  </a:lnTo>
                  <a:lnTo>
                    <a:pt x="64" y="337"/>
                  </a:lnTo>
                  <a:lnTo>
                    <a:pt x="69" y="335"/>
                  </a:lnTo>
                  <a:lnTo>
                    <a:pt x="74" y="332"/>
                  </a:lnTo>
                  <a:lnTo>
                    <a:pt x="79" y="327"/>
                  </a:lnTo>
                  <a:lnTo>
                    <a:pt x="84" y="323"/>
                  </a:lnTo>
                  <a:lnTo>
                    <a:pt x="89" y="320"/>
                  </a:lnTo>
                  <a:lnTo>
                    <a:pt x="94" y="318"/>
                  </a:lnTo>
                  <a:lnTo>
                    <a:pt x="99" y="315"/>
                  </a:lnTo>
                  <a:lnTo>
                    <a:pt x="101" y="312"/>
                  </a:lnTo>
                  <a:lnTo>
                    <a:pt x="106" y="308"/>
                  </a:lnTo>
                  <a:lnTo>
                    <a:pt x="109" y="307"/>
                  </a:lnTo>
                  <a:lnTo>
                    <a:pt x="113" y="305"/>
                  </a:lnTo>
                  <a:lnTo>
                    <a:pt x="116" y="303"/>
                  </a:lnTo>
                  <a:lnTo>
                    <a:pt x="119" y="302"/>
                  </a:lnTo>
                  <a:lnTo>
                    <a:pt x="121" y="302"/>
                  </a:lnTo>
                  <a:lnTo>
                    <a:pt x="124" y="298"/>
                  </a:lnTo>
                  <a:lnTo>
                    <a:pt x="126" y="297"/>
                  </a:lnTo>
                  <a:lnTo>
                    <a:pt x="129" y="293"/>
                  </a:lnTo>
                  <a:lnTo>
                    <a:pt x="131" y="290"/>
                  </a:lnTo>
                  <a:lnTo>
                    <a:pt x="133" y="287"/>
                  </a:lnTo>
                  <a:lnTo>
                    <a:pt x="134" y="285"/>
                  </a:lnTo>
                  <a:lnTo>
                    <a:pt x="136" y="280"/>
                  </a:lnTo>
                  <a:lnTo>
                    <a:pt x="138" y="277"/>
                  </a:lnTo>
                  <a:lnTo>
                    <a:pt x="139" y="273"/>
                  </a:lnTo>
                  <a:lnTo>
                    <a:pt x="141" y="268"/>
                  </a:lnTo>
                  <a:lnTo>
                    <a:pt x="141" y="265"/>
                  </a:lnTo>
                  <a:lnTo>
                    <a:pt x="143" y="262"/>
                  </a:lnTo>
                  <a:lnTo>
                    <a:pt x="144" y="257"/>
                  </a:lnTo>
                  <a:lnTo>
                    <a:pt x="144" y="252"/>
                  </a:lnTo>
                  <a:lnTo>
                    <a:pt x="146" y="250"/>
                  </a:lnTo>
                  <a:lnTo>
                    <a:pt x="146" y="245"/>
                  </a:lnTo>
                  <a:lnTo>
                    <a:pt x="148" y="240"/>
                  </a:lnTo>
                  <a:lnTo>
                    <a:pt x="148" y="237"/>
                  </a:lnTo>
                  <a:lnTo>
                    <a:pt x="148" y="233"/>
                  </a:lnTo>
                  <a:lnTo>
                    <a:pt x="149" y="230"/>
                  </a:lnTo>
                  <a:lnTo>
                    <a:pt x="149" y="225"/>
                  </a:lnTo>
                  <a:lnTo>
                    <a:pt x="149" y="222"/>
                  </a:lnTo>
                  <a:lnTo>
                    <a:pt x="149" y="218"/>
                  </a:lnTo>
                  <a:lnTo>
                    <a:pt x="151" y="216"/>
                  </a:lnTo>
                  <a:lnTo>
                    <a:pt x="151" y="213"/>
                  </a:lnTo>
                  <a:lnTo>
                    <a:pt x="151" y="211"/>
                  </a:lnTo>
                  <a:lnTo>
                    <a:pt x="151" y="208"/>
                  </a:lnTo>
                  <a:lnTo>
                    <a:pt x="151" y="206"/>
                  </a:lnTo>
                  <a:lnTo>
                    <a:pt x="153" y="205"/>
                  </a:lnTo>
                  <a:lnTo>
                    <a:pt x="153" y="203"/>
                  </a:lnTo>
                  <a:lnTo>
                    <a:pt x="154" y="198"/>
                  </a:lnTo>
                  <a:lnTo>
                    <a:pt x="158" y="193"/>
                  </a:lnTo>
                  <a:lnTo>
                    <a:pt x="159" y="186"/>
                  </a:lnTo>
                  <a:lnTo>
                    <a:pt x="163" y="181"/>
                  </a:lnTo>
                  <a:lnTo>
                    <a:pt x="164" y="175"/>
                  </a:lnTo>
                  <a:lnTo>
                    <a:pt x="168" y="170"/>
                  </a:lnTo>
                  <a:lnTo>
                    <a:pt x="169" y="165"/>
                  </a:lnTo>
                  <a:lnTo>
                    <a:pt x="173" y="158"/>
                  </a:lnTo>
                  <a:lnTo>
                    <a:pt x="174" y="151"/>
                  </a:lnTo>
                  <a:lnTo>
                    <a:pt x="177" y="146"/>
                  </a:lnTo>
                  <a:lnTo>
                    <a:pt x="179" y="141"/>
                  </a:lnTo>
                  <a:lnTo>
                    <a:pt x="182" y="135"/>
                  </a:lnTo>
                  <a:lnTo>
                    <a:pt x="182" y="130"/>
                  </a:lnTo>
                  <a:lnTo>
                    <a:pt x="186" y="123"/>
                  </a:lnTo>
                  <a:lnTo>
                    <a:pt x="187" y="118"/>
                  </a:lnTo>
                  <a:lnTo>
                    <a:pt x="191" y="113"/>
                  </a:lnTo>
                  <a:lnTo>
                    <a:pt x="192" y="106"/>
                  </a:lnTo>
                  <a:lnTo>
                    <a:pt x="196" y="101"/>
                  </a:lnTo>
                  <a:lnTo>
                    <a:pt x="197" y="96"/>
                  </a:lnTo>
                  <a:lnTo>
                    <a:pt x="201" y="90"/>
                  </a:lnTo>
                  <a:lnTo>
                    <a:pt x="202" y="85"/>
                  </a:lnTo>
                  <a:lnTo>
                    <a:pt x="206" y="80"/>
                  </a:lnTo>
                  <a:lnTo>
                    <a:pt x="207" y="75"/>
                  </a:lnTo>
                  <a:lnTo>
                    <a:pt x="209" y="68"/>
                  </a:lnTo>
                  <a:lnTo>
                    <a:pt x="212" y="63"/>
                  </a:lnTo>
                  <a:lnTo>
                    <a:pt x="214" y="58"/>
                  </a:lnTo>
                  <a:lnTo>
                    <a:pt x="217" y="51"/>
                  </a:lnTo>
                  <a:lnTo>
                    <a:pt x="219" y="48"/>
                  </a:lnTo>
                  <a:lnTo>
                    <a:pt x="222" y="43"/>
                  </a:lnTo>
                  <a:lnTo>
                    <a:pt x="224" y="36"/>
                  </a:lnTo>
                  <a:lnTo>
                    <a:pt x="226" y="33"/>
                  </a:lnTo>
                  <a:lnTo>
                    <a:pt x="229" y="26"/>
                  </a:lnTo>
                  <a:lnTo>
                    <a:pt x="227" y="26"/>
                  </a:lnTo>
                  <a:lnTo>
                    <a:pt x="226" y="26"/>
                  </a:lnTo>
                  <a:lnTo>
                    <a:pt x="226" y="25"/>
                  </a:lnTo>
                  <a:lnTo>
                    <a:pt x="224" y="25"/>
                  </a:lnTo>
                  <a:lnTo>
                    <a:pt x="222" y="23"/>
                  </a:lnTo>
                  <a:lnTo>
                    <a:pt x="221" y="23"/>
                  </a:lnTo>
                  <a:lnTo>
                    <a:pt x="217" y="21"/>
                  </a:lnTo>
                  <a:lnTo>
                    <a:pt x="216" y="20"/>
                  </a:lnTo>
                  <a:lnTo>
                    <a:pt x="212" y="20"/>
                  </a:lnTo>
                  <a:lnTo>
                    <a:pt x="211" y="18"/>
                  </a:lnTo>
                  <a:lnTo>
                    <a:pt x="207" y="16"/>
                  </a:lnTo>
                  <a:lnTo>
                    <a:pt x="204" y="16"/>
                  </a:lnTo>
                  <a:lnTo>
                    <a:pt x="201" y="16"/>
                  </a:lnTo>
                  <a:lnTo>
                    <a:pt x="197" y="15"/>
                  </a:lnTo>
                  <a:lnTo>
                    <a:pt x="194" y="13"/>
                  </a:lnTo>
                  <a:lnTo>
                    <a:pt x="191" y="11"/>
                  </a:lnTo>
                  <a:lnTo>
                    <a:pt x="187" y="11"/>
                  </a:lnTo>
                  <a:lnTo>
                    <a:pt x="182" y="10"/>
                  </a:lnTo>
                  <a:lnTo>
                    <a:pt x="181" y="8"/>
                  </a:lnTo>
                  <a:lnTo>
                    <a:pt x="177" y="6"/>
                  </a:lnTo>
                  <a:lnTo>
                    <a:pt x="174" y="6"/>
                  </a:lnTo>
                  <a:lnTo>
                    <a:pt x="169" y="5"/>
                  </a:lnTo>
                  <a:lnTo>
                    <a:pt x="166" y="3"/>
                  </a:lnTo>
                  <a:lnTo>
                    <a:pt x="163" y="3"/>
                  </a:lnTo>
                  <a:lnTo>
                    <a:pt x="158" y="1"/>
                  </a:lnTo>
                  <a:lnTo>
                    <a:pt x="154" y="1"/>
                  </a:lnTo>
                  <a:lnTo>
                    <a:pt x="151" y="0"/>
                  </a:lnTo>
                  <a:lnTo>
                    <a:pt x="148" y="0"/>
                  </a:lnTo>
                  <a:lnTo>
                    <a:pt x="143" y="0"/>
                  </a:lnTo>
                  <a:lnTo>
                    <a:pt x="139" y="0"/>
                  </a:lnTo>
                  <a:lnTo>
                    <a:pt x="136" y="0"/>
                  </a:lnTo>
                  <a:lnTo>
                    <a:pt x="133" y="0"/>
                  </a:lnTo>
                  <a:lnTo>
                    <a:pt x="129" y="1"/>
                  </a:lnTo>
                  <a:lnTo>
                    <a:pt x="126" y="3"/>
                  </a:lnTo>
                  <a:lnTo>
                    <a:pt x="123" y="3"/>
                  </a:lnTo>
                  <a:lnTo>
                    <a:pt x="119" y="5"/>
                  </a:lnTo>
                  <a:lnTo>
                    <a:pt x="116" y="5"/>
                  </a:lnTo>
                  <a:lnTo>
                    <a:pt x="113" y="6"/>
                  </a:lnTo>
                  <a:lnTo>
                    <a:pt x="109" y="8"/>
                  </a:lnTo>
                  <a:lnTo>
                    <a:pt x="106" y="8"/>
                  </a:lnTo>
                  <a:lnTo>
                    <a:pt x="104" y="10"/>
                  </a:lnTo>
                  <a:lnTo>
                    <a:pt x="101" y="10"/>
                  </a:lnTo>
                  <a:lnTo>
                    <a:pt x="99" y="11"/>
                  </a:lnTo>
                  <a:lnTo>
                    <a:pt x="96" y="11"/>
                  </a:lnTo>
                  <a:lnTo>
                    <a:pt x="94" y="13"/>
                  </a:lnTo>
                  <a:lnTo>
                    <a:pt x="91" y="15"/>
                  </a:lnTo>
                  <a:lnTo>
                    <a:pt x="89" y="15"/>
                  </a:lnTo>
                  <a:lnTo>
                    <a:pt x="86" y="16"/>
                  </a:lnTo>
                  <a:lnTo>
                    <a:pt x="84" y="16"/>
                  </a:lnTo>
                  <a:lnTo>
                    <a:pt x="83" y="16"/>
                  </a:lnTo>
                  <a:lnTo>
                    <a:pt x="79" y="16"/>
                  </a:lnTo>
                  <a:lnTo>
                    <a:pt x="78" y="18"/>
                  </a:lnTo>
                  <a:lnTo>
                    <a:pt x="76" y="18"/>
                  </a:lnTo>
                  <a:lnTo>
                    <a:pt x="74" y="20"/>
                  </a:lnTo>
                  <a:lnTo>
                    <a:pt x="73" y="21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69" y="23"/>
                  </a:lnTo>
                  <a:lnTo>
                    <a:pt x="68" y="25"/>
                  </a:lnTo>
                  <a:lnTo>
                    <a:pt x="68" y="26"/>
                  </a:lnTo>
                  <a:lnTo>
                    <a:pt x="66" y="26"/>
                  </a:lnTo>
                  <a:lnTo>
                    <a:pt x="66" y="28"/>
                  </a:lnTo>
                  <a:lnTo>
                    <a:pt x="63" y="40"/>
                  </a:lnTo>
                  <a:lnTo>
                    <a:pt x="59" y="50"/>
                  </a:lnTo>
                  <a:lnTo>
                    <a:pt x="56" y="63"/>
                  </a:lnTo>
                  <a:lnTo>
                    <a:pt x="53" y="73"/>
                  </a:lnTo>
                  <a:lnTo>
                    <a:pt x="49" y="83"/>
                  </a:lnTo>
                  <a:lnTo>
                    <a:pt x="46" y="96"/>
                  </a:lnTo>
                  <a:lnTo>
                    <a:pt x="43" y="106"/>
                  </a:lnTo>
                  <a:lnTo>
                    <a:pt x="40" y="116"/>
                  </a:lnTo>
                  <a:lnTo>
                    <a:pt x="36" y="130"/>
                  </a:lnTo>
                  <a:lnTo>
                    <a:pt x="35" y="140"/>
                  </a:lnTo>
                  <a:lnTo>
                    <a:pt x="31" y="150"/>
                  </a:lnTo>
                  <a:lnTo>
                    <a:pt x="30" y="163"/>
                  </a:lnTo>
                  <a:lnTo>
                    <a:pt x="26" y="173"/>
                  </a:lnTo>
                  <a:lnTo>
                    <a:pt x="25" y="185"/>
                  </a:lnTo>
                  <a:lnTo>
                    <a:pt x="21" y="196"/>
                  </a:lnTo>
                  <a:lnTo>
                    <a:pt x="20" y="206"/>
                  </a:lnTo>
                  <a:lnTo>
                    <a:pt x="20" y="218"/>
                  </a:lnTo>
                  <a:lnTo>
                    <a:pt x="18" y="230"/>
                  </a:lnTo>
                  <a:lnTo>
                    <a:pt x="15" y="240"/>
                  </a:lnTo>
                  <a:lnTo>
                    <a:pt x="13" y="252"/>
                  </a:lnTo>
                  <a:lnTo>
                    <a:pt x="11" y="263"/>
                  </a:lnTo>
                  <a:lnTo>
                    <a:pt x="10" y="273"/>
                  </a:lnTo>
                  <a:lnTo>
                    <a:pt x="10" y="285"/>
                  </a:lnTo>
                  <a:lnTo>
                    <a:pt x="8" y="297"/>
                  </a:lnTo>
                  <a:lnTo>
                    <a:pt x="6" y="308"/>
                  </a:lnTo>
                  <a:lnTo>
                    <a:pt x="5" y="318"/>
                  </a:lnTo>
                  <a:lnTo>
                    <a:pt x="5" y="332"/>
                  </a:lnTo>
                  <a:lnTo>
                    <a:pt x="3" y="342"/>
                  </a:lnTo>
                  <a:lnTo>
                    <a:pt x="3" y="353"/>
                  </a:lnTo>
                  <a:lnTo>
                    <a:pt x="1" y="367"/>
                  </a:lnTo>
                  <a:lnTo>
                    <a:pt x="1" y="378"/>
                  </a:lnTo>
                  <a:lnTo>
                    <a:pt x="0" y="388"/>
                  </a:lnTo>
                  <a:close/>
                </a:path>
              </a:pathLst>
            </a:custGeom>
            <a:solidFill>
              <a:srgbClr val="1C4D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15" name="Freeform 111"/>
            <p:cNvSpPr>
              <a:spLocks/>
            </p:cNvSpPr>
            <p:nvPr/>
          </p:nvSpPr>
          <p:spPr bwMode="auto">
            <a:xfrm>
              <a:off x="2805" y="1637"/>
              <a:ext cx="214" cy="382"/>
            </a:xfrm>
            <a:custGeom>
              <a:avLst/>
              <a:gdLst/>
              <a:ahLst/>
              <a:cxnLst>
                <a:cxn ang="0">
                  <a:pos x="3" y="378"/>
                </a:cxn>
                <a:cxn ang="0">
                  <a:pos x="12" y="372"/>
                </a:cxn>
                <a:cxn ang="0">
                  <a:pos x="23" y="362"/>
                </a:cxn>
                <a:cxn ang="0">
                  <a:pos x="40" y="350"/>
                </a:cxn>
                <a:cxn ang="0">
                  <a:pos x="58" y="337"/>
                </a:cxn>
                <a:cxn ang="0">
                  <a:pos x="75" y="325"/>
                </a:cxn>
                <a:cxn ang="0">
                  <a:pos x="91" y="315"/>
                </a:cxn>
                <a:cxn ang="0">
                  <a:pos x="103" y="305"/>
                </a:cxn>
                <a:cxn ang="0">
                  <a:pos x="113" y="300"/>
                </a:cxn>
                <a:cxn ang="0">
                  <a:pos x="120" y="287"/>
                </a:cxn>
                <a:cxn ang="0">
                  <a:pos x="126" y="272"/>
                </a:cxn>
                <a:cxn ang="0">
                  <a:pos x="131" y="255"/>
                </a:cxn>
                <a:cxn ang="0">
                  <a:pos x="135" y="238"/>
                </a:cxn>
                <a:cxn ang="0">
                  <a:pos x="138" y="222"/>
                </a:cxn>
                <a:cxn ang="0">
                  <a:pos x="140" y="208"/>
                </a:cxn>
                <a:cxn ang="0">
                  <a:pos x="143" y="198"/>
                </a:cxn>
                <a:cxn ang="0">
                  <a:pos x="153" y="175"/>
                </a:cxn>
                <a:cxn ang="0">
                  <a:pos x="161" y="151"/>
                </a:cxn>
                <a:cxn ang="0">
                  <a:pos x="171" y="130"/>
                </a:cxn>
                <a:cxn ang="0">
                  <a:pos x="179" y="106"/>
                </a:cxn>
                <a:cxn ang="0">
                  <a:pos x="188" y="83"/>
                </a:cxn>
                <a:cxn ang="0">
                  <a:pos x="198" y="63"/>
                </a:cxn>
                <a:cxn ang="0">
                  <a:pos x="206" y="43"/>
                </a:cxn>
                <a:cxn ang="0">
                  <a:pos x="214" y="25"/>
                </a:cxn>
                <a:cxn ang="0">
                  <a:pos x="209" y="23"/>
                </a:cxn>
                <a:cxn ang="0">
                  <a:pos x="201" y="18"/>
                </a:cxn>
                <a:cxn ang="0">
                  <a:pos x="191" y="16"/>
                </a:cxn>
                <a:cxn ang="0">
                  <a:pos x="178" y="11"/>
                </a:cxn>
                <a:cxn ang="0">
                  <a:pos x="166" y="6"/>
                </a:cxn>
                <a:cxn ang="0">
                  <a:pos x="151" y="3"/>
                </a:cxn>
                <a:cxn ang="0">
                  <a:pos x="138" y="0"/>
                </a:cxn>
                <a:cxn ang="0">
                  <a:pos x="123" y="0"/>
                </a:cxn>
                <a:cxn ang="0">
                  <a:pos x="111" y="8"/>
                </a:cxn>
                <a:cxn ang="0">
                  <a:pos x="100" y="15"/>
                </a:cxn>
                <a:cxn ang="0">
                  <a:pos x="90" y="21"/>
                </a:cxn>
                <a:cxn ang="0">
                  <a:pos x="80" y="30"/>
                </a:cxn>
                <a:cxn ang="0">
                  <a:pos x="71" y="35"/>
                </a:cxn>
                <a:cxn ang="0">
                  <a:pos x="65" y="43"/>
                </a:cxn>
                <a:cxn ang="0">
                  <a:pos x="60" y="50"/>
                </a:cxn>
                <a:cxn ang="0">
                  <a:pos x="58" y="56"/>
                </a:cxn>
                <a:cxn ang="0">
                  <a:pos x="45" y="98"/>
                </a:cxn>
                <a:cxn ang="0">
                  <a:pos x="35" y="136"/>
                </a:cxn>
                <a:cxn ang="0">
                  <a:pos x="25" y="176"/>
                </a:cxn>
                <a:cxn ang="0">
                  <a:pos x="17" y="218"/>
                </a:cxn>
                <a:cxn ang="0">
                  <a:pos x="12" y="257"/>
                </a:cxn>
                <a:cxn ang="0">
                  <a:pos x="7" y="298"/>
                </a:cxn>
                <a:cxn ang="0">
                  <a:pos x="3" y="338"/>
                </a:cxn>
                <a:cxn ang="0">
                  <a:pos x="0" y="382"/>
                </a:cxn>
              </a:cxnLst>
              <a:rect l="0" t="0" r="r" b="b"/>
              <a:pathLst>
                <a:path w="214" h="382">
                  <a:moveTo>
                    <a:pt x="0" y="382"/>
                  </a:moveTo>
                  <a:lnTo>
                    <a:pt x="0" y="380"/>
                  </a:lnTo>
                  <a:lnTo>
                    <a:pt x="2" y="380"/>
                  </a:lnTo>
                  <a:lnTo>
                    <a:pt x="3" y="378"/>
                  </a:lnTo>
                  <a:lnTo>
                    <a:pt x="5" y="377"/>
                  </a:lnTo>
                  <a:lnTo>
                    <a:pt x="7" y="375"/>
                  </a:lnTo>
                  <a:lnTo>
                    <a:pt x="10" y="373"/>
                  </a:lnTo>
                  <a:lnTo>
                    <a:pt x="12" y="372"/>
                  </a:lnTo>
                  <a:lnTo>
                    <a:pt x="13" y="368"/>
                  </a:lnTo>
                  <a:lnTo>
                    <a:pt x="17" y="368"/>
                  </a:lnTo>
                  <a:lnTo>
                    <a:pt x="20" y="365"/>
                  </a:lnTo>
                  <a:lnTo>
                    <a:pt x="23" y="362"/>
                  </a:lnTo>
                  <a:lnTo>
                    <a:pt x="28" y="358"/>
                  </a:lnTo>
                  <a:lnTo>
                    <a:pt x="32" y="355"/>
                  </a:lnTo>
                  <a:lnTo>
                    <a:pt x="35" y="353"/>
                  </a:lnTo>
                  <a:lnTo>
                    <a:pt x="40" y="350"/>
                  </a:lnTo>
                  <a:lnTo>
                    <a:pt x="45" y="347"/>
                  </a:lnTo>
                  <a:lnTo>
                    <a:pt x="48" y="343"/>
                  </a:lnTo>
                  <a:lnTo>
                    <a:pt x="53" y="340"/>
                  </a:lnTo>
                  <a:lnTo>
                    <a:pt x="58" y="337"/>
                  </a:lnTo>
                  <a:lnTo>
                    <a:pt x="61" y="335"/>
                  </a:lnTo>
                  <a:lnTo>
                    <a:pt x="66" y="332"/>
                  </a:lnTo>
                  <a:lnTo>
                    <a:pt x="71" y="328"/>
                  </a:lnTo>
                  <a:lnTo>
                    <a:pt x="75" y="325"/>
                  </a:lnTo>
                  <a:lnTo>
                    <a:pt x="80" y="322"/>
                  </a:lnTo>
                  <a:lnTo>
                    <a:pt x="83" y="318"/>
                  </a:lnTo>
                  <a:lnTo>
                    <a:pt x="88" y="318"/>
                  </a:lnTo>
                  <a:lnTo>
                    <a:pt x="91" y="315"/>
                  </a:lnTo>
                  <a:lnTo>
                    <a:pt x="93" y="312"/>
                  </a:lnTo>
                  <a:lnTo>
                    <a:pt x="98" y="310"/>
                  </a:lnTo>
                  <a:lnTo>
                    <a:pt x="101" y="308"/>
                  </a:lnTo>
                  <a:lnTo>
                    <a:pt x="103" y="305"/>
                  </a:lnTo>
                  <a:lnTo>
                    <a:pt x="106" y="303"/>
                  </a:lnTo>
                  <a:lnTo>
                    <a:pt x="108" y="302"/>
                  </a:lnTo>
                  <a:lnTo>
                    <a:pt x="111" y="302"/>
                  </a:lnTo>
                  <a:lnTo>
                    <a:pt x="113" y="300"/>
                  </a:lnTo>
                  <a:lnTo>
                    <a:pt x="115" y="297"/>
                  </a:lnTo>
                  <a:lnTo>
                    <a:pt x="116" y="293"/>
                  </a:lnTo>
                  <a:lnTo>
                    <a:pt x="118" y="290"/>
                  </a:lnTo>
                  <a:lnTo>
                    <a:pt x="120" y="287"/>
                  </a:lnTo>
                  <a:lnTo>
                    <a:pt x="121" y="285"/>
                  </a:lnTo>
                  <a:lnTo>
                    <a:pt x="123" y="280"/>
                  </a:lnTo>
                  <a:lnTo>
                    <a:pt x="125" y="277"/>
                  </a:lnTo>
                  <a:lnTo>
                    <a:pt x="126" y="272"/>
                  </a:lnTo>
                  <a:lnTo>
                    <a:pt x="128" y="268"/>
                  </a:lnTo>
                  <a:lnTo>
                    <a:pt x="130" y="265"/>
                  </a:lnTo>
                  <a:lnTo>
                    <a:pt x="130" y="260"/>
                  </a:lnTo>
                  <a:lnTo>
                    <a:pt x="131" y="255"/>
                  </a:lnTo>
                  <a:lnTo>
                    <a:pt x="131" y="252"/>
                  </a:lnTo>
                  <a:lnTo>
                    <a:pt x="133" y="248"/>
                  </a:lnTo>
                  <a:lnTo>
                    <a:pt x="135" y="243"/>
                  </a:lnTo>
                  <a:lnTo>
                    <a:pt x="135" y="238"/>
                  </a:lnTo>
                  <a:lnTo>
                    <a:pt x="136" y="235"/>
                  </a:lnTo>
                  <a:lnTo>
                    <a:pt x="136" y="232"/>
                  </a:lnTo>
                  <a:lnTo>
                    <a:pt x="136" y="227"/>
                  </a:lnTo>
                  <a:lnTo>
                    <a:pt x="138" y="222"/>
                  </a:lnTo>
                  <a:lnTo>
                    <a:pt x="138" y="218"/>
                  </a:lnTo>
                  <a:lnTo>
                    <a:pt x="140" y="216"/>
                  </a:lnTo>
                  <a:lnTo>
                    <a:pt x="140" y="211"/>
                  </a:lnTo>
                  <a:lnTo>
                    <a:pt x="140" y="208"/>
                  </a:lnTo>
                  <a:lnTo>
                    <a:pt x="141" y="205"/>
                  </a:lnTo>
                  <a:lnTo>
                    <a:pt x="141" y="201"/>
                  </a:lnTo>
                  <a:lnTo>
                    <a:pt x="141" y="201"/>
                  </a:lnTo>
                  <a:lnTo>
                    <a:pt x="143" y="198"/>
                  </a:lnTo>
                  <a:lnTo>
                    <a:pt x="145" y="191"/>
                  </a:lnTo>
                  <a:lnTo>
                    <a:pt x="148" y="186"/>
                  </a:lnTo>
                  <a:lnTo>
                    <a:pt x="150" y="181"/>
                  </a:lnTo>
                  <a:lnTo>
                    <a:pt x="153" y="175"/>
                  </a:lnTo>
                  <a:lnTo>
                    <a:pt x="155" y="168"/>
                  </a:lnTo>
                  <a:lnTo>
                    <a:pt x="158" y="163"/>
                  </a:lnTo>
                  <a:lnTo>
                    <a:pt x="160" y="156"/>
                  </a:lnTo>
                  <a:lnTo>
                    <a:pt x="161" y="151"/>
                  </a:lnTo>
                  <a:lnTo>
                    <a:pt x="165" y="146"/>
                  </a:lnTo>
                  <a:lnTo>
                    <a:pt x="166" y="140"/>
                  </a:lnTo>
                  <a:lnTo>
                    <a:pt x="169" y="133"/>
                  </a:lnTo>
                  <a:lnTo>
                    <a:pt x="171" y="130"/>
                  </a:lnTo>
                  <a:lnTo>
                    <a:pt x="174" y="123"/>
                  </a:lnTo>
                  <a:lnTo>
                    <a:pt x="174" y="116"/>
                  </a:lnTo>
                  <a:lnTo>
                    <a:pt x="176" y="111"/>
                  </a:lnTo>
                  <a:lnTo>
                    <a:pt x="179" y="106"/>
                  </a:lnTo>
                  <a:lnTo>
                    <a:pt x="181" y="100"/>
                  </a:lnTo>
                  <a:lnTo>
                    <a:pt x="184" y="95"/>
                  </a:lnTo>
                  <a:lnTo>
                    <a:pt x="186" y="90"/>
                  </a:lnTo>
                  <a:lnTo>
                    <a:pt x="188" y="83"/>
                  </a:lnTo>
                  <a:lnTo>
                    <a:pt x="191" y="80"/>
                  </a:lnTo>
                  <a:lnTo>
                    <a:pt x="193" y="73"/>
                  </a:lnTo>
                  <a:lnTo>
                    <a:pt x="194" y="68"/>
                  </a:lnTo>
                  <a:lnTo>
                    <a:pt x="198" y="63"/>
                  </a:lnTo>
                  <a:lnTo>
                    <a:pt x="199" y="58"/>
                  </a:lnTo>
                  <a:lnTo>
                    <a:pt x="201" y="53"/>
                  </a:lnTo>
                  <a:lnTo>
                    <a:pt x="203" y="48"/>
                  </a:lnTo>
                  <a:lnTo>
                    <a:pt x="206" y="43"/>
                  </a:lnTo>
                  <a:lnTo>
                    <a:pt x="208" y="38"/>
                  </a:lnTo>
                  <a:lnTo>
                    <a:pt x="209" y="33"/>
                  </a:lnTo>
                  <a:lnTo>
                    <a:pt x="211" y="30"/>
                  </a:lnTo>
                  <a:lnTo>
                    <a:pt x="214" y="25"/>
                  </a:lnTo>
                  <a:lnTo>
                    <a:pt x="213" y="25"/>
                  </a:lnTo>
                  <a:lnTo>
                    <a:pt x="213" y="23"/>
                  </a:lnTo>
                  <a:lnTo>
                    <a:pt x="211" y="23"/>
                  </a:lnTo>
                  <a:lnTo>
                    <a:pt x="209" y="23"/>
                  </a:lnTo>
                  <a:lnTo>
                    <a:pt x="208" y="21"/>
                  </a:lnTo>
                  <a:lnTo>
                    <a:pt x="206" y="20"/>
                  </a:lnTo>
                  <a:lnTo>
                    <a:pt x="204" y="20"/>
                  </a:lnTo>
                  <a:lnTo>
                    <a:pt x="201" y="18"/>
                  </a:lnTo>
                  <a:lnTo>
                    <a:pt x="199" y="18"/>
                  </a:lnTo>
                  <a:lnTo>
                    <a:pt x="196" y="16"/>
                  </a:lnTo>
                  <a:lnTo>
                    <a:pt x="194" y="16"/>
                  </a:lnTo>
                  <a:lnTo>
                    <a:pt x="191" y="16"/>
                  </a:lnTo>
                  <a:lnTo>
                    <a:pt x="188" y="15"/>
                  </a:lnTo>
                  <a:lnTo>
                    <a:pt x="184" y="13"/>
                  </a:lnTo>
                  <a:lnTo>
                    <a:pt x="181" y="11"/>
                  </a:lnTo>
                  <a:lnTo>
                    <a:pt x="178" y="11"/>
                  </a:lnTo>
                  <a:lnTo>
                    <a:pt x="174" y="10"/>
                  </a:lnTo>
                  <a:lnTo>
                    <a:pt x="173" y="8"/>
                  </a:lnTo>
                  <a:lnTo>
                    <a:pt x="169" y="8"/>
                  </a:lnTo>
                  <a:lnTo>
                    <a:pt x="166" y="6"/>
                  </a:lnTo>
                  <a:lnTo>
                    <a:pt x="163" y="5"/>
                  </a:lnTo>
                  <a:lnTo>
                    <a:pt x="160" y="5"/>
                  </a:lnTo>
                  <a:lnTo>
                    <a:pt x="155" y="3"/>
                  </a:lnTo>
                  <a:lnTo>
                    <a:pt x="151" y="3"/>
                  </a:lnTo>
                  <a:lnTo>
                    <a:pt x="148" y="1"/>
                  </a:lnTo>
                  <a:lnTo>
                    <a:pt x="145" y="1"/>
                  </a:lnTo>
                  <a:lnTo>
                    <a:pt x="141" y="1"/>
                  </a:lnTo>
                  <a:lnTo>
                    <a:pt x="138" y="0"/>
                  </a:lnTo>
                  <a:lnTo>
                    <a:pt x="133" y="0"/>
                  </a:lnTo>
                  <a:lnTo>
                    <a:pt x="130" y="0"/>
                  </a:lnTo>
                  <a:lnTo>
                    <a:pt x="126" y="0"/>
                  </a:lnTo>
                  <a:lnTo>
                    <a:pt x="123" y="0"/>
                  </a:lnTo>
                  <a:lnTo>
                    <a:pt x="121" y="1"/>
                  </a:lnTo>
                  <a:lnTo>
                    <a:pt x="118" y="3"/>
                  </a:lnTo>
                  <a:lnTo>
                    <a:pt x="115" y="6"/>
                  </a:lnTo>
                  <a:lnTo>
                    <a:pt x="111" y="8"/>
                  </a:lnTo>
                  <a:lnTo>
                    <a:pt x="108" y="10"/>
                  </a:lnTo>
                  <a:lnTo>
                    <a:pt x="105" y="11"/>
                  </a:lnTo>
                  <a:lnTo>
                    <a:pt x="103" y="13"/>
                  </a:lnTo>
                  <a:lnTo>
                    <a:pt x="100" y="15"/>
                  </a:lnTo>
                  <a:lnTo>
                    <a:pt x="96" y="16"/>
                  </a:lnTo>
                  <a:lnTo>
                    <a:pt x="95" y="18"/>
                  </a:lnTo>
                  <a:lnTo>
                    <a:pt x="93" y="20"/>
                  </a:lnTo>
                  <a:lnTo>
                    <a:pt x="90" y="21"/>
                  </a:lnTo>
                  <a:lnTo>
                    <a:pt x="88" y="23"/>
                  </a:lnTo>
                  <a:lnTo>
                    <a:pt x="85" y="25"/>
                  </a:lnTo>
                  <a:lnTo>
                    <a:pt x="83" y="28"/>
                  </a:lnTo>
                  <a:lnTo>
                    <a:pt x="80" y="30"/>
                  </a:lnTo>
                  <a:lnTo>
                    <a:pt x="78" y="31"/>
                  </a:lnTo>
                  <a:lnTo>
                    <a:pt x="76" y="33"/>
                  </a:lnTo>
                  <a:lnTo>
                    <a:pt x="75" y="33"/>
                  </a:lnTo>
                  <a:lnTo>
                    <a:pt x="71" y="35"/>
                  </a:lnTo>
                  <a:lnTo>
                    <a:pt x="70" y="36"/>
                  </a:lnTo>
                  <a:lnTo>
                    <a:pt x="68" y="40"/>
                  </a:lnTo>
                  <a:lnTo>
                    <a:pt x="66" y="41"/>
                  </a:lnTo>
                  <a:lnTo>
                    <a:pt x="65" y="43"/>
                  </a:lnTo>
                  <a:lnTo>
                    <a:pt x="63" y="45"/>
                  </a:lnTo>
                  <a:lnTo>
                    <a:pt x="63" y="46"/>
                  </a:lnTo>
                  <a:lnTo>
                    <a:pt x="61" y="48"/>
                  </a:lnTo>
                  <a:lnTo>
                    <a:pt x="60" y="50"/>
                  </a:lnTo>
                  <a:lnTo>
                    <a:pt x="60" y="51"/>
                  </a:lnTo>
                  <a:lnTo>
                    <a:pt x="58" y="53"/>
                  </a:lnTo>
                  <a:lnTo>
                    <a:pt x="58" y="55"/>
                  </a:lnTo>
                  <a:lnTo>
                    <a:pt x="58" y="56"/>
                  </a:lnTo>
                  <a:lnTo>
                    <a:pt x="55" y="66"/>
                  </a:lnTo>
                  <a:lnTo>
                    <a:pt x="51" y="76"/>
                  </a:lnTo>
                  <a:lnTo>
                    <a:pt x="48" y="86"/>
                  </a:lnTo>
                  <a:lnTo>
                    <a:pt x="45" y="98"/>
                  </a:lnTo>
                  <a:lnTo>
                    <a:pt x="43" y="106"/>
                  </a:lnTo>
                  <a:lnTo>
                    <a:pt x="40" y="116"/>
                  </a:lnTo>
                  <a:lnTo>
                    <a:pt x="37" y="126"/>
                  </a:lnTo>
                  <a:lnTo>
                    <a:pt x="35" y="136"/>
                  </a:lnTo>
                  <a:lnTo>
                    <a:pt x="32" y="148"/>
                  </a:lnTo>
                  <a:lnTo>
                    <a:pt x="30" y="156"/>
                  </a:lnTo>
                  <a:lnTo>
                    <a:pt x="27" y="166"/>
                  </a:lnTo>
                  <a:lnTo>
                    <a:pt x="25" y="176"/>
                  </a:lnTo>
                  <a:lnTo>
                    <a:pt x="23" y="186"/>
                  </a:lnTo>
                  <a:lnTo>
                    <a:pt x="22" y="196"/>
                  </a:lnTo>
                  <a:lnTo>
                    <a:pt x="18" y="206"/>
                  </a:lnTo>
                  <a:lnTo>
                    <a:pt x="17" y="218"/>
                  </a:lnTo>
                  <a:lnTo>
                    <a:pt x="15" y="227"/>
                  </a:lnTo>
                  <a:lnTo>
                    <a:pt x="13" y="237"/>
                  </a:lnTo>
                  <a:lnTo>
                    <a:pt x="12" y="248"/>
                  </a:lnTo>
                  <a:lnTo>
                    <a:pt x="12" y="257"/>
                  </a:lnTo>
                  <a:lnTo>
                    <a:pt x="10" y="268"/>
                  </a:lnTo>
                  <a:lnTo>
                    <a:pt x="8" y="277"/>
                  </a:lnTo>
                  <a:lnTo>
                    <a:pt x="8" y="287"/>
                  </a:lnTo>
                  <a:lnTo>
                    <a:pt x="7" y="298"/>
                  </a:lnTo>
                  <a:lnTo>
                    <a:pt x="5" y="308"/>
                  </a:lnTo>
                  <a:lnTo>
                    <a:pt x="5" y="318"/>
                  </a:lnTo>
                  <a:lnTo>
                    <a:pt x="3" y="328"/>
                  </a:lnTo>
                  <a:lnTo>
                    <a:pt x="3" y="338"/>
                  </a:lnTo>
                  <a:lnTo>
                    <a:pt x="2" y="350"/>
                  </a:lnTo>
                  <a:lnTo>
                    <a:pt x="2" y="360"/>
                  </a:lnTo>
                  <a:lnTo>
                    <a:pt x="0" y="370"/>
                  </a:lnTo>
                  <a:lnTo>
                    <a:pt x="0" y="382"/>
                  </a:lnTo>
                  <a:close/>
                </a:path>
              </a:pathLst>
            </a:custGeom>
            <a:solidFill>
              <a:srgbClr val="3865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16" name="Freeform 112"/>
            <p:cNvSpPr>
              <a:spLocks/>
            </p:cNvSpPr>
            <p:nvPr/>
          </p:nvSpPr>
          <p:spPr bwMode="auto">
            <a:xfrm>
              <a:off x="2812" y="1637"/>
              <a:ext cx="199" cy="372"/>
            </a:xfrm>
            <a:custGeom>
              <a:avLst/>
              <a:gdLst/>
              <a:ahLst/>
              <a:cxnLst>
                <a:cxn ang="0">
                  <a:pos x="1" y="370"/>
                </a:cxn>
                <a:cxn ang="0">
                  <a:pos x="5" y="368"/>
                </a:cxn>
                <a:cxn ang="0">
                  <a:pos x="11" y="363"/>
                </a:cxn>
                <a:cxn ang="0">
                  <a:pos x="21" y="357"/>
                </a:cxn>
                <a:cxn ang="0">
                  <a:pos x="31" y="352"/>
                </a:cxn>
                <a:cxn ang="0">
                  <a:pos x="43" y="343"/>
                </a:cxn>
                <a:cxn ang="0">
                  <a:pos x="54" y="335"/>
                </a:cxn>
                <a:cxn ang="0">
                  <a:pos x="66" y="327"/>
                </a:cxn>
                <a:cxn ang="0">
                  <a:pos x="78" y="318"/>
                </a:cxn>
                <a:cxn ang="0">
                  <a:pos x="86" y="313"/>
                </a:cxn>
                <a:cxn ang="0">
                  <a:pos x="94" y="307"/>
                </a:cxn>
                <a:cxn ang="0">
                  <a:pos x="101" y="302"/>
                </a:cxn>
                <a:cxn ang="0">
                  <a:pos x="106" y="293"/>
                </a:cxn>
                <a:cxn ang="0">
                  <a:pos x="111" y="283"/>
                </a:cxn>
                <a:cxn ang="0">
                  <a:pos x="114" y="270"/>
                </a:cxn>
                <a:cxn ang="0">
                  <a:pos x="118" y="258"/>
                </a:cxn>
                <a:cxn ang="0">
                  <a:pos x="121" y="245"/>
                </a:cxn>
                <a:cxn ang="0">
                  <a:pos x="124" y="232"/>
                </a:cxn>
                <a:cxn ang="0">
                  <a:pos x="128" y="218"/>
                </a:cxn>
                <a:cxn ang="0">
                  <a:pos x="131" y="206"/>
                </a:cxn>
                <a:cxn ang="0">
                  <a:pos x="133" y="196"/>
                </a:cxn>
                <a:cxn ang="0">
                  <a:pos x="139" y="181"/>
                </a:cxn>
                <a:cxn ang="0">
                  <a:pos x="146" y="163"/>
                </a:cxn>
                <a:cxn ang="0">
                  <a:pos x="153" y="145"/>
                </a:cxn>
                <a:cxn ang="0">
                  <a:pos x="159" y="128"/>
                </a:cxn>
                <a:cxn ang="0">
                  <a:pos x="166" y="111"/>
                </a:cxn>
                <a:cxn ang="0">
                  <a:pos x="171" y="95"/>
                </a:cxn>
                <a:cxn ang="0">
                  <a:pos x="177" y="78"/>
                </a:cxn>
                <a:cxn ang="0">
                  <a:pos x="182" y="63"/>
                </a:cxn>
                <a:cxn ang="0">
                  <a:pos x="189" y="50"/>
                </a:cxn>
                <a:cxn ang="0">
                  <a:pos x="194" y="35"/>
                </a:cxn>
                <a:cxn ang="0">
                  <a:pos x="199" y="21"/>
                </a:cxn>
                <a:cxn ang="0">
                  <a:pos x="194" y="20"/>
                </a:cxn>
                <a:cxn ang="0">
                  <a:pos x="189" y="16"/>
                </a:cxn>
                <a:cxn ang="0">
                  <a:pos x="181" y="15"/>
                </a:cxn>
                <a:cxn ang="0">
                  <a:pos x="172" y="11"/>
                </a:cxn>
                <a:cxn ang="0">
                  <a:pos x="166" y="8"/>
                </a:cxn>
                <a:cxn ang="0">
                  <a:pos x="156" y="6"/>
                </a:cxn>
                <a:cxn ang="0">
                  <a:pos x="146" y="3"/>
                </a:cxn>
                <a:cxn ang="0">
                  <a:pos x="134" y="1"/>
                </a:cxn>
                <a:cxn ang="0">
                  <a:pos x="124" y="0"/>
                </a:cxn>
                <a:cxn ang="0">
                  <a:pos x="116" y="0"/>
                </a:cxn>
                <a:cxn ang="0">
                  <a:pos x="108" y="6"/>
                </a:cxn>
                <a:cxn ang="0">
                  <a:pos x="99" y="15"/>
                </a:cxn>
                <a:cxn ang="0">
                  <a:pos x="91" y="21"/>
                </a:cxn>
                <a:cxn ang="0">
                  <a:pos x="84" y="30"/>
                </a:cxn>
                <a:cxn ang="0">
                  <a:pos x="78" y="36"/>
                </a:cxn>
                <a:cxn ang="0">
                  <a:pos x="71" y="46"/>
                </a:cxn>
                <a:cxn ang="0">
                  <a:pos x="64" y="53"/>
                </a:cxn>
                <a:cxn ang="0">
                  <a:pos x="59" y="61"/>
                </a:cxn>
                <a:cxn ang="0">
                  <a:pos x="56" y="68"/>
                </a:cxn>
                <a:cxn ang="0">
                  <a:pos x="53" y="78"/>
                </a:cxn>
                <a:cxn ang="0">
                  <a:pos x="49" y="85"/>
                </a:cxn>
                <a:cxn ang="0">
                  <a:pos x="43" y="113"/>
                </a:cxn>
                <a:cxn ang="0">
                  <a:pos x="34" y="138"/>
                </a:cxn>
                <a:cxn ang="0">
                  <a:pos x="28" y="166"/>
                </a:cxn>
                <a:cxn ang="0">
                  <a:pos x="23" y="191"/>
                </a:cxn>
                <a:cxn ang="0">
                  <a:pos x="16" y="218"/>
                </a:cxn>
                <a:cxn ang="0">
                  <a:pos x="13" y="245"/>
                </a:cxn>
                <a:cxn ang="0">
                  <a:pos x="8" y="272"/>
                </a:cxn>
                <a:cxn ang="0">
                  <a:pos x="5" y="300"/>
                </a:cxn>
                <a:cxn ang="0">
                  <a:pos x="3" y="327"/>
                </a:cxn>
                <a:cxn ang="0">
                  <a:pos x="1" y="353"/>
                </a:cxn>
              </a:cxnLst>
              <a:rect l="0" t="0" r="r" b="b"/>
              <a:pathLst>
                <a:path w="199" h="372">
                  <a:moveTo>
                    <a:pt x="0" y="372"/>
                  </a:moveTo>
                  <a:lnTo>
                    <a:pt x="1" y="372"/>
                  </a:lnTo>
                  <a:lnTo>
                    <a:pt x="1" y="370"/>
                  </a:lnTo>
                  <a:lnTo>
                    <a:pt x="3" y="370"/>
                  </a:lnTo>
                  <a:lnTo>
                    <a:pt x="5" y="368"/>
                  </a:lnTo>
                  <a:lnTo>
                    <a:pt x="5" y="368"/>
                  </a:lnTo>
                  <a:lnTo>
                    <a:pt x="6" y="368"/>
                  </a:lnTo>
                  <a:lnTo>
                    <a:pt x="10" y="365"/>
                  </a:lnTo>
                  <a:lnTo>
                    <a:pt x="11" y="363"/>
                  </a:lnTo>
                  <a:lnTo>
                    <a:pt x="15" y="362"/>
                  </a:lnTo>
                  <a:lnTo>
                    <a:pt x="18" y="360"/>
                  </a:lnTo>
                  <a:lnTo>
                    <a:pt x="21" y="357"/>
                  </a:lnTo>
                  <a:lnTo>
                    <a:pt x="25" y="355"/>
                  </a:lnTo>
                  <a:lnTo>
                    <a:pt x="28" y="352"/>
                  </a:lnTo>
                  <a:lnTo>
                    <a:pt x="31" y="352"/>
                  </a:lnTo>
                  <a:lnTo>
                    <a:pt x="34" y="348"/>
                  </a:lnTo>
                  <a:lnTo>
                    <a:pt x="39" y="345"/>
                  </a:lnTo>
                  <a:lnTo>
                    <a:pt x="43" y="343"/>
                  </a:lnTo>
                  <a:lnTo>
                    <a:pt x="46" y="340"/>
                  </a:lnTo>
                  <a:lnTo>
                    <a:pt x="51" y="337"/>
                  </a:lnTo>
                  <a:lnTo>
                    <a:pt x="54" y="335"/>
                  </a:lnTo>
                  <a:lnTo>
                    <a:pt x="59" y="333"/>
                  </a:lnTo>
                  <a:lnTo>
                    <a:pt x="63" y="330"/>
                  </a:lnTo>
                  <a:lnTo>
                    <a:pt x="66" y="327"/>
                  </a:lnTo>
                  <a:lnTo>
                    <a:pt x="71" y="323"/>
                  </a:lnTo>
                  <a:lnTo>
                    <a:pt x="74" y="322"/>
                  </a:lnTo>
                  <a:lnTo>
                    <a:pt x="78" y="318"/>
                  </a:lnTo>
                  <a:lnTo>
                    <a:pt x="81" y="318"/>
                  </a:lnTo>
                  <a:lnTo>
                    <a:pt x="84" y="315"/>
                  </a:lnTo>
                  <a:lnTo>
                    <a:pt x="86" y="313"/>
                  </a:lnTo>
                  <a:lnTo>
                    <a:pt x="89" y="310"/>
                  </a:lnTo>
                  <a:lnTo>
                    <a:pt x="93" y="308"/>
                  </a:lnTo>
                  <a:lnTo>
                    <a:pt x="94" y="307"/>
                  </a:lnTo>
                  <a:lnTo>
                    <a:pt x="96" y="305"/>
                  </a:lnTo>
                  <a:lnTo>
                    <a:pt x="99" y="303"/>
                  </a:lnTo>
                  <a:lnTo>
                    <a:pt x="101" y="302"/>
                  </a:lnTo>
                  <a:lnTo>
                    <a:pt x="103" y="300"/>
                  </a:lnTo>
                  <a:lnTo>
                    <a:pt x="104" y="297"/>
                  </a:lnTo>
                  <a:lnTo>
                    <a:pt x="106" y="293"/>
                  </a:lnTo>
                  <a:lnTo>
                    <a:pt x="108" y="290"/>
                  </a:lnTo>
                  <a:lnTo>
                    <a:pt x="109" y="285"/>
                  </a:lnTo>
                  <a:lnTo>
                    <a:pt x="111" y="283"/>
                  </a:lnTo>
                  <a:lnTo>
                    <a:pt x="111" y="280"/>
                  </a:lnTo>
                  <a:lnTo>
                    <a:pt x="113" y="275"/>
                  </a:lnTo>
                  <a:lnTo>
                    <a:pt x="114" y="270"/>
                  </a:lnTo>
                  <a:lnTo>
                    <a:pt x="116" y="268"/>
                  </a:lnTo>
                  <a:lnTo>
                    <a:pt x="118" y="263"/>
                  </a:lnTo>
                  <a:lnTo>
                    <a:pt x="118" y="258"/>
                  </a:lnTo>
                  <a:lnTo>
                    <a:pt x="119" y="253"/>
                  </a:lnTo>
                  <a:lnTo>
                    <a:pt x="121" y="250"/>
                  </a:lnTo>
                  <a:lnTo>
                    <a:pt x="121" y="245"/>
                  </a:lnTo>
                  <a:lnTo>
                    <a:pt x="123" y="240"/>
                  </a:lnTo>
                  <a:lnTo>
                    <a:pt x="124" y="235"/>
                  </a:lnTo>
                  <a:lnTo>
                    <a:pt x="124" y="232"/>
                  </a:lnTo>
                  <a:lnTo>
                    <a:pt x="126" y="227"/>
                  </a:lnTo>
                  <a:lnTo>
                    <a:pt x="126" y="223"/>
                  </a:lnTo>
                  <a:lnTo>
                    <a:pt x="128" y="218"/>
                  </a:lnTo>
                  <a:lnTo>
                    <a:pt x="129" y="215"/>
                  </a:lnTo>
                  <a:lnTo>
                    <a:pt x="129" y="210"/>
                  </a:lnTo>
                  <a:lnTo>
                    <a:pt x="131" y="206"/>
                  </a:lnTo>
                  <a:lnTo>
                    <a:pt x="131" y="201"/>
                  </a:lnTo>
                  <a:lnTo>
                    <a:pt x="133" y="200"/>
                  </a:lnTo>
                  <a:lnTo>
                    <a:pt x="133" y="196"/>
                  </a:lnTo>
                  <a:lnTo>
                    <a:pt x="134" y="193"/>
                  </a:lnTo>
                  <a:lnTo>
                    <a:pt x="136" y="186"/>
                  </a:lnTo>
                  <a:lnTo>
                    <a:pt x="139" y="181"/>
                  </a:lnTo>
                  <a:lnTo>
                    <a:pt x="141" y="175"/>
                  </a:lnTo>
                  <a:lnTo>
                    <a:pt x="143" y="168"/>
                  </a:lnTo>
                  <a:lnTo>
                    <a:pt x="146" y="163"/>
                  </a:lnTo>
                  <a:lnTo>
                    <a:pt x="148" y="156"/>
                  </a:lnTo>
                  <a:lnTo>
                    <a:pt x="151" y="150"/>
                  </a:lnTo>
                  <a:lnTo>
                    <a:pt x="153" y="145"/>
                  </a:lnTo>
                  <a:lnTo>
                    <a:pt x="154" y="138"/>
                  </a:lnTo>
                  <a:lnTo>
                    <a:pt x="158" y="133"/>
                  </a:lnTo>
                  <a:lnTo>
                    <a:pt x="159" y="128"/>
                  </a:lnTo>
                  <a:lnTo>
                    <a:pt x="161" y="121"/>
                  </a:lnTo>
                  <a:lnTo>
                    <a:pt x="164" y="116"/>
                  </a:lnTo>
                  <a:lnTo>
                    <a:pt x="166" y="111"/>
                  </a:lnTo>
                  <a:lnTo>
                    <a:pt x="167" y="105"/>
                  </a:lnTo>
                  <a:lnTo>
                    <a:pt x="169" y="100"/>
                  </a:lnTo>
                  <a:lnTo>
                    <a:pt x="171" y="95"/>
                  </a:lnTo>
                  <a:lnTo>
                    <a:pt x="172" y="88"/>
                  </a:lnTo>
                  <a:lnTo>
                    <a:pt x="174" y="83"/>
                  </a:lnTo>
                  <a:lnTo>
                    <a:pt x="177" y="78"/>
                  </a:lnTo>
                  <a:lnTo>
                    <a:pt x="179" y="73"/>
                  </a:lnTo>
                  <a:lnTo>
                    <a:pt x="181" y="66"/>
                  </a:lnTo>
                  <a:lnTo>
                    <a:pt x="182" y="63"/>
                  </a:lnTo>
                  <a:lnTo>
                    <a:pt x="184" y="58"/>
                  </a:lnTo>
                  <a:lnTo>
                    <a:pt x="187" y="53"/>
                  </a:lnTo>
                  <a:lnTo>
                    <a:pt x="189" y="50"/>
                  </a:lnTo>
                  <a:lnTo>
                    <a:pt x="191" y="43"/>
                  </a:lnTo>
                  <a:lnTo>
                    <a:pt x="192" y="40"/>
                  </a:lnTo>
                  <a:lnTo>
                    <a:pt x="194" y="35"/>
                  </a:lnTo>
                  <a:lnTo>
                    <a:pt x="196" y="31"/>
                  </a:lnTo>
                  <a:lnTo>
                    <a:pt x="197" y="26"/>
                  </a:lnTo>
                  <a:lnTo>
                    <a:pt x="199" y="21"/>
                  </a:lnTo>
                  <a:lnTo>
                    <a:pt x="197" y="21"/>
                  </a:lnTo>
                  <a:lnTo>
                    <a:pt x="196" y="20"/>
                  </a:lnTo>
                  <a:lnTo>
                    <a:pt x="194" y="20"/>
                  </a:lnTo>
                  <a:lnTo>
                    <a:pt x="192" y="18"/>
                  </a:lnTo>
                  <a:lnTo>
                    <a:pt x="191" y="18"/>
                  </a:lnTo>
                  <a:lnTo>
                    <a:pt x="189" y="16"/>
                  </a:lnTo>
                  <a:lnTo>
                    <a:pt x="186" y="16"/>
                  </a:lnTo>
                  <a:lnTo>
                    <a:pt x="184" y="16"/>
                  </a:lnTo>
                  <a:lnTo>
                    <a:pt x="181" y="15"/>
                  </a:lnTo>
                  <a:lnTo>
                    <a:pt x="179" y="13"/>
                  </a:lnTo>
                  <a:lnTo>
                    <a:pt x="176" y="13"/>
                  </a:lnTo>
                  <a:lnTo>
                    <a:pt x="172" y="11"/>
                  </a:lnTo>
                  <a:lnTo>
                    <a:pt x="169" y="11"/>
                  </a:lnTo>
                  <a:lnTo>
                    <a:pt x="167" y="10"/>
                  </a:lnTo>
                  <a:lnTo>
                    <a:pt x="166" y="8"/>
                  </a:lnTo>
                  <a:lnTo>
                    <a:pt x="162" y="8"/>
                  </a:lnTo>
                  <a:lnTo>
                    <a:pt x="159" y="6"/>
                  </a:lnTo>
                  <a:lnTo>
                    <a:pt x="156" y="6"/>
                  </a:lnTo>
                  <a:lnTo>
                    <a:pt x="153" y="5"/>
                  </a:lnTo>
                  <a:lnTo>
                    <a:pt x="149" y="5"/>
                  </a:lnTo>
                  <a:lnTo>
                    <a:pt x="146" y="3"/>
                  </a:lnTo>
                  <a:lnTo>
                    <a:pt x="141" y="3"/>
                  </a:lnTo>
                  <a:lnTo>
                    <a:pt x="138" y="1"/>
                  </a:lnTo>
                  <a:lnTo>
                    <a:pt x="134" y="1"/>
                  </a:lnTo>
                  <a:lnTo>
                    <a:pt x="131" y="1"/>
                  </a:lnTo>
                  <a:lnTo>
                    <a:pt x="128" y="0"/>
                  </a:lnTo>
                  <a:lnTo>
                    <a:pt x="124" y="0"/>
                  </a:lnTo>
                  <a:lnTo>
                    <a:pt x="123" y="0"/>
                  </a:lnTo>
                  <a:lnTo>
                    <a:pt x="119" y="0"/>
                  </a:lnTo>
                  <a:lnTo>
                    <a:pt x="116" y="0"/>
                  </a:lnTo>
                  <a:lnTo>
                    <a:pt x="113" y="0"/>
                  </a:lnTo>
                  <a:lnTo>
                    <a:pt x="109" y="3"/>
                  </a:lnTo>
                  <a:lnTo>
                    <a:pt x="108" y="6"/>
                  </a:lnTo>
                  <a:lnTo>
                    <a:pt x="104" y="8"/>
                  </a:lnTo>
                  <a:lnTo>
                    <a:pt x="101" y="11"/>
                  </a:lnTo>
                  <a:lnTo>
                    <a:pt x="99" y="15"/>
                  </a:lnTo>
                  <a:lnTo>
                    <a:pt x="96" y="16"/>
                  </a:lnTo>
                  <a:lnTo>
                    <a:pt x="93" y="18"/>
                  </a:lnTo>
                  <a:lnTo>
                    <a:pt x="91" y="21"/>
                  </a:lnTo>
                  <a:lnTo>
                    <a:pt x="88" y="25"/>
                  </a:lnTo>
                  <a:lnTo>
                    <a:pt x="86" y="26"/>
                  </a:lnTo>
                  <a:lnTo>
                    <a:pt x="84" y="30"/>
                  </a:lnTo>
                  <a:lnTo>
                    <a:pt x="83" y="33"/>
                  </a:lnTo>
                  <a:lnTo>
                    <a:pt x="79" y="35"/>
                  </a:lnTo>
                  <a:lnTo>
                    <a:pt x="78" y="36"/>
                  </a:lnTo>
                  <a:lnTo>
                    <a:pt x="74" y="40"/>
                  </a:lnTo>
                  <a:lnTo>
                    <a:pt x="73" y="43"/>
                  </a:lnTo>
                  <a:lnTo>
                    <a:pt x="71" y="46"/>
                  </a:lnTo>
                  <a:lnTo>
                    <a:pt x="69" y="48"/>
                  </a:lnTo>
                  <a:lnTo>
                    <a:pt x="66" y="50"/>
                  </a:lnTo>
                  <a:lnTo>
                    <a:pt x="64" y="53"/>
                  </a:lnTo>
                  <a:lnTo>
                    <a:pt x="63" y="56"/>
                  </a:lnTo>
                  <a:lnTo>
                    <a:pt x="61" y="58"/>
                  </a:lnTo>
                  <a:lnTo>
                    <a:pt x="59" y="61"/>
                  </a:lnTo>
                  <a:lnTo>
                    <a:pt x="58" y="65"/>
                  </a:lnTo>
                  <a:lnTo>
                    <a:pt x="58" y="66"/>
                  </a:lnTo>
                  <a:lnTo>
                    <a:pt x="56" y="68"/>
                  </a:lnTo>
                  <a:lnTo>
                    <a:pt x="54" y="71"/>
                  </a:lnTo>
                  <a:lnTo>
                    <a:pt x="53" y="75"/>
                  </a:lnTo>
                  <a:lnTo>
                    <a:pt x="53" y="78"/>
                  </a:lnTo>
                  <a:lnTo>
                    <a:pt x="51" y="80"/>
                  </a:lnTo>
                  <a:lnTo>
                    <a:pt x="51" y="83"/>
                  </a:lnTo>
                  <a:lnTo>
                    <a:pt x="49" y="85"/>
                  </a:lnTo>
                  <a:lnTo>
                    <a:pt x="48" y="95"/>
                  </a:lnTo>
                  <a:lnTo>
                    <a:pt x="44" y="103"/>
                  </a:lnTo>
                  <a:lnTo>
                    <a:pt x="43" y="113"/>
                  </a:lnTo>
                  <a:lnTo>
                    <a:pt x="39" y="120"/>
                  </a:lnTo>
                  <a:lnTo>
                    <a:pt x="38" y="130"/>
                  </a:lnTo>
                  <a:lnTo>
                    <a:pt x="34" y="138"/>
                  </a:lnTo>
                  <a:lnTo>
                    <a:pt x="33" y="148"/>
                  </a:lnTo>
                  <a:lnTo>
                    <a:pt x="30" y="156"/>
                  </a:lnTo>
                  <a:lnTo>
                    <a:pt x="28" y="166"/>
                  </a:lnTo>
                  <a:lnTo>
                    <a:pt x="26" y="173"/>
                  </a:lnTo>
                  <a:lnTo>
                    <a:pt x="25" y="183"/>
                  </a:lnTo>
                  <a:lnTo>
                    <a:pt x="23" y="191"/>
                  </a:lnTo>
                  <a:lnTo>
                    <a:pt x="20" y="201"/>
                  </a:lnTo>
                  <a:lnTo>
                    <a:pt x="18" y="210"/>
                  </a:lnTo>
                  <a:lnTo>
                    <a:pt x="16" y="218"/>
                  </a:lnTo>
                  <a:lnTo>
                    <a:pt x="15" y="227"/>
                  </a:lnTo>
                  <a:lnTo>
                    <a:pt x="13" y="235"/>
                  </a:lnTo>
                  <a:lnTo>
                    <a:pt x="13" y="245"/>
                  </a:lnTo>
                  <a:lnTo>
                    <a:pt x="11" y="253"/>
                  </a:lnTo>
                  <a:lnTo>
                    <a:pt x="10" y="263"/>
                  </a:lnTo>
                  <a:lnTo>
                    <a:pt x="8" y="272"/>
                  </a:lnTo>
                  <a:lnTo>
                    <a:pt x="6" y="282"/>
                  </a:lnTo>
                  <a:lnTo>
                    <a:pt x="6" y="290"/>
                  </a:lnTo>
                  <a:lnTo>
                    <a:pt x="5" y="300"/>
                  </a:lnTo>
                  <a:lnTo>
                    <a:pt x="5" y="308"/>
                  </a:lnTo>
                  <a:lnTo>
                    <a:pt x="5" y="318"/>
                  </a:lnTo>
                  <a:lnTo>
                    <a:pt x="3" y="327"/>
                  </a:lnTo>
                  <a:lnTo>
                    <a:pt x="3" y="335"/>
                  </a:lnTo>
                  <a:lnTo>
                    <a:pt x="1" y="345"/>
                  </a:lnTo>
                  <a:lnTo>
                    <a:pt x="1" y="353"/>
                  </a:lnTo>
                  <a:lnTo>
                    <a:pt x="1" y="363"/>
                  </a:lnTo>
                  <a:lnTo>
                    <a:pt x="0" y="372"/>
                  </a:lnTo>
                  <a:close/>
                </a:path>
              </a:pathLst>
            </a:custGeom>
            <a:solidFill>
              <a:srgbClr val="517D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17" name="Freeform 113"/>
            <p:cNvSpPr>
              <a:spLocks/>
            </p:cNvSpPr>
            <p:nvPr/>
          </p:nvSpPr>
          <p:spPr bwMode="auto">
            <a:xfrm>
              <a:off x="2818" y="1637"/>
              <a:ext cx="186" cy="365"/>
            </a:xfrm>
            <a:custGeom>
              <a:avLst/>
              <a:gdLst/>
              <a:ahLst/>
              <a:cxnLst>
                <a:cxn ang="0">
                  <a:pos x="2" y="363"/>
                </a:cxn>
                <a:cxn ang="0">
                  <a:pos x="7" y="360"/>
                </a:cxn>
                <a:cxn ang="0">
                  <a:pos x="14" y="357"/>
                </a:cxn>
                <a:cxn ang="0">
                  <a:pos x="22" y="352"/>
                </a:cxn>
                <a:cxn ang="0">
                  <a:pos x="32" y="347"/>
                </a:cxn>
                <a:cxn ang="0">
                  <a:pos x="42" y="340"/>
                </a:cxn>
                <a:cxn ang="0">
                  <a:pos x="52" y="333"/>
                </a:cxn>
                <a:cxn ang="0">
                  <a:pos x="63" y="327"/>
                </a:cxn>
                <a:cxn ang="0">
                  <a:pos x="73" y="318"/>
                </a:cxn>
                <a:cxn ang="0">
                  <a:pos x="80" y="313"/>
                </a:cxn>
                <a:cxn ang="0">
                  <a:pos x="87" y="308"/>
                </a:cxn>
                <a:cxn ang="0">
                  <a:pos x="90" y="302"/>
                </a:cxn>
                <a:cxn ang="0">
                  <a:pos x="95" y="292"/>
                </a:cxn>
                <a:cxn ang="0">
                  <a:pos x="100" y="282"/>
                </a:cxn>
                <a:cxn ang="0">
                  <a:pos x="103" y="268"/>
                </a:cxn>
                <a:cxn ang="0">
                  <a:pos x="108" y="257"/>
                </a:cxn>
                <a:cxn ang="0">
                  <a:pos x="112" y="242"/>
                </a:cxn>
                <a:cxn ang="0">
                  <a:pos x="115" y="228"/>
                </a:cxn>
                <a:cxn ang="0">
                  <a:pos x="120" y="215"/>
                </a:cxn>
                <a:cxn ang="0">
                  <a:pos x="123" y="201"/>
                </a:cxn>
                <a:cxn ang="0">
                  <a:pos x="127" y="186"/>
                </a:cxn>
                <a:cxn ang="0">
                  <a:pos x="133" y="168"/>
                </a:cxn>
                <a:cxn ang="0">
                  <a:pos x="140" y="150"/>
                </a:cxn>
                <a:cxn ang="0">
                  <a:pos x="147" y="133"/>
                </a:cxn>
                <a:cxn ang="0">
                  <a:pos x="153" y="116"/>
                </a:cxn>
                <a:cxn ang="0">
                  <a:pos x="158" y="100"/>
                </a:cxn>
                <a:cxn ang="0">
                  <a:pos x="163" y="83"/>
                </a:cxn>
                <a:cxn ang="0">
                  <a:pos x="168" y="66"/>
                </a:cxn>
                <a:cxn ang="0">
                  <a:pos x="173" y="51"/>
                </a:cxn>
                <a:cxn ang="0">
                  <a:pos x="178" y="38"/>
                </a:cxn>
                <a:cxn ang="0">
                  <a:pos x="183" y="28"/>
                </a:cxn>
                <a:cxn ang="0">
                  <a:pos x="185" y="18"/>
                </a:cxn>
                <a:cxn ang="0">
                  <a:pos x="178" y="16"/>
                </a:cxn>
                <a:cxn ang="0">
                  <a:pos x="171" y="13"/>
                </a:cxn>
                <a:cxn ang="0">
                  <a:pos x="165" y="11"/>
                </a:cxn>
                <a:cxn ang="0">
                  <a:pos x="158" y="8"/>
                </a:cxn>
                <a:cxn ang="0">
                  <a:pos x="148" y="5"/>
                </a:cxn>
                <a:cxn ang="0">
                  <a:pos x="140" y="3"/>
                </a:cxn>
                <a:cxn ang="0">
                  <a:pos x="130" y="1"/>
                </a:cxn>
                <a:cxn ang="0">
                  <a:pos x="120" y="0"/>
                </a:cxn>
                <a:cxn ang="0">
                  <a:pos x="112" y="0"/>
                </a:cxn>
                <a:cxn ang="0">
                  <a:pos x="103" y="0"/>
                </a:cxn>
                <a:cxn ang="0">
                  <a:pos x="95" y="11"/>
                </a:cxn>
                <a:cxn ang="0">
                  <a:pos x="88" y="21"/>
                </a:cxn>
                <a:cxn ang="0">
                  <a:pos x="80" y="33"/>
                </a:cxn>
                <a:cxn ang="0">
                  <a:pos x="75" y="43"/>
                </a:cxn>
                <a:cxn ang="0">
                  <a:pos x="70" y="53"/>
                </a:cxn>
                <a:cxn ang="0">
                  <a:pos x="63" y="65"/>
                </a:cxn>
                <a:cxn ang="0">
                  <a:pos x="58" y="75"/>
                </a:cxn>
                <a:cxn ang="0">
                  <a:pos x="53" y="85"/>
                </a:cxn>
                <a:cxn ang="0">
                  <a:pos x="48" y="96"/>
                </a:cxn>
                <a:cxn ang="0">
                  <a:pos x="45" y="106"/>
                </a:cxn>
                <a:cxn ang="0">
                  <a:pos x="42" y="121"/>
                </a:cxn>
                <a:cxn ang="0">
                  <a:pos x="35" y="145"/>
                </a:cxn>
                <a:cxn ang="0">
                  <a:pos x="28" y="168"/>
                </a:cxn>
                <a:cxn ang="0">
                  <a:pos x="24" y="191"/>
                </a:cxn>
                <a:cxn ang="0">
                  <a:pos x="19" y="215"/>
                </a:cxn>
                <a:cxn ang="0">
                  <a:pos x="15" y="237"/>
                </a:cxn>
                <a:cxn ang="0">
                  <a:pos x="10" y="262"/>
                </a:cxn>
                <a:cxn ang="0">
                  <a:pos x="7" y="285"/>
                </a:cxn>
                <a:cxn ang="0">
                  <a:pos x="4" y="308"/>
                </a:cxn>
                <a:cxn ang="0">
                  <a:pos x="2" y="332"/>
                </a:cxn>
                <a:cxn ang="0">
                  <a:pos x="0" y="355"/>
                </a:cxn>
              </a:cxnLst>
              <a:rect l="0" t="0" r="r" b="b"/>
              <a:pathLst>
                <a:path w="186" h="365">
                  <a:moveTo>
                    <a:pt x="0" y="365"/>
                  </a:moveTo>
                  <a:lnTo>
                    <a:pt x="0" y="363"/>
                  </a:lnTo>
                  <a:lnTo>
                    <a:pt x="2" y="363"/>
                  </a:lnTo>
                  <a:lnTo>
                    <a:pt x="4" y="362"/>
                  </a:lnTo>
                  <a:lnTo>
                    <a:pt x="5" y="362"/>
                  </a:lnTo>
                  <a:lnTo>
                    <a:pt x="7" y="360"/>
                  </a:lnTo>
                  <a:lnTo>
                    <a:pt x="9" y="358"/>
                  </a:lnTo>
                  <a:lnTo>
                    <a:pt x="12" y="358"/>
                  </a:lnTo>
                  <a:lnTo>
                    <a:pt x="14" y="357"/>
                  </a:lnTo>
                  <a:lnTo>
                    <a:pt x="17" y="355"/>
                  </a:lnTo>
                  <a:lnTo>
                    <a:pt x="19" y="353"/>
                  </a:lnTo>
                  <a:lnTo>
                    <a:pt x="22" y="352"/>
                  </a:lnTo>
                  <a:lnTo>
                    <a:pt x="25" y="350"/>
                  </a:lnTo>
                  <a:lnTo>
                    <a:pt x="28" y="348"/>
                  </a:lnTo>
                  <a:lnTo>
                    <a:pt x="32" y="347"/>
                  </a:lnTo>
                  <a:lnTo>
                    <a:pt x="35" y="345"/>
                  </a:lnTo>
                  <a:lnTo>
                    <a:pt x="38" y="342"/>
                  </a:lnTo>
                  <a:lnTo>
                    <a:pt x="42" y="340"/>
                  </a:lnTo>
                  <a:lnTo>
                    <a:pt x="45" y="337"/>
                  </a:lnTo>
                  <a:lnTo>
                    <a:pt x="48" y="335"/>
                  </a:lnTo>
                  <a:lnTo>
                    <a:pt x="52" y="333"/>
                  </a:lnTo>
                  <a:lnTo>
                    <a:pt x="55" y="332"/>
                  </a:lnTo>
                  <a:lnTo>
                    <a:pt x="58" y="328"/>
                  </a:lnTo>
                  <a:lnTo>
                    <a:pt x="63" y="327"/>
                  </a:lnTo>
                  <a:lnTo>
                    <a:pt x="67" y="323"/>
                  </a:lnTo>
                  <a:lnTo>
                    <a:pt x="70" y="322"/>
                  </a:lnTo>
                  <a:lnTo>
                    <a:pt x="73" y="318"/>
                  </a:lnTo>
                  <a:lnTo>
                    <a:pt x="75" y="318"/>
                  </a:lnTo>
                  <a:lnTo>
                    <a:pt x="78" y="315"/>
                  </a:lnTo>
                  <a:lnTo>
                    <a:pt x="80" y="313"/>
                  </a:lnTo>
                  <a:lnTo>
                    <a:pt x="83" y="310"/>
                  </a:lnTo>
                  <a:lnTo>
                    <a:pt x="85" y="310"/>
                  </a:lnTo>
                  <a:lnTo>
                    <a:pt x="87" y="308"/>
                  </a:lnTo>
                  <a:lnTo>
                    <a:pt x="88" y="305"/>
                  </a:lnTo>
                  <a:lnTo>
                    <a:pt x="90" y="303"/>
                  </a:lnTo>
                  <a:lnTo>
                    <a:pt x="90" y="302"/>
                  </a:lnTo>
                  <a:lnTo>
                    <a:pt x="92" y="298"/>
                  </a:lnTo>
                  <a:lnTo>
                    <a:pt x="93" y="297"/>
                  </a:lnTo>
                  <a:lnTo>
                    <a:pt x="95" y="292"/>
                  </a:lnTo>
                  <a:lnTo>
                    <a:pt x="97" y="288"/>
                  </a:lnTo>
                  <a:lnTo>
                    <a:pt x="98" y="285"/>
                  </a:lnTo>
                  <a:lnTo>
                    <a:pt x="100" y="282"/>
                  </a:lnTo>
                  <a:lnTo>
                    <a:pt x="102" y="278"/>
                  </a:lnTo>
                  <a:lnTo>
                    <a:pt x="102" y="273"/>
                  </a:lnTo>
                  <a:lnTo>
                    <a:pt x="103" y="268"/>
                  </a:lnTo>
                  <a:lnTo>
                    <a:pt x="105" y="267"/>
                  </a:lnTo>
                  <a:lnTo>
                    <a:pt x="107" y="262"/>
                  </a:lnTo>
                  <a:lnTo>
                    <a:pt x="108" y="257"/>
                  </a:lnTo>
                  <a:lnTo>
                    <a:pt x="108" y="252"/>
                  </a:lnTo>
                  <a:lnTo>
                    <a:pt x="110" y="248"/>
                  </a:lnTo>
                  <a:lnTo>
                    <a:pt x="112" y="242"/>
                  </a:lnTo>
                  <a:lnTo>
                    <a:pt x="113" y="237"/>
                  </a:lnTo>
                  <a:lnTo>
                    <a:pt x="115" y="233"/>
                  </a:lnTo>
                  <a:lnTo>
                    <a:pt x="115" y="228"/>
                  </a:lnTo>
                  <a:lnTo>
                    <a:pt x="117" y="223"/>
                  </a:lnTo>
                  <a:lnTo>
                    <a:pt x="118" y="218"/>
                  </a:lnTo>
                  <a:lnTo>
                    <a:pt x="120" y="215"/>
                  </a:lnTo>
                  <a:lnTo>
                    <a:pt x="120" y="210"/>
                  </a:lnTo>
                  <a:lnTo>
                    <a:pt x="122" y="205"/>
                  </a:lnTo>
                  <a:lnTo>
                    <a:pt x="123" y="201"/>
                  </a:lnTo>
                  <a:lnTo>
                    <a:pt x="125" y="196"/>
                  </a:lnTo>
                  <a:lnTo>
                    <a:pt x="127" y="191"/>
                  </a:lnTo>
                  <a:lnTo>
                    <a:pt x="127" y="186"/>
                  </a:lnTo>
                  <a:lnTo>
                    <a:pt x="130" y="181"/>
                  </a:lnTo>
                  <a:lnTo>
                    <a:pt x="132" y="175"/>
                  </a:lnTo>
                  <a:lnTo>
                    <a:pt x="133" y="168"/>
                  </a:lnTo>
                  <a:lnTo>
                    <a:pt x="135" y="163"/>
                  </a:lnTo>
                  <a:lnTo>
                    <a:pt x="138" y="156"/>
                  </a:lnTo>
                  <a:lnTo>
                    <a:pt x="140" y="150"/>
                  </a:lnTo>
                  <a:lnTo>
                    <a:pt x="142" y="145"/>
                  </a:lnTo>
                  <a:lnTo>
                    <a:pt x="145" y="138"/>
                  </a:lnTo>
                  <a:lnTo>
                    <a:pt x="147" y="133"/>
                  </a:lnTo>
                  <a:lnTo>
                    <a:pt x="148" y="126"/>
                  </a:lnTo>
                  <a:lnTo>
                    <a:pt x="150" y="121"/>
                  </a:lnTo>
                  <a:lnTo>
                    <a:pt x="153" y="116"/>
                  </a:lnTo>
                  <a:lnTo>
                    <a:pt x="155" y="110"/>
                  </a:lnTo>
                  <a:lnTo>
                    <a:pt x="156" y="103"/>
                  </a:lnTo>
                  <a:lnTo>
                    <a:pt x="158" y="100"/>
                  </a:lnTo>
                  <a:lnTo>
                    <a:pt x="160" y="93"/>
                  </a:lnTo>
                  <a:lnTo>
                    <a:pt x="161" y="86"/>
                  </a:lnTo>
                  <a:lnTo>
                    <a:pt x="163" y="83"/>
                  </a:lnTo>
                  <a:lnTo>
                    <a:pt x="165" y="76"/>
                  </a:lnTo>
                  <a:lnTo>
                    <a:pt x="166" y="71"/>
                  </a:lnTo>
                  <a:lnTo>
                    <a:pt x="168" y="66"/>
                  </a:lnTo>
                  <a:lnTo>
                    <a:pt x="170" y="61"/>
                  </a:lnTo>
                  <a:lnTo>
                    <a:pt x="171" y="56"/>
                  </a:lnTo>
                  <a:lnTo>
                    <a:pt x="173" y="51"/>
                  </a:lnTo>
                  <a:lnTo>
                    <a:pt x="175" y="48"/>
                  </a:lnTo>
                  <a:lnTo>
                    <a:pt x="176" y="43"/>
                  </a:lnTo>
                  <a:lnTo>
                    <a:pt x="178" y="38"/>
                  </a:lnTo>
                  <a:lnTo>
                    <a:pt x="180" y="35"/>
                  </a:lnTo>
                  <a:lnTo>
                    <a:pt x="181" y="31"/>
                  </a:lnTo>
                  <a:lnTo>
                    <a:pt x="183" y="28"/>
                  </a:lnTo>
                  <a:lnTo>
                    <a:pt x="185" y="23"/>
                  </a:lnTo>
                  <a:lnTo>
                    <a:pt x="186" y="20"/>
                  </a:lnTo>
                  <a:lnTo>
                    <a:pt x="185" y="18"/>
                  </a:lnTo>
                  <a:lnTo>
                    <a:pt x="183" y="16"/>
                  </a:lnTo>
                  <a:lnTo>
                    <a:pt x="181" y="16"/>
                  </a:lnTo>
                  <a:lnTo>
                    <a:pt x="178" y="16"/>
                  </a:lnTo>
                  <a:lnTo>
                    <a:pt x="176" y="16"/>
                  </a:lnTo>
                  <a:lnTo>
                    <a:pt x="175" y="15"/>
                  </a:lnTo>
                  <a:lnTo>
                    <a:pt x="171" y="13"/>
                  </a:lnTo>
                  <a:lnTo>
                    <a:pt x="170" y="13"/>
                  </a:lnTo>
                  <a:lnTo>
                    <a:pt x="166" y="11"/>
                  </a:lnTo>
                  <a:lnTo>
                    <a:pt x="165" y="11"/>
                  </a:lnTo>
                  <a:lnTo>
                    <a:pt x="161" y="10"/>
                  </a:lnTo>
                  <a:lnTo>
                    <a:pt x="160" y="10"/>
                  </a:lnTo>
                  <a:lnTo>
                    <a:pt x="158" y="8"/>
                  </a:lnTo>
                  <a:lnTo>
                    <a:pt x="155" y="6"/>
                  </a:lnTo>
                  <a:lnTo>
                    <a:pt x="152" y="6"/>
                  </a:lnTo>
                  <a:lnTo>
                    <a:pt x="148" y="5"/>
                  </a:lnTo>
                  <a:lnTo>
                    <a:pt x="145" y="5"/>
                  </a:lnTo>
                  <a:lnTo>
                    <a:pt x="142" y="5"/>
                  </a:lnTo>
                  <a:lnTo>
                    <a:pt x="140" y="3"/>
                  </a:lnTo>
                  <a:lnTo>
                    <a:pt x="137" y="3"/>
                  </a:lnTo>
                  <a:lnTo>
                    <a:pt x="133" y="1"/>
                  </a:lnTo>
                  <a:lnTo>
                    <a:pt x="130" y="1"/>
                  </a:lnTo>
                  <a:lnTo>
                    <a:pt x="127" y="1"/>
                  </a:lnTo>
                  <a:lnTo>
                    <a:pt x="123" y="0"/>
                  </a:lnTo>
                  <a:lnTo>
                    <a:pt x="120" y="0"/>
                  </a:lnTo>
                  <a:lnTo>
                    <a:pt x="117" y="0"/>
                  </a:lnTo>
                  <a:lnTo>
                    <a:pt x="115" y="0"/>
                  </a:lnTo>
                  <a:lnTo>
                    <a:pt x="112" y="0"/>
                  </a:lnTo>
                  <a:lnTo>
                    <a:pt x="108" y="0"/>
                  </a:lnTo>
                  <a:lnTo>
                    <a:pt x="107" y="0"/>
                  </a:lnTo>
                  <a:lnTo>
                    <a:pt x="103" y="0"/>
                  </a:lnTo>
                  <a:lnTo>
                    <a:pt x="100" y="3"/>
                  </a:lnTo>
                  <a:lnTo>
                    <a:pt x="98" y="8"/>
                  </a:lnTo>
                  <a:lnTo>
                    <a:pt x="95" y="11"/>
                  </a:lnTo>
                  <a:lnTo>
                    <a:pt x="93" y="15"/>
                  </a:lnTo>
                  <a:lnTo>
                    <a:pt x="90" y="18"/>
                  </a:lnTo>
                  <a:lnTo>
                    <a:pt x="88" y="21"/>
                  </a:lnTo>
                  <a:lnTo>
                    <a:pt x="85" y="25"/>
                  </a:lnTo>
                  <a:lnTo>
                    <a:pt x="83" y="30"/>
                  </a:lnTo>
                  <a:lnTo>
                    <a:pt x="80" y="33"/>
                  </a:lnTo>
                  <a:lnTo>
                    <a:pt x="80" y="35"/>
                  </a:lnTo>
                  <a:lnTo>
                    <a:pt x="78" y="40"/>
                  </a:lnTo>
                  <a:lnTo>
                    <a:pt x="75" y="43"/>
                  </a:lnTo>
                  <a:lnTo>
                    <a:pt x="73" y="46"/>
                  </a:lnTo>
                  <a:lnTo>
                    <a:pt x="72" y="50"/>
                  </a:lnTo>
                  <a:lnTo>
                    <a:pt x="70" y="53"/>
                  </a:lnTo>
                  <a:lnTo>
                    <a:pt x="67" y="56"/>
                  </a:lnTo>
                  <a:lnTo>
                    <a:pt x="65" y="61"/>
                  </a:lnTo>
                  <a:lnTo>
                    <a:pt x="63" y="65"/>
                  </a:lnTo>
                  <a:lnTo>
                    <a:pt x="62" y="68"/>
                  </a:lnTo>
                  <a:lnTo>
                    <a:pt x="60" y="71"/>
                  </a:lnTo>
                  <a:lnTo>
                    <a:pt x="58" y="75"/>
                  </a:lnTo>
                  <a:lnTo>
                    <a:pt x="57" y="80"/>
                  </a:lnTo>
                  <a:lnTo>
                    <a:pt x="55" y="83"/>
                  </a:lnTo>
                  <a:lnTo>
                    <a:pt x="53" y="85"/>
                  </a:lnTo>
                  <a:lnTo>
                    <a:pt x="52" y="90"/>
                  </a:lnTo>
                  <a:lnTo>
                    <a:pt x="50" y="93"/>
                  </a:lnTo>
                  <a:lnTo>
                    <a:pt x="48" y="96"/>
                  </a:lnTo>
                  <a:lnTo>
                    <a:pt x="48" y="100"/>
                  </a:lnTo>
                  <a:lnTo>
                    <a:pt x="47" y="103"/>
                  </a:lnTo>
                  <a:lnTo>
                    <a:pt x="45" y="106"/>
                  </a:lnTo>
                  <a:lnTo>
                    <a:pt x="45" y="111"/>
                  </a:lnTo>
                  <a:lnTo>
                    <a:pt x="43" y="115"/>
                  </a:lnTo>
                  <a:lnTo>
                    <a:pt x="42" y="121"/>
                  </a:lnTo>
                  <a:lnTo>
                    <a:pt x="38" y="130"/>
                  </a:lnTo>
                  <a:lnTo>
                    <a:pt x="37" y="136"/>
                  </a:lnTo>
                  <a:lnTo>
                    <a:pt x="35" y="145"/>
                  </a:lnTo>
                  <a:lnTo>
                    <a:pt x="33" y="151"/>
                  </a:lnTo>
                  <a:lnTo>
                    <a:pt x="30" y="161"/>
                  </a:lnTo>
                  <a:lnTo>
                    <a:pt x="28" y="168"/>
                  </a:lnTo>
                  <a:lnTo>
                    <a:pt x="27" y="176"/>
                  </a:lnTo>
                  <a:lnTo>
                    <a:pt x="25" y="185"/>
                  </a:lnTo>
                  <a:lnTo>
                    <a:pt x="24" y="191"/>
                  </a:lnTo>
                  <a:lnTo>
                    <a:pt x="22" y="200"/>
                  </a:lnTo>
                  <a:lnTo>
                    <a:pt x="20" y="206"/>
                  </a:lnTo>
                  <a:lnTo>
                    <a:pt x="19" y="215"/>
                  </a:lnTo>
                  <a:lnTo>
                    <a:pt x="17" y="222"/>
                  </a:lnTo>
                  <a:lnTo>
                    <a:pt x="15" y="230"/>
                  </a:lnTo>
                  <a:lnTo>
                    <a:pt x="15" y="237"/>
                  </a:lnTo>
                  <a:lnTo>
                    <a:pt x="14" y="245"/>
                  </a:lnTo>
                  <a:lnTo>
                    <a:pt x="12" y="253"/>
                  </a:lnTo>
                  <a:lnTo>
                    <a:pt x="10" y="262"/>
                  </a:lnTo>
                  <a:lnTo>
                    <a:pt x="9" y="268"/>
                  </a:lnTo>
                  <a:lnTo>
                    <a:pt x="9" y="277"/>
                  </a:lnTo>
                  <a:lnTo>
                    <a:pt x="7" y="285"/>
                  </a:lnTo>
                  <a:lnTo>
                    <a:pt x="7" y="292"/>
                  </a:lnTo>
                  <a:lnTo>
                    <a:pt x="5" y="302"/>
                  </a:lnTo>
                  <a:lnTo>
                    <a:pt x="4" y="308"/>
                  </a:lnTo>
                  <a:lnTo>
                    <a:pt x="4" y="317"/>
                  </a:lnTo>
                  <a:lnTo>
                    <a:pt x="2" y="323"/>
                  </a:lnTo>
                  <a:lnTo>
                    <a:pt x="2" y="332"/>
                  </a:lnTo>
                  <a:lnTo>
                    <a:pt x="2" y="340"/>
                  </a:lnTo>
                  <a:lnTo>
                    <a:pt x="0" y="348"/>
                  </a:lnTo>
                  <a:lnTo>
                    <a:pt x="0" y="355"/>
                  </a:lnTo>
                  <a:lnTo>
                    <a:pt x="0" y="365"/>
                  </a:lnTo>
                  <a:close/>
                </a:path>
              </a:pathLst>
            </a:custGeom>
            <a:solidFill>
              <a:srgbClr val="7199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18" name="Freeform 114"/>
            <p:cNvSpPr>
              <a:spLocks/>
            </p:cNvSpPr>
            <p:nvPr/>
          </p:nvSpPr>
          <p:spPr bwMode="auto">
            <a:xfrm>
              <a:off x="2825" y="1637"/>
              <a:ext cx="173" cy="355"/>
            </a:xfrm>
            <a:custGeom>
              <a:avLst/>
              <a:gdLst/>
              <a:ahLst/>
              <a:cxnLst>
                <a:cxn ang="0">
                  <a:pos x="3" y="355"/>
                </a:cxn>
                <a:cxn ang="0">
                  <a:pos x="8" y="352"/>
                </a:cxn>
                <a:cxn ang="0">
                  <a:pos x="15" y="352"/>
                </a:cxn>
                <a:cxn ang="0">
                  <a:pos x="21" y="347"/>
                </a:cxn>
                <a:cxn ang="0">
                  <a:pos x="30" y="342"/>
                </a:cxn>
                <a:cxn ang="0">
                  <a:pos x="38" y="337"/>
                </a:cxn>
                <a:cxn ang="0">
                  <a:pos x="48" y="333"/>
                </a:cxn>
                <a:cxn ang="0">
                  <a:pos x="56" y="327"/>
                </a:cxn>
                <a:cxn ang="0">
                  <a:pos x="65" y="318"/>
                </a:cxn>
                <a:cxn ang="0">
                  <a:pos x="73" y="313"/>
                </a:cxn>
                <a:cxn ang="0">
                  <a:pos x="76" y="308"/>
                </a:cxn>
                <a:cxn ang="0">
                  <a:pos x="80" y="302"/>
                </a:cxn>
                <a:cxn ang="0">
                  <a:pos x="83" y="292"/>
                </a:cxn>
                <a:cxn ang="0">
                  <a:pos x="88" y="282"/>
                </a:cxn>
                <a:cxn ang="0">
                  <a:pos x="93" y="268"/>
                </a:cxn>
                <a:cxn ang="0">
                  <a:pos x="96" y="253"/>
                </a:cxn>
                <a:cxn ang="0">
                  <a:pos x="101" y="238"/>
                </a:cxn>
                <a:cxn ang="0">
                  <a:pos x="106" y="223"/>
                </a:cxn>
                <a:cxn ang="0">
                  <a:pos x="111" y="208"/>
                </a:cxn>
                <a:cxn ang="0">
                  <a:pos x="116" y="191"/>
                </a:cxn>
                <a:cxn ang="0">
                  <a:pos x="121" y="175"/>
                </a:cxn>
                <a:cxn ang="0">
                  <a:pos x="126" y="156"/>
                </a:cxn>
                <a:cxn ang="0">
                  <a:pos x="133" y="138"/>
                </a:cxn>
                <a:cxn ang="0">
                  <a:pos x="140" y="120"/>
                </a:cxn>
                <a:cxn ang="0">
                  <a:pos x="145" y="103"/>
                </a:cxn>
                <a:cxn ang="0">
                  <a:pos x="149" y="85"/>
                </a:cxn>
                <a:cxn ang="0">
                  <a:pos x="154" y="70"/>
                </a:cxn>
                <a:cxn ang="0">
                  <a:pos x="159" y="56"/>
                </a:cxn>
                <a:cxn ang="0">
                  <a:pos x="163" y="43"/>
                </a:cxn>
                <a:cxn ang="0">
                  <a:pos x="168" y="31"/>
                </a:cxn>
                <a:cxn ang="0">
                  <a:pos x="171" y="21"/>
                </a:cxn>
                <a:cxn ang="0">
                  <a:pos x="169" y="16"/>
                </a:cxn>
                <a:cxn ang="0">
                  <a:pos x="164" y="15"/>
                </a:cxn>
                <a:cxn ang="0">
                  <a:pos x="156" y="11"/>
                </a:cxn>
                <a:cxn ang="0">
                  <a:pos x="151" y="8"/>
                </a:cxn>
                <a:cxn ang="0">
                  <a:pos x="143" y="6"/>
                </a:cxn>
                <a:cxn ang="0">
                  <a:pos x="135" y="3"/>
                </a:cxn>
                <a:cxn ang="0">
                  <a:pos x="125" y="1"/>
                </a:cxn>
                <a:cxn ang="0">
                  <a:pos x="116" y="1"/>
                </a:cxn>
                <a:cxn ang="0">
                  <a:pos x="108" y="0"/>
                </a:cxn>
                <a:cxn ang="0">
                  <a:pos x="100" y="0"/>
                </a:cxn>
                <a:cxn ang="0">
                  <a:pos x="93" y="0"/>
                </a:cxn>
                <a:cxn ang="0">
                  <a:pos x="85" y="15"/>
                </a:cxn>
                <a:cxn ang="0">
                  <a:pos x="78" y="28"/>
                </a:cxn>
                <a:cxn ang="0">
                  <a:pos x="73" y="41"/>
                </a:cxn>
                <a:cxn ang="0">
                  <a:pos x="68" y="53"/>
                </a:cxn>
                <a:cxn ang="0">
                  <a:pos x="61" y="66"/>
                </a:cxn>
                <a:cxn ang="0">
                  <a:pos x="56" y="81"/>
                </a:cxn>
                <a:cxn ang="0">
                  <a:pos x="51" y="95"/>
                </a:cxn>
                <a:cxn ang="0">
                  <a:pos x="46" y="106"/>
                </a:cxn>
                <a:cxn ang="0">
                  <a:pos x="41" y="120"/>
                </a:cxn>
                <a:cxn ang="0">
                  <a:pos x="38" y="133"/>
                </a:cxn>
                <a:cxn ang="0">
                  <a:pos x="33" y="150"/>
                </a:cxn>
                <a:cxn ang="0">
                  <a:pos x="28" y="168"/>
                </a:cxn>
                <a:cxn ang="0">
                  <a:pos x="25" y="188"/>
                </a:cxn>
                <a:cxn ang="0">
                  <a:pos x="20" y="208"/>
                </a:cxn>
                <a:cxn ang="0">
                  <a:pos x="17" y="228"/>
                </a:cxn>
                <a:cxn ang="0">
                  <a:pos x="13" y="248"/>
                </a:cxn>
                <a:cxn ang="0">
                  <a:pos x="10" y="268"/>
                </a:cxn>
                <a:cxn ang="0">
                  <a:pos x="7" y="287"/>
                </a:cxn>
                <a:cxn ang="0">
                  <a:pos x="5" y="308"/>
                </a:cxn>
                <a:cxn ang="0">
                  <a:pos x="3" y="328"/>
                </a:cxn>
                <a:cxn ang="0">
                  <a:pos x="2" y="350"/>
                </a:cxn>
              </a:cxnLst>
              <a:rect l="0" t="0" r="r" b="b"/>
              <a:pathLst>
                <a:path w="173" h="355">
                  <a:moveTo>
                    <a:pt x="0" y="355"/>
                  </a:moveTo>
                  <a:lnTo>
                    <a:pt x="2" y="355"/>
                  </a:lnTo>
                  <a:lnTo>
                    <a:pt x="3" y="355"/>
                  </a:lnTo>
                  <a:lnTo>
                    <a:pt x="5" y="353"/>
                  </a:lnTo>
                  <a:lnTo>
                    <a:pt x="7" y="353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2"/>
                  </a:lnTo>
                  <a:lnTo>
                    <a:pt x="15" y="352"/>
                  </a:lnTo>
                  <a:lnTo>
                    <a:pt x="17" y="350"/>
                  </a:lnTo>
                  <a:lnTo>
                    <a:pt x="20" y="348"/>
                  </a:lnTo>
                  <a:lnTo>
                    <a:pt x="21" y="347"/>
                  </a:lnTo>
                  <a:lnTo>
                    <a:pt x="25" y="345"/>
                  </a:lnTo>
                  <a:lnTo>
                    <a:pt x="26" y="343"/>
                  </a:lnTo>
                  <a:lnTo>
                    <a:pt x="30" y="342"/>
                  </a:lnTo>
                  <a:lnTo>
                    <a:pt x="33" y="340"/>
                  </a:lnTo>
                  <a:lnTo>
                    <a:pt x="36" y="338"/>
                  </a:lnTo>
                  <a:lnTo>
                    <a:pt x="38" y="337"/>
                  </a:lnTo>
                  <a:lnTo>
                    <a:pt x="41" y="335"/>
                  </a:lnTo>
                  <a:lnTo>
                    <a:pt x="45" y="335"/>
                  </a:lnTo>
                  <a:lnTo>
                    <a:pt x="48" y="333"/>
                  </a:lnTo>
                  <a:lnTo>
                    <a:pt x="51" y="330"/>
                  </a:lnTo>
                  <a:lnTo>
                    <a:pt x="53" y="328"/>
                  </a:lnTo>
                  <a:lnTo>
                    <a:pt x="56" y="327"/>
                  </a:lnTo>
                  <a:lnTo>
                    <a:pt x="60" y="323"/>
                  </a:lnTo>
                  <a:lnTo>
                    <a:pt x="63" y="322"/>
                  </a:lnTo>
                  <a:lnTo>
                    <a:pt x="65" y="318"/>
                  </a:lnTo>
                  <a:lnTo>
                    <a:pt x="68" y="318"/>
                  </a:lnTo>
                  <a:lnTo>
                    <a:pt x="71" y="315"/>
                  </a:lnTo>
                  <a:lnTo>
                    <a:pt x="73" y="313"/>
                  </a:lnTo>
                  <a:lnTo>
                    <a:pt x="73" y="312"/>
                  </a:lnTo>
                  <a:lnTo>
                    <a:pt x="75" y="310"/>
                  </a:lnTo>
                  <a:lnTo>
                    <a:pt x="76" y="308"/>
                  </a:lnTo>
                  <a:lnTo>
                    <a:pt x="76" y="307"/>
                  </a:lnTo>
                  <a:lnTo>
                    <a:pt x="78" y="303"/>
                  </a:lnTo>
                  <a:lnTo>
                    <a:pt x="80" y="302"/>
                  </a:lnTo>
                  <a:lnTo>
                    <a:pt x="81" y="298"/>
                  </a:lnTo>
                  <a:lnTo>
                    <a:pt x="83" y="295"/>
                  </a:lnTo>
                  <a:lnTo>
                    <a:pt x="83" y="292"/>
                  </a:lnTo>
                  <a:lnTo>
                    <a:pt x="85" y="288"/>
                  </a:lnTo>
                  <a:lnTo>
                    <a:pt x="86" y="285"/>
                  </a:lnTo>
                  <a:lnTo>
                    <a:pt x="88" y="282"/>
                  </a:lnTo>
                  <a:lnTo>
                    <a:pt x="90" y="277"/>
                  </a:lnTo>
                  <a:lnTo>
                    <a:pt x="91" y="272"/>
                  </a:lnTo>
                  <a:lnTo>
                    <a:pt x="93" y="268"/>
                  </a:lnTo>
                  <a:lnTo>
                    <a:pt x="95" y="263"/>
                  </a:lnTo>
                  <a:lnTo>
                    <a:pt x="95" y="258"/>
                  </a:lnTo>
                  <a:lnTo>
                    <a:pt x="96" y="253"/>
                  </a:lnTo>
                  <a:lnTo>
                    <a:pt x="98" y="250"/>
                  </a:lnTo>
                  <a:lnTo>
                    <a:pt x="100" y="245"/>
                  </a:lnTo>
                  <a:lnTo>
                    <a:pt x="101" y="238"/>
                  </a:lnTo>
                  <a:lnTo>
                    <a:pt x="103" y="235"/>
                  </a:lnTo>
                  <a:lnTo>
                    <a:pt x="105" y="230"/>
                  </a:lnTo>
                  <a:lnTo>
                    <a:pt x="106" y="223"/>
                  </a:lnTo>
                  <a:lnTo>
                    <a:pt x="108" y="218"/>
                  </a:lnTo>
                  <a:lnTo>
                    <a:pt x="110" y="213"/>
                  </a:lnTo>
                  <a:lnTo>
                    <a:pt x="111" y="208"/>
                  </a:lnTo>
                  <a:lnTo>
                    <a:pt x="113" y="201"/>
                  </a:lnTo>
                  <a:lnTo>
                    <a:pt x="115" y="198"/>
                  </a:lnTo>
                  <a:lnTo>
                    <a:pt x="116" y="191"/>
                  </a:lnTo>
                  <a:lnTo>
                    <a:pt x="116" y="186"/>
                  </a:lnTo>
                  <a:lnTo>
                    <a:pt x="118" y="181"/>
                  </a:lnTo>
                  <a:lnTo>
                    <a:pt x="121" y="175"/>
                  </a:lnTo>
                  <a:lnTo>
                    <a:pt x="123" y="168"/>
                  </a:lnTo>
                  <a:lnTo>
                    <a:pt x="125" y="163"/>
                  </a:lnTo>
                  <a:lnTo>
                    <a:pt x="126" y="156"/>
                  </a:lnTo>
                  <a:lnTo>
                    <a:pt x="130" y="150"/>
                  </a:lnTo>
                  <a:lnTo>
                    <a:pt x="131" y="145"/>
                  </a:lnTo>
                  <a:lnTo>
                    <a:pt x="133" y="138"/>
                  </a:lnTo>
                  <a:lnTo>
                    <a:pt x="135" y="133"/>
                  </a:lnTo>
                  <a:lnTo>
                    <a:pt x="136" y="126"/>
                  </a:lnTo>
                  <a:lnTo>
                    <a:pt x="140" y="120"/>
                  </a:lnTo>
                  <a:lnTo>
                    <a:pt x="141" y="115"/>
                  </a:lnTo>
                  <a:lnTo>
                    <a:pt x="143" y="108"/>
                  </a:lnTo>
                  <a:lnTo>
                    <a:pt x="145" y="103"/>
                  </a:lnTo>
                  <a:lnTo>
                    <a:pt x="146" y="98"/>
                  </a:lnTo>
                  <a:lnTo>
                    <a:pt x="148" y="91"/>
                  </a:lnTo>
                  <a:lnTo>
                    <a:pt x="149" y="85"/>
                  </a:lnTo>
                  <a:lnTo>
                    <a:pt x="151" y="81"/>
                  </a:lnTo>
                  <a:lnTo>
                    <a:pt x="154" y="76"/>
                  </a:lnTo>
                  <a:lnTo>
                    <a:pt x="154" y="70"/>
                  </a:lnTo>
                  <a:lnTo>
                    <a:pt x="156" y="66"/>
                  </a:lnTo>
                  <a:lnTo>
                    <a:pt x="158" y="61"/>
                  </a:lnTo>
                  <a:lnTo>
                    <a:pt x="159" y="56"/>
                  </a:lnTo>
                  <a:lnTo>
                    <a:pt x="161" y="51"/>
                  </a:lnTo>
                  <a:lnTo>
                    <a:pt x="161" y="48"/>
                  </a:lnTo>
                  <a:lnTo>
                    <a:pt x="163" y="43"/>
                  </a:lnTo>
                  <a:lnTo>
                    <a:pt x="164" y="38"/>
                  </a:lnTo>
                  <a:lnTo>
                    <a:pt x="166" y="35"/>
                  </a:lnTo>
                  <a:lnTo>
                    <a:pt x="168" y="31"/>
                  </a:lnTo>
                  <a:lnTo>
                    <a:pt x="169" y="28"/>
                  </a:lnTo>
                  <a:lnTo>
                    <a:pt x="171" y="25"/>
                  </a:lnTo>
                  <a:lnTo>
                    <a:pt x="171" y="21"/>
                  </a:lnTo>
                  <a:lnTo>
                    <a:pt x="173" y="18"/>
                  </a:lnTo>
                  <a:lnTo>
                    <a:pt x="171" y="16"/>
                  </a:lnTo>
                  <a:lnTo>
                    <a:pt x="169" y="16"/>
                  </a:lnTo>
                  <a:lnTo>
                    <a:pt x="168" y="16"/>
                  </a:lnTo>
                  <a:lnTo>
                    <a:pt x="166" y="15"/>
                  </a:lnTo>
                  <a:lnTo>
                    <a:pt x="164" y="15"/>
                  </a:lnTo>
                  <a:lnTo>
                    <a:pt x="161" y="13"/>
                  </a:lnTo>
                  <a:lnTo>
                    <a:pt x="159" y="11"/>
                  </a:lnTo>
                  <a:lnTo>
                    <a:pt x="156" y="11"/>
                  </a:lnTo>
                  <a:lnTo>
                    <a:pt x="154" y="10"/>
                  </a:lnTo>
                  <a:lnTo>
                    <a:pt x="153" y="10"/>
                  </a:lnTo>
                  <a:lnTo>
                    <a:pt x="151" y="8"/>
                  </a:lnTo>
                  <a:lnTo>
                    <a:pt x="148" y="8"/>
                  </a:lnTo>
                  <a:lnTo>
                    <a:pt x="146" y="6"/>
                  </a:lnTo>
                  <a:lnTo>
                    <a:pt x="143" y="6"/>
                  </a:lnTo>
                  <a:lnTo>
                    <a:pt x="140" y="5"/>
                  </a:lnTo>
                  <a:lnTo>
                    <a:pt x="136" y="5"/>
                  </a:lnTo>
                  <a:lnTo>
                    <a:pt x="135" y="3"/>
                  </a:lnTo>
                  <a:lnTo>
                    <a:pt x="131" y="3"/>
                  </a:lnTo>
                  <a:lnTo>
                    <a:pt x="128" y="3"/>
                  </a:lnTo>
                  <a:lnTo>
                    <a:pt x="125" y="1"/>
                  </a:lnTo>
                  <a:lnTo>
                    <a:pt x="123" y="1"/>
                  </a:lnTo>
                  <a:lnTo>
                    <a:pt x="120" y="1"/>
                  </a:lnTo>
                  <a:lnTo>
                    <a:pt x="116" y="1"/>
                  </a:lnTo>
                  <a:lnTo>
                    <a:pt x="113" y="0"/>
                  </a:lnTo>
                  <a:lnTo>
                    <a:pt x="111" y="0"/>
                  </a:lnTo>
                  <a:lnTo>
                    <a:pt x="108" y="0"/>
                  </a:lnTo>
                  <a:lnTo>
                    <a:pt x="105" y="0"/>
                  </a:lnTo>
                  <a:lnTo>
                    <a:pt x="103" y="0"/>
                  </a:lnTo>
                  <a:lnTo>
                    <a:pt x="100" y="0"/>
                  </a:lnTo>
                  <a:lnTo>
                    <a:pt x="96" y="0"/>
                  </a:lnTo>
                  <a:lnTo>
                    <a:pt x="95" y="0"/>
                  </a:lnTo>
                  <a:lnTo>
                    <a:pt x="93" y="0"/>
                  </a:lnTo>
                  <a:lnTo>
                    <a:pt x="90" y="5"/>
                  </a:lnTo>
                  <a:lnTo>
                    <a:pt x="88" y="10"/>
                  </a:lnTo>
                  <a:lnTo>
                    <a:pt x="85" y="15"/>
                  </a:lnTo>
                  <a:lnTo>
                    <a:pt x="83" y="18"/>
                  </a:lnTo>
                  <a:lnTo>
                    <a:pt x="81" y="23"/>
                  </a:lnTo>
                  <a:lnTo>
                    <a:pt x="78" y="28"/>
                  </a:lnTo>
                  <a:lnTo>
                    <a:pt x="76" y="33"/>
                  </a:lnTo>
                  <a:lnTo>
                    <a:pt x="75" y="36"/>
                  </a:lnTo>
                  <a:lnTo>
                    <a:pt x="73" y="41"/>
                  </a:lnTo>
                  <a:lnTo>
                    <a:pt x="71" y="46"/>
                  </a:lnTo>
                  <a:lnTo>
                    <a:pt x="70" y="50"/>
                  </a:lnTo>
                  <a:lnTo>
                    <a:pt x="68" y="53"/>
                  </a:lnTo>
                  <a:lnTo>
                    <a:pt x="65" y="58"/>
                  </a:lnTo>
                  <a:lnTo>
                    <a:pt x="63" y="63"/>
                  </a:lnTo>
                  <a:lnTo>
                    <a:pt x="61" y="66"/>
                  </a:lnTo>
                  <a:lnTo>
                    <a:pt x="60" y="71"/>
                  </a:lnTo>
                  <a:lnTo>
                    <a:pt x="58" y="76"/>
                  </a:lnTo>
                  <a:lnTo>
                    <a:pt x="56" y="81"/>
                  </a:lnTo>
                  <a:lnTo>
                    <a:pt x="55" y="85"/>
                  </a:lnTo>
                  <a:lnTo>
                    <a:pt x="53" y="90"/>
                  </a:lnTo>
                  <a:lnTo>
                    <a:pt x="51" y="95"/>
                  </a:lnTo>
                  <a:lnTo>
                    <a:pt x="50" y="98"/>
                  </a:lnTo>
                  <a:lnTo>
                    <a:pt x="48" y="101"/>
                  </a:lnTo>
                  <a:lnTo>
                    <a:pt x="46" y="106"/>
                  </a:lnTo>
                  <a:lnTo>
                    <a:pt x="45" y="111"/>
                  </a:lnTo>
                  <a:lnTo>
                    <a:pt x="43" y="116"/>
                  </a:lnTo>
                  <a:lnTo>
                    <a:pt x="41" y="120"/>
                  </a:lnTo>
                  <a:lnTo>
                    <a:pt x="40" y="125"/>
                  </a:lnTo>
                  <a:lnTo>
                    <a:pt x="40" y="130"/>
                  </a:lnTo>
                  <a:lnTo>
                    <a:pt x="38" y="133"/>
                  </a:lnTo>
                  <a:lnTo>
                    <a:pt x="36" y="138"/>
                  </a:lnTo>
                  <a:lnTo>
                    <a:pt x="35" y="143"/>
                  </a:lnTo>
                  <a:lnTo>
                    <a:pt x="33" y="150"/>
                  </a:lnTo>
                  <a:lnTo>
                    <a:pt x="31" y="156"/>
                  </a:lnTo>
                  <a:lnTo>
                    <a:pt x="30" y="163"/>
                  </a:lnTo>
                  <a:lnTo>
                    <a:pt x="28" y="168"/>
                  </a:lnTo>
                  <a:lnTo>
                    <a:pt x="26" y="176"/>
                  </a:lnTo>
                  <a:lnTo>
                    <a:pt x="26" y="183"/>
                  </a:lnTo>
                  <a:lnTo>
                    <a:pt x="25" y="188"/>
                  </a:lnTo>
                  <a:lnTo>
                    <a:pt x="23" y="195"/>
                  </a:lnTo>
                  <a:lnTo>
                    <a:pt x="21" y="201"/>
                  </a:lnTo>
                  <a:lnTo>
                    <a:pt x="20" y="208"/>
                  </a:lnTo>
                  <a:lnTo>
                    <a:pt x="18" y="215"/>
                  </a:lnTo>
                  <a:lnTo>
                    <a:pt x="18" y="222"/>
                  </a:lnTo>
                  <a:lnTo>
                    <a:pt x="17" y="228"/>
                  </a:lnTo>
                  <a:lnTo>
                    <a:pt x="15" y="235"/>
                  </a:lnTo>
                  <a:lnTo>
                    <a:pt x="13" y="242"/>
                  </a:lnTo>
                  <a:lnTo>
                    <a:pt x="13" y="248"/>
                  </a:lnTo>
                  <a:lnTo>
                    <a:pt x="12" y="253"/>
                  </a:lnTo>
                  <a:lnTo>
                    <a:pt x="10" y="262"/>
                  </a:lnTo>
                  <a:lnTo>
                    <a:pt x="10" y="268"/>
                  </a:lnTo>
                  <a:lnTo>
                    <a:pt x="8" y="275"/>
                  </a:lnTo>
                  <a:lnTo>
                    <a:pt x="8" y="282"/>
                  </a:lnTo>
                  <a:lnTo>
                    <a:pt x="7" y="287"/>
                  </a:lnTo>
                  <a:lnTo>
                    <a:pt x="7" y="295"/>
                  </a:lnTo>
                  <a:lnTo>
                    <a:pt x="5" y="302"/>
                  </a:lnTo>
                  <a:lnTo>
                    <a:pt x="5" y="308"/>
                  </a:lnTo>
                  <a:lnTo>
                    <a:pt x="3" y="315"/>
                  </a:lnTo>
                  <a:lnTo>
                    <a:pt x="3" y="322"/>
                  </a:lnTo>
                  <a:lnTo>
                    <a:pt x="3" y="328"/>
                  </a:lnTo>
                  <a:lnTo>
                    <a:pt x="2" y="335"/>
                  </a:lnTo>
                  <a:lnTo>
                    <a:pt x="2" y="342"/>
                  </a:lnTo>
                  <a:lnTo>
                    <a:pt x="2" y="350"/>
                  </a:lnTo>
                  <a:lnTo>
                    <a:pt x="0" y="355"/>
                  </a:lnTo>
                  <a:close/>
                </a:path>
              </a:pathLst>
            </a:custGeom>
            <a:solidFill>
              <a:srgbClr val="8CB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19" name="Freeform 115"/>
            <p:cNvSpPr>
              <a:spLocks/>
            </p:cNvSpPr>
            <p:nvPr/>
          </p:nvSpPr>
          <p:spPr bwMode="auto">
            <a:xfrm>
              <a:off x="2833" y="1637"/>
              <a:ext cx="158" cy="348"/>
            </a:xfrm>
            <a:custGeom>
              <a:avLst/>
              <a:gdLst/>
              <a:ahLst/>
              <a:cxnLst>
                <a:cxn ang="0">
                  <a:pos x="75" y="11"/>
                </a:cxn>
                <a:cxn ang="0">
                  <a:pos x="67" y="33"/>
                </a:cxn>
                <a:cxn ang="0">
                  <a:pos x="62" y="55"/>
                </a:cxn>
                <a:cxn ang="0">
                  <a:pos x="53" y="76"/>
                </a:cxn>
                <a:cxn ang="0">
                  <a:pos x="47" y="98"/>
                </a:cxn>
                <a:cxn ang="0">
                  <a:pos x="40" y="118"/>
                </a:cxn>
                <a:cxn ang="0">
                  <a:pos x="35" y="140"/>
                </a:cxn>
                <a:cxn ang="0">
                  <a:pos x="28" y="161"/>
                </a:cxn>
                <a:cxn ang="0">
                  <a:pos x="23" y="183"/>
                </a:cxn>
                <a:cxn ang="0">
                  <a:pos x="18" y="203"/>
                </a:cxn>
                <a:cxn ang="0">
                  <a:pos x="15" y="225"/>
                </a:cxn>
                <a:cxn ang="0">
                  <a:pos x="10" y="248"/>
                </a:cxn>
                <a:cxn ang="0">
                  <a:pos x="7" y="268"/>
                </a:cxn>
                <a:cxn ang="0">
                  <a:pos x="5" y="292"/>
                </a:cxn>
                <a:cxn ang="0">
                  <a:pos x="2" y="313"/>
                </a:cxn>
                <a:cxn ang="0">
                  <a:pos x="0" y="335"/>
                </a:cxn>
                <a:cxn ang="0">
                  <a:pos x="2" y="348"/>
                </a:cxn>
                <a:cxn ang="0">
                  <a:pos x="4" y="347"/>
                </a:cxn>
                <a:cxn ang="0">
                  <a:pos x="7" y="347"/>
                </a:cxn>
                <a:cxn ang="0">
                  <a:pos x="10" y="345"/>
                </a:cxn>
                <a:cxn ang="0">
                  <a:pos x="15" y="343"/>
                </a:cxn>
                <a:cxn ang="0">
                  <a:pos x="18" y="343"/>
                </a:cxn>
                <a:cxn ang="0">
                  <a:pos x="23" y="340"/>
                </a:cxn>
                <a:cxn ang="0">
                  <a:pos x="28" y="338"/>
                </a:cxn>
                <a:cxn ang="0">
                  <a:pos x="33" y="335"/>
                </a:cxn>
                <a:cxn ang="0">
                  <a:pos x="38" y="335"/>
                </a:cxn>
                <a:cxn ang="0">
                  <a:pos x="43" y="330"/>
                </a:cxn>
                <a:cxn ang="0">
                  <a:pos x="48" y="327"/>
                </a:cxn>
                <a:cxn ang="0">
                  <a:pos x="53" y="322"/>
                </a:cxn>
                <a:cxn ang="0">
                  <a:pos x="58" y="318"/>
                </a:cxn>
                <a:cxn ang="0">
                  <a:pos x="63" y="313"/>
                </a:cxn>
                <a:cxn ang="0">
                  <a:pos x="65" y="303"/>
                </a:cxn>
                <a:cxn ang="0">
                  <a:pos x="70" y="292"/>
                </a:cxn>
                <a:cxn ang="0">
                  <a:pos x="77" y="275"/>
                </a:cxn>
                <a:cxn ang="0">
                  <a:pos x="83" y="257"/>
                </a:cxn>
                <a:cxn ang="0">
                  <a:pos x="90" y="235"/>
                </a:cxn>
                <a:cxn ang="0">
                  <a:pos x="97" y="211"/>
                </a:cxn>
                <a:cxn ang="0">
                  <a:pos x="105" y="186"/>
                </a:cxn>
                <a:cxn ang="0">
                  <a:pos x="112" y="163"/>
                </a:cxn>
                <a:cxn ang="0">
                  <a:pos x="120" y="138"/>
                </a:cxn>
                <a:cxn ang="0">
                  <a:pos x="127" y="115"/>
                </a:cxn>
                <a:cxn ang="0">
                  <a:pos x="135" y="90"/>
                </a:cxn>
                <a:cxn ang="0">
                  <a:pos x="141" y="68"/>
                </a:cxn>
                <a:cxn ang="0">
                  <a:pos x="146" y="50"/>
                </a:cxn>
                <a:cxn ang="0">
                  <a:pos x="151" y="33"/>
                </a:cxn>
                <a:cxn ang="0">
                  <a:pos x="156" y="21"/>
                </a:cxn>
                <a:cxn ang="0">
                  <a:pos x="156" y="16"/>
                </a:cxn>
                <a:cxn ang="0">
                  <a:pos x="151" y="13"/>
                </a:cxn>
                <a:cxn ang="0">
                  <a:pos x="148" y="11"/>
                </a:cxn>
                <a:cxn ang="0">
                  <a:pos x="145" y="8"/>
                </a:cxn>
                <a:cxn ang="0">
                  <a:pos x="140" y="6"/>
                </a:cxn>
                <a:cxn ang="0">
                  <a:pos x="135" y="5"/>
                </a:cxn>
                <a:cxn ang="0">
                  <a:pos x="130" y="3"/>
                </a:cxn>
                <a:cxn ang="0">
                  <a:pos x="123" y="3"/>
                </a:cxn>
                <a:cxn ang="0">
                  <a:pos x="118" y="1"/>
                </a:cxn>
                <a:cxn ang="0">
                  <a:pos x="113" y="0"/>
                </a:cxn>
                <a:cxn ang="0">
                  <a:pos x="107" y="0"/>
                </a:cxn>
                <a:cxn ang="0">
                  <a:pos x="102" y="0"/>
                </a:cxn>
                <a:cxn ang="0">
                  <a:pos x="97" y="0"/>
                </a:cxn>
                <a:cxn ang="0">
                  <a:pos x="92" y="0"/>
                </a:cxn>
                <a:cxn ang="0">
                  <a:pos x="87" y="0"/>
                </a:cxn>
                <a:cxn ang="0">
                  <a:pos x="82" y="0"/>
                </a:cxn>
              </a:cxnLst>
              <a:rect l="0" t="0" r="r" b="b"/>
              <a:pathLst>
                <a:path w="158" h="348">
                  <a:moveTo>
                    <a:pt x="80" y="0"/>
                  </a:moveTo>
                  <a:lnTo>
                    <a:pt x="75" y="11"/>
                  </a:lnTo>
                  <a:lnTo>
                    <a:pt x="72" y="21"/>
                  </a:lnTo>
                  <a:lnTo>
                    <a:pt x="67" y="33"/>
                  </a:lnTo>
                  <a:lnTo>
                    <a:pt x="65" y="45"/>
                  </a:lnTo>
                  <a:lnTo>
                    <a:pt x="62" y="55"/>
                  </a:lnTo>
                  <a:lnTo>
                    <a:pt x="58" y="66"/>
                  </a:lnTo>
                  <a:lnTo>
                    <a:pt x="53" y="76"/>
                  </a:lnTo>
                  <a:lnTo>
                    <a:pt x="50" y="86"/>
                  </a:lnTo>
                  <a:lnTo>
                    <a:pt x="47" y="98"/>
                  </a:lnTo>
                  <a:lnTo>
                    <a:pt x="43" y="108"/>
                  </a:lnTo>
                  <a:lnTo>
                    <a:pt x="40" y="118"/>
                  </a:lnTo>
                  <a:lnTo>
                    <a:pt x="37" y="130"/>
                  </a:lnTo>
                  <a:lnTo>
                    <a:pt x="35" y="140"/>
                  </a:lnTo>
                  <a:lnTo>
                    <a:pt x="32" y="150"/>
                  </a:lnTo>
                  <a:lnTo>
                    <a:pt x="28" y="161"/>
                  </a:lnTo>
                  <a:lnTo>
                    <a:pt x="27" y="171"/>
                  </a:lnTo>
                  <a:lnTo>
                    <a:pt x="23" y="183"/>
                  </a:lnTo>
                  <a:lnTo>
                    <a:pt x="22" y="193"/>
                  </a:lnTo>
                  <a:lnTo>
                    <a:pt x="18" y="203"/>
                  </a:lnTo>
                  <a:lnTo>
                    <a:pt x="17" y="215"/>
                  </a:lnTo>
                  <a:lnTo>
                    <a:pt x="15" y="225"/>
                  </a:lnTo>
                  <a:lnTo>
                    <a:pt x="13" y="235"/>
                  </a:lnTo>
                  <a:lnTo>
                    <a:pt x="10" y="248"/>
                  </a:lnTo>
                  <a:lnTo>
                    <a:pt x="9" y="258"/>
                  </a:lnTo>
                  <a:lnTo>
                    <a:pt x="7" y="268"/>
                  </a:lnTo>
                  <a:lnTo>
                    <a:pt x="5" y="280"/>
                  </a:lnTo>
                  <a:lnTo>
                    <a:pt x="5" y="292"/>
                  </a:lnTo>
                  <a:lnTo>
                    <a:pt x="4" y="302"/>
                  </a:lnTo>
                  <a:lnTo>
                    <a:pt x="2" y="313"/>
                  </a:lnTo>
                  <a:lnTo>
                    <a:pt x="2" y="325"/>
                  </a:lnTo>
                  <a:lnTo>
                    <a:pt x="0" y="335"/>
                  </a:lnTo>
                  <a:lnTo>
                    <a:pt x="0" y="348"/>
                  </a:lnTo>
                  <a:lnTo>
                    <a:pt x="2" y="348"/>
                  </a:lnTo>
                  <a:lnTo>
                    <a:pt x="2" y="347"/>
                  </a:lnTo>
                  <a:lnTo>
                    <a:pt x="4" y="347"/>
                  </a:lnTo>
                  <a:lnTo>
                    <a:pt x="5" y="347"/>
                  </a:lnTo>
                  <a:lnTo>
                    <a:pt x="7" y="347"/>
                  </a:lnTo>
                  <a:lnTo>
                    <a:pt x="9" y="347"/>
                  </a:lnTo>
                  <a:lnTo>
                    <a:pt x="10" y="345"/>
                  </a:lnTo>
                  <a:lnTo>
                    <a:pt x="12" y="345"/>
                  </a:lnTo>
                  <a:lnTo>
                    <a:pt x="15" y="343"/>
                  </a:lnTo>
                  <a:lnTo>
                    <a:pt x="17" y="343"/>
                  </a:lnTo>
                  <a:lnTo>
                    <a:pt x="18" y="343"/>
                  </a:lnTo>
                  <a:lnTo>
                    <a:pt x="22" y="342"/>
                  </a:lnTo>
                  <a:lnTo>
                    <a:pt x="23" y="340"/>
                  </a:lnTo>
                  <a:lnTo>
                    <a:pt x="25" y="340"/>
                  </a:lnTo>
                  <a:lnTo>
                    <a:pt x="28" y="338"/>
                  </a:lnTo>
                  <a:lnTo>
                    <a:pt x="30" y="337"/>
                  </a:lnTo>
                  <a:lnTo>
                    <a:pt x="33" y="335"/>
                  </a:lnTo>
                  <a:lnTo>
                    <a:pt x="35" y="335"/>
                  </a:lnTo>
                  <a:lnTo>
                    <a:pt x="38" y="335"/>
                  </a:lnTo>
                  <a:lnTo>
                    <a:pt x="42" y="333"/>
                  </a:lnTo>
                  <a:lnTo>
                    <a:pt x="43" y="330"/>
                  </a:lnTo>
                  <a:lnTo>
                    <a:pt x="47" y="328"/>
                  </a:lnTo>
                  <a:lnTo>
                    <a:pt x="48" y="327"/>
                  </a:lnTo>
                  <a:lnTo>
                    <a:pt x="52" y="325"/>
                  </a:lnTo>
                  <a:lnTo>
                    <a:pt x="53" y="322"/>
                  </a:lnTo>
                  <a:lnTo>
                    <a:pt x="57" y="320"/>
                  </a:lnTo>
                  <a:lnTo>
                    <a:pt x="58" y="318"/>
                  </a:lnTo>
                  <a:lnTo>
                    <a:pt x="62" y="315"/>
                  </a:lnTo>
                  <a:lnTo>
                    <a:pt x="63" y="313"/>
                  </a:lnTo>
                  <a:lnTo>
                    <a:pt x="65" y="308"/>
                  </a:lnTo>
                  <a:lnTo>
                    <a:pt x="65" y="303"/>
                  </a:lnTo>
                  <a:lnTo>
                    <a:pt x="68" y="298"/>
                  </a:lnTo>
                  <a:lnTo>
                    <a:pt x="70" y="292"/>
                  </a:lnTo>
                  <a:lnTo>
                    <a:pt x="73" y="285"/>
                  </a:lnTo>
                  <a:lnTo>
                    <a:pt x="77" y="275"/>
                  </a:lnTo>
                  <a:lnTo>
                    <a:pt x="80" y="267"/>
                  </a:lnTo>
                  <a:lnTo>
                    <a:pt x="83" y="257"/>
                  </a:lnTo>
                  <a:lnTo>
                    <a:pt x="87" y="247"/>
                  </a:lnTo>
                  <a:lnTo>
                    <a:pt x="90" y="235"/>
                  </a:lnTo>
                  <a:lnTo>
                    <a:pt x="93" y="223"/>
                  </a:lnTo>
                  <a:lnTo>
                    <a:pt x="97" y="211"/>
                  </a:lnTo>
                  <a:lnTo>
                    <a:pt x="102" y="200"/>
                  </a:lnTo>
                  <a:lnTo>
                    <a:pt x="105" y="186"/>
                  </a:lnTo>
                  <a:lnTo>
                    <a:pt x="108" y="175"/>
                  </a:lnTo>
                  <a:lnTo>
                    <a:pt x="112" y="163"/>
                  </a:lnTo>
                  <a:lnTo>
                    <a:pt x="117" y="150"/>
                  </a:lnTo>
                  <a:lnTo>
                    <a:pt x="120" y="138"/>
                  </a:lnTo>
                  <a:lnTo>
                    <a:pt x="123" y="126"/>
                  </a:lnTo>
                  <a:lnTo>
                    <a:pt x="127" y="115"/>
                  </a:lnTo>
                  <a:lnTo>
                    <a:pt x="132" y="101"/>
                  </a:lnTo>
                  <a:lnTo>
                    <a:pt x="135" y="90"/>
                  </a:lnTo>
                  <a:lnTo>
                    <a:pt x="138" y="80"/>
                  </a:lnTo>
                  <a:lnTo>
                    <a:pt x="141" y="68"/>
                  </a:lnTo>
                  <a:lnTo>
                    <a:pt x="145" y="60"/>
                  </a:lnTo>
                  <a:lnTo>
                    <a:pt x="146" y="50"/>
                  </a:lnTo>
                  <a:lnTo>
                    <a:pt x="148" y="41"/>
                  </a:lnTo>
                  <a:lnTo>
                    <a:pt x="151" y="33"/>
                  </a:lnTo>
                  <a:lnTo>
                    <a:pt x="153" y="26"/>
                  </a:lnTo>
                  <a:lnTo>
                    <a:pt x="156" y="21"/>
                  </a:lnTo>
                  <a:lnTo>
                    <a:pt x="158" y="16"/>
                  </a:lnTo>
                  <a:lnTo>
                    <a:pt x="156" y="16"/>
                  </a:lnTo>
                  <a:lnTo>
                    <a:pt x="155" y="15"/>
                  </a:lnTo>
                  <a:lnTo>
                    <a:pt x="151" y="13"/>
                  </a:lnTo>
                  <a:lnTo>
                    <a:pt x="150" y="11"/>
                  </a:lnTo>
                  <a:lnTo>
                    <a:pt x="148" y="11"/>
                  </a:lnTo>
                  <a:lnTo>
                    <a:pt x="146" y="10"/>
                  </a:lnTo>
                  <a:lnTo>
                    <a:pt x="145" y="8"/>
                  </a:lnTo>
                  <a:lnTo>
                    <a:pt x="141" y="8"/>
                  </a:lnTo>
                  <a:lnTo>
                    <a:pt x="140" y="6"/>
                  </a:lnTo>
                  <a:lnTo>
                    <a:pt x="137" y="6"/>
                  </a:lnTo>
                  <a:lnTo>
                    <a:pt x="135" y="5"/>
                  </a:lnTo>
                  <a:lnTo>
                    <a:pt x="132" y="5"/>
                  </a:lnTo>
                  <a:lnTo>
                    <a:pt x="130" y="3"/>
                  </a:lnTo>
                  <a:lnTo>
                    <a:pt x="127" y="3"/>
                  </a:lnTo>
                  <a:lnTo>
                    <a:pt x="123" y="3"/>
                  </a:lnTo>
                  <a:lnTo>
                    <a:pt x="122" y="1"/>
                  </a:lnTo>
                  <a:lnTo>
                    <a:pt x="118" y="1"/>
                  </a:lnTo>
                  <a:lnTo>
                    <a:pt x="115" y="1"/>
                  </a:lnTo>
                  <a:lnTo>
                    <a:pt x="113" y="0"/>
                  </a:lnTo>
                  <a:lnTo>
                    <a:pt x="110" y="0"/>
                  </a:lnTo>
                  <a:lnTo>
                    <a:pt x="107" y="0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8" y="0"/>
                  </a:lnTo>
                  <a:lnTo>
                    <a:pt x="97" y="0"/>
                  </a:lnTo>
                  <a:lnTo>
                    <a:pt x="93" y="0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82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A8CC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20" name="Freeform 116"/>
            <p:cNvSpPr>
              <a:spLocks/>
            </p:cNvSpPr>
            <p:nvPr/>
          </p:nvSpPr>
          <p:spPr bwMode="auto">
            <a:xfrm>
              <a:off x="3330" y="2262"/>
              <a:ext cx="541" cy="746"/>
            </a:xfrm>
            <a:custGeom>
              <a:avLst/>
              <a:gdLst/>
              <a:ahLst/>
              <a:cxnLst>
                <a:cxn ang="0">
                  <a:pos x="431" y="34"/>
                </a:cxn>
                <a:cxn ang="0">
                  <a:pos x="389" y="12"/>
                </a:cxn>
                <a:cxn ang="0">
                  <a:pos x="356" y="0"/>
                </a:cxn>
                <a:cxn ang="0">
                  <a:pos x="341" y="12"/>
                </a:cxn>
                <a:cxn ang="0">
                  <a:pos x="333" y="27"/>
                </a:cxn>
                <a:cxn ang="0">
                  <a:pos x="331" y="40"/>
                </a:cxn>
                <a:cxn ang="0">
                  <a:pos x="341" y="55"/>
                </a:cxn>
                <a:cxn ang="0">
                  <a:pos x="351" y="70"/>
                </a:cxn>
                <a:cxn ang="0">
                  <a:pos x="363" y="85"/>
                </a:cxn>
                <a:cxn ang="0">
                  <a:pos x="353" y="97"/>
                </a:cxn>
                <a:cxn ang="0">
                  <a:pos x="349" y="109"/>
                </a:cxn>
                <a:cxn ang="0">
                  <a:pos x="361" y="120"/>
                </a:cxn>
                <a:cxn ang="0">
                  <a:pos x="364" y="127"/>
                </a:cxn>
                <a:cxn ang="0">
                  <a:pos x="353" y="130"/>
                </a:cxn>
                <a:cxn ang="0">
                  <a:pos x="353" y="147"/>
                </a:cxn>
                <a:cxn ang="0">
                  <a:pos x="354" y="162"/>
                </a:cxn>
                <a:cxn ang="0">
                  <a:pos x="358" y="177"/>
                </a:cxn>
                <a:cxn ang="0">
                  <a:pos x="366" y="200"/>
                </a:cxn>
                <a:cxn ang="0">
                  <a:pos x="374" y="230"/>
                </a:cxn>
                <a:cxn ang="0">
                  <a:pos x="373" y="249"/>
                </a:cxn>
                <a:cxn ang="0">
                  <a:pos x="363" y="272"/>
                </a:cxn>
                <a:cxn ang="0">
                  <a:pos x="353" y="297"/>
                </a:cxn>
                <a:cxn ang="0">
                  <a:pos x="351" y="312"/>
                </a:cxn>
                <a:cxn ang="0">
                  <a:pos x="353" y="331"/>
                </a:cxn>
                <a:cxn ang="0">
                  <a:pos x="354" y="347"/>
                </a:cxn>
                <a:cxn ang="0">
                  <a:pos x="356" y="366"/>
                </a:cxn>
                <a:cxn ang="0">
                  <a:pos x="368" y="411"/>
                </a:cxn>
                <a:cxn ang="0">
                  <a:pos x="383" y="474"/>
                </a:cxn>
                <a:cxn ang="0">
                  <a:pos x="394" y="516"/>
                </a:cxn>
                <a:cxn ang="0">
                  <a:pos x="404" y="542"/>
                </a:cxn>
                <a:cxn ang="0">
                  <a:pos x="409" y="571"/>
                </a:cxn>
                <a:cxn ang="0">
                  <a:pos x="403" y="597"/>
                </a:cxn>
                <a:cxn ang="0">
                  <a:pos x="384" y="611"/>
                </a:cxn>
                <a:cxn ang="0">
                  <a:pos x="364" y="608"/>
                </a:cxn>
                <a:cxn ang="0">
                  <a:pos x="344" y="594"/>
                </a:cxn>
                <a:cxn ang="0">
                  <a:pos x="324" y="571"/>
                </a:cxn>
                <a:cxn ang="0">
                  <a:pos x="296" y="547"/>
                </a:cxn>
                <a:cxn ang="0">
                  <a:pos x="271" y="537"/>
                </a:cxn>
                <a:cxn ang="0">
                  <a:pos x="258" y="561"/>
                </a:cxn>
                <a:cxn ang="0">
                  <a:pos x="248" y="608"/>
                </a:cxn>
                <a:cxn ang="0">
                  <a:pos x="240" y="649"/>
                </a:cxn>
                <a:cxn ang="0">
                  <a:pos x="236" y="669"/>
                </a:cxn>
                <a:cxn ang="0">
                  <a:pos x="226" y="684"/>
                </a:cxn>
                <a:cxn ang="0">
                  <a:pos x="206" y="701"/>
                </a:cxn>
                <a:cxn ang="0">
                  <a:pos x="163" y="699"/>
                </a:cxn>
                <a:cxn ang="0">
                  <a:pos x="95" y="683"/>
                </a:cxn>
                <a:cxn ang="0">
                  <a:pos x="43" y="668"/>
                </a:cxn>
                <a:cxn ang="0">
                  <a:pos x="27" y="673"/>
                </a:cxn>
                <a:cxn ang="0">
                  <a:pos x="15" y="688"/>
                </a:cxn>
                <a:cxn ang="0">
                  <a:pos x="5" y="701"/>
                </a:cxn>
                <a:cxn ang="0">
                  <a:pos x="9" y="711"/>
                </a:cxn>
                <a:cxn ang="0">
                  <a:pos x="55" y="724"/>
                </a:cxn>
                <a:cxn ang="0">
                  <a:pos x="120" y="741"/>
                </a:cxn>
                <a:cxn ang="0">
                  <a:pos x="171" y="746"/>
                </a:cxn>
                <a:cxn ang="0">
                  <a:pos x="265" y="746"/>
                </a:cxn>
                <a:cxn ang="0">
                  <a:pos x="374" y="744"/>
                </a:cxn>
                <a:cxn ang="0">
                  <a:pos x="441" y="734"/>
                </a:cxn>
                <a:cxn ang="0">
                  <a:pos x="481" y="698"/>
                </a:cxn>
                <a:cxn ang="0">
                  <a:pos x="519" y="633"/>
                </a:cxn>
                <a:cxn ang="0">
                  <a:pos x="541" y="554"/>
                </a:cxn>
                <a:cxn ang="0">
                  <a:pos x="527" y="414"/>
                </a:cxn>
                <a:cxn ang="0">
                  <a:pos x="486" y="202"/>
                </a:cxn>
                <a:cxn ang="0">
                  <a:pos x="454" y="57"/>
                </a:cxn>
              </a:cxnLst>
              <a:rect l="0" t="0" r="r" b="b"/>
              <a:pathLst>
                <a:path w="541" h="746">
                  <a:moveTo>
                    <a:pt x="451" y="45"/>
                  </a:moveTo>
                  <a:lnTo>
                    <a:pt x="451" y="45"/>
                  </a:lnTo>
                  <a:lnTo>
                    <a:pt x="449" y="45"/>
                  </a:lnTo>
                  <a:lnTo>
                    <a:pt x="447" y="44"/>
                  </a:lnTo>
                  <a:lnTo>
                    <a:pt x="446" y="42"/>
                  </a:lnTo>
                  <a:lnTo>
                    <a:pt x="444" y="42"/>
                  </a:lnTo>
                  <a:lnTo>
                    <a:pt x="441" y="39"/>
                  </a:lnTo>
                  <a:lnTo>
                    <a:pt x="437" y="37"/>
                  </a:lnTo>
                  <a:lnTo>
                    <a:pt x="434" y="35"/>
                  </a:lnTo>
                  <a:lnTo>
                    <a:pt x="431" y="34"/>
                  </a:lnTo>
                  <a:lnTo>
                    <a:pt x="427" y="30"/>
                  </a:lnTo>
                  <a:lnTo>
                    <a:pt x="424" y="29"/>
                  </a:lnTo>
                  <a:lnTo>
                    <a:pt x="419" y="29"/>
                  </a:lnTo>
                  <a:lnTo>
                    <a:pt x="416" y="25"/>
                  </a:lnTo>
                  <a:lnTo>
                    <a:pt x="411" y="24"/>
                  </a:lnTo>
                  <a:lnTo>
                    <a:pt x="408" y="20"/>
                  </a:lnTo>
                  <a:lnTo>
                    <a:pt x="403" y="19"/>
                  </a:lnTo>
                  <a:lnTo>
                    <a:pt x="398" y="15"/>
                  </a:lnTo>
                  <a:lnTo>
                    <a:pt x="394" y="14"/>
                  </a:lnTo>
                  <a:lnTo>
                    <a:pt x="389" y="12"/>
                  </a:lnTo>
                  <a:lnTo>
                    <a:pt x="386" y="10"/>
                  </a:lnTo>
                  <a:lnTo>
                    <a:pt x="381" y="9"/>
                  </a:lnTo>
                  <a:lnTo>
                    <a:pt x="378" y="7"/>
                  </a:lnTo>
                  <a:lnTo>
                    <a:pt x="374" y="5"/>
                  </a:lnTo>
                  <a:lnTo>
                    <a:pt x="371" y="4"/>
                  </a:lnTo>
                  <a:lnTo>
                    <a:pt x="368" y="2"/>
                  </a:lnTo>
                  <a:lnTo>
                    <a:pt x="364" y="2"/>
                  </a:lnTo>
                  <a:lnTo>
                    <a:pt x="361" y="0"/>
                  </a:lnTo>
                  <a:lnTo>
                    <a:pt x="358" y="0"/>
                  </a:lnTo>
                  <a:lnTo>
                    <a:pt x="356" y="0"/>
                  </a:lnTo>
                  <a:lnTo>
                    <a:pt x="354" y="0"/>
                  </a:lnTo>
                  <a:lnTo>
                    <a:pt x="353" y="2"/>
                  </a:lnTo>
                  <a:lnTo>
                    <a:pt x="351" y="2"/>
                  </a:lnTo>
                  <a:lnTo>
                    <a:pt x="349" y="4"/>
                  </a:lnTo>
                  <a:lnTo>
                    <a:pt x="348" y="4"/>
                  </a:lnTo>
                  <a:lnTo>
                    <a:pt x="346" y="5"/>
                  </a:lnTo>
                  <a:lnTo>
                    <a:pt x="344" y="7"/>
                  </a:lnTo>
                  <a:lnTo>
                    <a:pt x="343" y="9"/>
                  </a:lnTo>
                  <a:lnTo>
                    <a:pt x="343" y="10"/>
                  </a:lnTo>
                  <a:lnTo>
                    <a:pt x="341" y="12"/>
                  </a:lnTo>
                  <a:lnTo>
                    <a:pt x="339" y="12"/>
                  </a:lnTo>
                  <a:lnTo>
                    <a:pt x="339" y="14"/>
                  </a:lnTo>
                  <a:lnTo>
                    <a:pt x="338" y="15"/>
                  </a:lnTo>
                  <a:lnTo>
                    <a:pt x="338" y="17"/>
                  </a:lnTo>
                  <a:lnTo>
                    <a:pt x="336" y="19"/>
                  </a:lnTo>
                  <a:lnTo>
                    <a:pt x="336" y="20"/>
                  </a:lnTo>
                  <a:lnTo>
                    <a:pt x="334" y="22"/>
                  </a:lnTo>
                  <a:lnTo>
                    <a:pt x="334" y="24"/>
                  </a:lnTo>
                  <a:lnTo>
                    <a:pt x="333" y="25"/>
                  </a:lnTo>
                  <a:lnTo>
                    <a:pt x="333" y="27"/>
                  </a:lnTo>
                  <a:lnTo>
                    <a:pt x="331" y="29"/>
                  </a:lnTo>
                  <a:lnTo>
                    <a:pt x="331" y="29"/>
                  </a:lnTo>
                  <a:lnTo>
                    <a:pt x="331" y="30"/>
                  </a:lnTo>
                  <a:lnTo>
                    <a:pt x="331" y="32"/>
                  </a:lnTo>
                  <a:lnTo>
                    <a:pt x="329" y="32"/>
                  </a:lnTo>
                  <a:lnTo>
                    <a:pt x="329" y="34"/>
                  </a:lnTo>
                  <a:lnTo>
                    <a:pt x="329" y="35"/>
                  </a:lnTo>
                  <a:lnTo>
                    <a:pt x="329" y="37"/>
                  </a:lnTo>
                  <a:lnTo>
                    <a:pt x="329" y="39"/>
                  </a:lnTo>
                  <a:lnTo>
                    <a:pt x="331" y="40"/>
                  </a:lnTo>
                  <a:lnTo>
                    <a:pt x="333" y="42"/>
                  </a:lnTo>
                  <a:lnTo>
                    <a:pt x="333" y="44"/>
                  </a:lnTo>
                  <a:lnTo>
                    <a:pt x="334" y="45"/>
                  </a:lnTo>
                  <a:lnTo>
                    <a:pt x="334" y="45"/>
                  </a:lnTo>
                  <a:lnTo>
                    <a:pt x="336" y="47"/>
                  </a:lnTo>
                  <a:lnTo>
                    <a:pt x="338" y="49"/>
                  </a:lnTo>
                  <a:lnTo>
                    <a:pt x="338" y="50"/>
                  </a:lnTo>
                  <a:lnTo>
                    <a:pt x="339" y="52"/>
                  </a:lnTo>
                  <a:lnTo>
                    <a:pt x="339" y="54"/>
                  </a:lnTo>
                  <a:lnTo>
                    <a:pt x="341" y="55"/>
                  </a:lnTo>
                  <a:lnTo>
                    <a:pt x="343" y="57"/>
                  </a:lnTo>
                  <a:lnTo>
                    <a:pt x="343" y="59"/>
                  </a:lnTo>
                  <a:lnTo>
                    <a:pt x="344" y="60"/>
                  </a:lnTo>
                  <a:lnTo>
                    <a:pt x="344" y="62"/>
                  </a:lnTo>
                  <a:lnTo>
                    <a:pt x="346" y="62"/>
                  </a:lnTo>
                  <a:lnTo>
                    <a:pt x="348" y="64"/>
                  </a:lnTo>
                  <a:lnTo>
                    <a:pt x="348" y="65"/>
                  </a:lnTo>
                  <a:lnTo>
                    <a:pt x="349" y="67"/>
                  </a:lnTo>
                  <a:lnTo>
                    <a:pt x="351" y="69"/>
                  </a:lnTo>
                  <a:lnTo>
                    <a:pt x="351" y="70"/>
                  </a:lnTo>
                  <a:lnTo>
                    <a:pt x="353" y="72"/>
                  </a:lnTo>
                  <a:lnTo>
                    <a:pt x="353" y="74"/>
                  </a:lnTo>
                  <a:lnTo>
                    <a:pt x="354" y="75"/>
                  </a:lnTo>
                  <a:lnTo>
                    <a:pt x="356" y="77"/>
                  </a:lnTo>
                  <a:lnTo>
                    <a:pt x="356" y="79"/>
                  </a:lnTo>
                  <a:lnTo>
                    <a:pt x="358" y="79"/>
                  </a:lnTo>
                  <a:lnTo>
                    <a:pt x="359" y="80"/>
                  </a:lnTo>
                  <a:lnTo>
                    <a:pt x="359" y="82"/>
                  </a:lnTo>
                  <a:lnTo>
                    <a:pt x="361" y="84"/>
                  </a:lnTo>
                  <a:lnTo>
                    <a:pt x="363" y="85"/>
                  </a:lnTo>
                  <a:lnTo>
                    <a:pt x="361" y="87"/>
                  </a:lnTo>
                  <a:lnTo>
                    <a:pt x="359" y="89"/>
                  </a:lnTo>
                  <a:lnTo>
                    <a:pt x="359" y="90"/>
                  </a:lnTo>
                  <a:lnTo>
                    <a:pt x="358" y="90"/>
                  </a:lnTo>
                  <a:lnTo>
                    <a:pt x="358" y="92"/>
                  </a:lnTo>
                  <a:lnTo>
                    <a:pt x="356" y="92"/>
                  </a:lnTo>
                  <a:lnTo>
                    <a:pt x="356" y="94"/>
                  </a:lnTo>
                  <a:lnTo>
                    <a:pt x="354" y="95"/>
                  </a:lnTo>
                  <a:lnTo>
                    <a:pt x="353" y="95"/>
                  </a:lnTo>
                  <a:lnTo>
                    <a:pt x="353" y="97"/>
                  </a:lnTo>
                  <a:lnTo>
                    <a:pt x="351" y="97"/>
                  </a:lnTo>
                  <a:lnTo>
                    <a:pt x="351" y="99"/>
                  </a:lnTo>
                  <a:lnTo>
                    <a:pt x="349" y="100"/>
                  </a:lnTo>
                  <a:lnTo>
                    <a:pt x="348" y="102"/>
                  </a:lnTo>
                  <a:lnTo>
                    <a:pt x="348" y="104"/>
                  </a:lnTo>
                  <a:lnTo>
                    <a:pt x="346" y="104"/>
                  </a:lnTo>
                  <a:lnTo>
                    <a:pt x="346" y="105"/>
                  </a:lnTo>
                  <a:lnTo>
                    <a:pt x="348" y="107"/>
                  </a:lnTo>
                  <a:lnTo>
                    <a:pt x="349" y="107"/>
                  </a:lnTo>
                  <a:lnTo>
                    <a:pt x="349" y="109"/>
                  </a:lnTo>
                  <a:lnTo>
                    <a:pt x="351" y="110"/>
                  </a:lnTo>
                  <a:lnTo>
                    <a:pt x="353" y="112"/>
                  </a:lnTo>
                  <a:lnTo>
                    <a:pt x="354" y="114"/>
                  </a:lnTo>
                  <a:lnTo>
                    <a:pt x="354" y="114"/>
                  </a:lnTo>
                  <a:lnTo>
                    <a:pt x="356" y="114"/>
                  </a:lnTo>
                  <a:lnTo>
                    <a:pt x="358" y="115"/>
                  </a:lnTo>
                  <a:lnTo>
                    <a:pt x="359" y="117"/>
                  </a:lnTo>
                  <a:lnTo>
                    <a:pt x="359" y="119"/>
                  </a:lnTo>
                  <a:lnTo>
                    <a:pt x="361" y="119"/>
                  </a:lnTo>
                  <a:lnTo>
                    <a:pt x="361" y="120"/>
                  </a:lnTo>
                  <a:lnTo>
                    <a:pt x="363" y="120"/>
                  </a:lnTo>
                  <a:lnTo>
                    <a:pt x="364" y="122"/>
                  </a:lnTo>
                  <a:lnTo>
                    <a:pt x="366" y="124"/>
                  </a:lnTo>
                  <a:lnTo>
                    <a:pt x="366" y="125"/>
                  </a:lnTo>
                  <a:lnTo>
                    <a:pt x="368" y="125"/>
                  </a:lnTo>
                  <a:lnTo>
                    <a:pt x="368" y="127"/>
                  </a:lnTo>
                  <a:lnTo>
                    <a:pt x="369" y="127"/>
                  </a:lnTo>
                  <a:lnTo>
                    <a:pt x="368" y="127"/>
                  </a:lnTo>
                  <a:lnTo>
                    <a:pt x="366" y="127"/>
                  </a:lnTo>
                  <a:lnTo>
                    <a:pt x="364" y="127"/>
                  </a:lnTo>
                  <a:lnTo>
                    <a:pt x="364" y="129"/>
                  </a:lnTo>
                  <a:lnTo>
                    <a:pt x="363" y="129"/>
                  </a:lnTo>
                  <a:lnTo>
                    <a:pt x="361" y="129"/>
                  </a:lnTo>
                  <a:lnTo>
                    <a:pt x="359" y="129"/>
                  </a:lnTo>
                  <a:lnTo>
                    <a:pt x="358" y="129"/>
                  </a:lnTo>
                  <a:lnTo>
                    <a:pt x="356" y="129"/>
                  </a:lnTo>
                  <a:lnTo>
                    <a:pt x="354" y="129"/>
                  </a:lnTo>
                  <a:lnTo>
                    <a:pt x="354" y="130"/>
                  </a:lnTo>
                  <a:lnTo>
                    <a:pt x="353" y="130"/>
                  </a:lnTo>
                  <a:lnTo>
                    <a:pt x="353" y="130"/>
                  </a:lnTo>
                  <a:lnTo>
                    <a:pt x="353" y="132"/>
                  </a:lnTo>
                  <a:lnTo>
                    <a:pt x="353" y="134"/>
                  </a:lnTo>
                  <a:lnTo>
                    <a:pt x="353" y="135"/>
                  </a:lnTo>
                  <a:lnTo>
                    <a:pt x="353" y="137"/>
                  </a:lnTo>
                  <a:lnTo>
                    <a:pt x="353" y="139"/>
                  </a:lnTo>
                  <a:lnTo>
                    <a:pt x="353" y="140"/>
                  </a:lnTo>
                  <a:lnTo>
                    <a:pt x="353" y="142"/>
                  </a:lnTo>
                  <a:lnTo>
                    <a:pt x="353" y="144"/>
                  </a:lnTo>
                  <a:lnTo>
                    <a:pt x="353" y="145"/>
                  </a:lnTo>
                  <a:lnTo>
                    <a:pt x="353" y="147"/>
                  </a:lnTo>
                  <a:lnTo>
                    <a:pt x="353" y="147"/>
                  </a:lnTo>
                  <a:lnTo>
                    <a:pt x="353" y="149"/>
                  </a:lnTo>
                  <a:lnTo>
                    <a:pt x="354" y="150"/>
                  </a:lnTo>
                  <a:lnTo>
                    <a:pt x="354" y="152"/>
                  </a:lnTo>
                  <a:lnTo>
                    <a:pt x="354" y="154"/>
                  </a:lnTo>
                  <a:lnTo>
                    <a:pt x="354" y="155"/>
                  </a:lnTo>
                  <a:lnTo>
                    <a:pt x="354" y="157"/>
                  </a:lnTo>
                  <a:lnTo>
                    <a:pt x="354" y="159"/>
                  </a:lnTo>
                  <a:lnTo>
                    <a:pt x="354" y="160"/>
                  </a:lnTo>
                  <a:lnTo>
                    <a:pt x="354" y="162"/>
                  </a:lnTo>
                  <a:lnTo>
                    <a:pt x="354" y="164"/>
                  </a:lnTo>
                  <a:lnTo>
                    <a:pt x="354" y="164"/>
                  </a:lnTo>
                  <a:lnTo>
                    <a:pt x="354" y="165"/>
                  </a:lnTo>
                  <a:lnTo>
                    <a:pt x="356" y="167"/>
                  </a:lnTo>
                  <a:lnTo>
                    <a:pt x="356" y="169"/>
                  </a:lnTo>
                  <a:lnTo>
                    <a:pt x="356" y="170"/>
                  </a:lnTo>
                  <a:lnTo>
                    <a:pt x="356" y="172"/>
                  </a:lnTo>
                  <a:lnTo>
                    <a:pt x="356" y="174"/>
                  </a:lnTo>
                  <a:lnTo>
                    <a:pt x="356" y="175"/>
                  </a:lnTo>
                  <a:lnTo>
                    <a:pt x="358" y="177"/>
                  </a:lnTo>
                  <a:lnTo>
                    <a:pt x="358" y="179"/>
                  </a:lnTo>
                  <a:lnTo>
                    <a:pt x="358" y="180"/>
                  </a:lnTo>
                  <a:lnTo>
                    <a:pt x="359" y="180"/>
                  </a:lnTo>
                  <a:lnTo>
                    <a:pt x="359" y="184"/>
                  </a:lnTo>
                  <a:lnTo>
                    <a:pt x="361" y="185"/>
                  </a:lnTo>
                  <a:lnTo>
                    <a:pt x="361" y="189"/>
                  </a:lnTo>
                  <a:lnTo>
                    <a:pt x="363" y="192"/>
                  </a:lnTo>
                  <a:lnTo>
                    <a:pt x="364" y="195"/>
                  </a:lnTo>
                  <a:lnTo>
                    <a:pt x="364" y="197"/>
                  </a:lnTo>
                  <a:lnTo>
                    <a:pt x="366" y="200"/>
                  </a:lnTo>
                  <a:lnTo>
                    <a:pt x="366" y="204"/>
                  </a:lnTo>
                  <a:lnTo>
                    <a:pt x="368" y="207"/>
                  </a:lnTo>
                  <a:lnTo>
                    <a:pt x="369" y="210"/>
                  </a:lnTo>
                  <a:lnTo>
                    <a:pt x="369" y="214"/>
                  </a:lnTo>
                  <a:lnTo>
                    <a:pt x="371" y="215"/>
                  </a:lnTo>
                  <a:lnTo>
                    <a:pt x="371" y="219"/>
                  </a:lnTo>
                  <a:lnTo>
                    <a:pt x="373" y="222"/>
                  </a:lnTo>
                  <a:lnTo>
                    <a:pt x="374" y="225"/>
                  </a:lnTo>
                  <a:lnTo>
                    <a:pt x="374" y="229"/>
                  </a:lnTo>
                  <a:lnTo>
                    <a:pt x="374" y="230"/>
                  </a:lnTo>
                  <a:lnTo>
                    <a:pt x="376" y="232"/>
                  </a:lnTo>
                  <a:lnTo>
                    <a:pt x="376" y="235"/>
                  </a:lnTo>
                  <a:lnTo>
                    <a:pt x="376" y="237"/>
                  </a:lnTo>
                  <a:lnTo>
                    <a:pt x="376" y="240"/>
                  </a:lnTo>
                  <a:lnTo>
                    <a:pt x="376" y="242"/>
                  </a:lnTo>
                  <a:lnTo>
                    <a:pt x="376" y="244"/>
                  </a:lnTo>
                  <a:lnTo>
                    <a:pt x="376" y="245"/>
                  </a:lnTo>
                  <a:lnTo>
                    <a:pt x="374" y="247"/>
                  </a:lnTo>
                  <a:lnTo>
                    <a:pt x="374" y="247"/>
                  </a:lnTo>
                  <a:lnTo>
                    <a:pt x="373" y="249"/>
                  </a:lnTo>
                  <a:lnTo>
                    <a:pt x="373" y="250"/>
                  </a:lnTo>
                  <a:lnTo>
                    <a:pt x="371" y="252"/>
                  </a:lnTo>
                  <a:lnTo>
                    <a:pt x="371" y="255"/>
                  </a:lnTo>
                  <a:lnTo>
                    <a:pt x="369" y="257"/>
                  </a:lnTo>
                  <a:lnTo>
                    <a:pt x="369" y="259"/>
                  </a:lnTo>
                  <a:lnTo>
                    <a:pt x="368" y="262"/>
                  </a:lnTo>
                  <a:lnTo>
                    <a:pt x="366" y="264"/>
                  </a:lnTo>
                  <a:lnTo>
                    <a:pt x="366" y="265"/>
                  </a:lnTo>
                  <a:lnTo>
                    <a:pt x="364" y="269"/>
                  </a:lnTo>
                  <a:lnTo>
                    <a:pt x="363" y="272"/>
                  </a:lnTo>
                  <a:lnTo>
                    <a:pt x="363" y="276"/>
                  </a:lnTo>
                  <a:lnTo>
                    <a:pt x="361" y="277"/>
                  </a:lnTo>
                  <a:lnTo>
                    <a:pt x="359" y="281"/>
                  </a:lnTo>
                  <a:lnTo>
                    <a:pt x="359" y="282"/>
                  </a:lnTo>
                  <a:lnTo>
                    <a:pt x="358" y="284"/>
                  </a:lnTo>
                  <a:lnTo>
                    <a:pt x="358" y="287"/>
                  </a:lnTo>
                  <a:lnTo>
                    <a:pt x="356" y="289"/>
                  </a:lnTo>
                  <a:lnTo>
                    <a:pt x="354" y="292"/>
                  </a:lnTo>
                  <a:lnTo>
                    <a:pt x="354" y="294"/>
                  </a:lnTo>
                  <a:lnTo>
                    <a:pt x="353" y="297"/>
                  </a:lnTo>
                  <a:lnTo>
                    <a:pt x="353" y="297"/>
                  </a:lnTo>
                  <a:lnTo>
                    <a:pt x="353" y="299"/>
                  </a:lnTo>
                  <a:lnTo>
                    <a:pt x="351" y="301"/>
                  </a:lnTo>
                  <a:lnTo>
                    <a:pt x="351" y="302"/>
                  </a:lnTo>
                  <a:lnTo>
                    <a:pt x="351" y="304"/>
                  </a:lnTo>
                  <a:lnTo>
                    <a:pt x="349" y="304"/>
                  </a:lnTo>
                  <a:lnTo>
                    <a:pt x="349" y="306"/>
                  </a:lnTo>
                  <a:lnTo>
                    <a:pt x="351" y="309"/>
                  </a:lnTo>
                  <a:lnTo>
                    <a:pt x="351" y="311"/>
                  </a:lnTo>
                  <a:lnTo>
                    <a:pt x="351" y="312"/>
                  </a:lnTo>
                  <a:lnTo>
                    <a:pt x="351" y="314"/>
                  </a:lnTo>
                  <a:lnTo>
                    <a:pt x="351" y="314"/>
                  </a:lnTo>
                  <a:lnTo>
                    <a:pt x="351" y="317"/>
                  </a:lnTo>
                  <a:lnTo>
                    <a:pt x="351" y="319"/>
                  </a:lnTo>
                  <a:lnTo>
                    <a:pt x="351" y="321"/>
                  </a:lnTo>
                  <a:lnTo>
                    <a:pt x="351" y="322"/>
                  </a:lnTo>
                  <a:lnTo>
                    <a:pt x="353" y="324"/>
                  </a:lnTo>
                  <a:lnTo>
                    <a:pt x="353" y="327"/>
                  </a:lnTo>
                  <a:lnTo>
                    <a:pt x="353" y="329"/>
                  </a:lnTo>
                  <a:lnTo>
                    <a:pt x="353" y="331"/>
                  </a:lnTo>
                  <a:lnTo>
                    <a:pt x="353" y="331"/>
                  </a:lnTo>
                  <a:lnTo>
                    <a:pt x="353" y="334"/>
                  </a:lnTo>
                  <a:lnTo>
                    <a:pt x="353" y="336"/>
                  </a:lnTo>
                  <a:lnTo>
                    <a:pt x="353" y="337"/>
                  </a:lnTo>
                  <a:lnTo>
                    <a:pt x="353" y="339"/>
                  </a:lnTo>
                  <a:lnTo>
                    <a:pt x="354" y="342"/>
                  </a:lnTo>
                  <a:lnTo>
                    <a:pt x="354" y="344"/>
                  </a:lnTo>
                  <a:lnTo>
                    <a:pt x="354" y="346"/>
                  </a:lnTo>
                  <a:lnTo>
                    <a:pt x="354" y="347"/>
                  </a:lnTo>
                  <a:lnTo>
                    <a:pt x="354" y="347"/>
                  </a:lnTo>
                  <a:lnTo>
                    <a:pt x="354" y="351"/>
                  </a:lnTo>
                  <a:lnTo>
                    <a:pt x="354" y="352"/>
                  </a:lnTo>
                  <a:lnTo>
                    <a:pt x="354" y="354"/>
                  </a:lnTo>
                  <a:lnTo>
                    <a:pt x="356" y="356"/>
                  </a:lnTo>
                  <a:lnTo>
                    <a:pt x="356" y="359"/>
                  </a:lnTo>
                  <a:lnTo>
                    <a:pt x="356" y="361"/>
                  </a:lnTo>
                  <a:lnTo>
                    <a:pt x="356" y="362"/>
                  </a:lnTo>
                  <a:lnTo>
                    <a:pt x="356" y="364"/>
                  </a:lnTo>
                  <a:lnTo>
                    <a:pt x="356" y="364"/>
                  </a:lnTo>
                  <a:lnTo>
                    <a:pt x="356" y="366"/>
                  </a:lnTo>
                  <a:lnTo>
                    <a:pt x="358" y="369"/>
                  </a:lnTo>
                  <a:lnTo>
                    <a:pt x="358" y="372"/>
                  </a:lnTo>
                  <a:lnTo>
                    <a:pt x="359" y="376"/>
                  </a:lnTo>
                  <a:lnTo>
                    <a:pt x="359" y="381"/>
                  </a:lnTo>
                  <a:lnTo>
                    <a:pt x="361" y="382"/>
                  </a:lnTo>
                  <a:lnTo>
                    <a:pt x="363" y="389"/>
                  </a:lnTo>
                  <a:lnTo>
                    <a:pt x="364" y="394"/>
                  </a:lnTo>
                  <a:lnTo>
                    <a:pt x="364" y="399"/>
                  </a:lnTo>
                  <a:lnTo>
                    <a:pt x="366" y="404"/>
                  </a:lnTo>
                  <a:lnTo>
                    <a:pt x="368" y="411"/>
                  </a:lnTo>
                  <a:lnTo>
                    <a:pt x="369" y="416"/>
                  </a:lnTo>
                  <a:lnTo>
                    <a:pt x="371" y="422"/>
                  </a:lnTo>
                  <a:lnTo>
                    <a:pt x="373" y="429"/>
                  </a:lnTo>
                  <a:lnTo>
                    <a:pt x="374" y="436"/>
                  </a:lnTo>
                  <a:lnTo>
                    <a:pt x="376" y="442"/>
                  </a:lnTo>
                  <a:lnTo>
                    <a:pt x="378" y="449"/>
                  </a:lnTo>
                  <a:lnTo>
                    <a:pt x="378" y="454"/>
                  </a:lnTo>
                  <a:lnTo>
                    <a:pt x="379" y="461"/>
                  </a:lnTo>
                  <a:lnTo>
                    <a:pt x="381" y="467"/>
                  </a:lnTo>
                  <a:lnTo>
                    <a:pt x="383" y="474"/>
                  </a:lnTo>
                  <a:lnTo>
                    <a:pt x="384" y="479"/>
                  </a:lnTo>
                  <a:lnTo>
                    <a:pt x="386" y="484"/>
                  </a:lnTo>
                  <a:lnTo>
                    <a:pt x="388" y="489"/>
                  </a:lnTo>
                  <a:lnTo>
                    <a:pt x="389" y="496"/>
                  </a:lnTo>
                  <a:lnTo>
                    <a:pt x="391" y="499"/>
                  </a:lnTo>
                  <a:lnTo>
                    <a:pt x="391" y="502"/>
                  </a:lnTo>
                  <a:lnTo>
                    <a:pt x="393" y="507"/>
                  </a:lnTo>
                  <a:lnTo>
                    <a:pt x="393" y="511"/>
                  </a:lnTo>
                  <a:lnTo>
                    <a:pt x="394" y="512"/>
                  </a:lnTo>
                  <a:lnTo>
                    <a:pt x="394" y="516"/>
                  </a:lnTo>
                  <a:lnTo>
                    <a:pt x="396" y="517"/>
                  </a:lnTo>
                  <a:lnTo>
                    <a:pt x="398" y="519"/>
                  </a:lnTo>
                  <a:lnTo>
                    <a:pt x="398" y="522"/>
                  </a:lnTo>
                  <a:lnTo>
                    <a:pt x="399" y="526"/>
                  </a:lnTo>
                  <a:lnTo>
                    <a:pt x="399" y="527"/>
                  </a:lnTo>
                  <a:lnTo>
                    <a:pt x="401" y="531"/>
                  </a:lnTo>
                  <a:lnTo>
                    <a:pt x="401" y="532"/>
                  </a:lnTo>
                  <a:lnTo>
                    <a:pt x="403" y="536"/>
                  </a:lnTo>
                  <a:lnTo>
                    <a:pt x="403" y="539"/>
                  </a:lnTo>
                  <a:lnTo>
                    <a:pt x="404" y="542"/>
                  </a:lnTo>
                  <a:lnTo>
                    <a:pt x="404" y="546"/>
                  </a:lnTo>
                  <a:lnTo>
                    <a:pt x="406" y="549"/>
                  </a:lnTo>
                  <a:lnTo>
                    <a:pt x="406" y="551"/>
                  </a:lnTo>
                  <a:lnTo>
                    <a:pt x="408" y="552"/>
                  </a:lnTo>
                  <a:lnTo>
                    <a:pt x="408" y="556"/>
                  </a:lnTo>
                  <a:lnTo>
                    <a:pt x="408" y="559"/>
                  </a:lnTo>
                  <a:lnTo>
                    <a:pt x="409" y="562"/>
                  </a:lnTo>
                  <a:lnTo>
                    <a:pt x="409" y="566"/>
                  </a:lnTo>
                  <a:lnTo>
                    <a:pt x="409" y="567"/>
                  </a:lnTo>
                  <a:lnTo>
                    <a:pt x="409" y="571"/>
                  </a:lnTo>
                  <a:lnTo>
                    <a:pt x="409" y="574"/>
                  </a:lnTo>
                  <a:lnTo>
                    <a:pt x="409" y="577"/>
                  </a:lnTo>
                  <a:lnTo>
                    <a:pt x="409" y="579"/>
                  </a:lnTo>
                  <a:lnTo>
                    <a:pt x="409" y="582"/>
                  </a:lnTo>
                  <a:lnTo>
                    <a:pt x="408" y="584"/>
                  </a:lnTo>
                  <a:lnTo>
                    <a:pt x="408" y="587"/>
                  </a:lnTo>
                  <a:lnTo>
                    <a:pt x="406" y="589"/>
                  </a:lnTo>
                  <a:lnTo>
                    <a:pt x="406" y="592"/>
                  </a:lnTo>
                  <a:lnTo>
                    <a:pt x="404" y="594"/>
                  </a:lnTo>
                  <a:lnTo>
                    <a:pt x="403" y="597"/>
                  </a:lnTo>
                  <a:lnTo>
                    <a:pt x="401" y="599"/>
                  </a:lnTo>
                  <a:lnTo>
                    <a:pt x="399" y="601"/>
                  </a:lnTo>
                  <a:lnTo>
                    <a:pt x="398" y="602"/>
                  </a:lnTo>
                  <a:lnTo>
                    <a:pt x="396" y="604"/>
                  </a:lnTo>
                  <a:lnTo>
                    <a:pt x="394" y="606"/>
                  </a:lnTo>
                  <a:lnTo>
                    <a:pt x="393" y="608"/>
                  </a:lnTo>
                  <a:lnTo>
                    <a:pt x="389" y="608"/>
                  </a:lnTo>
                  <a:lnTo>
                    <a:pt x="388" y="609"/>
                  </a:lnTo>
                  <a:lnTo>
                    <a:pt x="386" y="609"/>
                  </a:lnTo>
                  <a:lnTo>
                    <a:pt x="384" y="611"/>
                  </a:lnTo>
                  <a:lnTo>
                    <a:pt x="381" y="611"/>
                  </a:lnTo>
                  <a:lnTo>
                    <a:pt x="379" y="611"/>
                  </a:lnTo>
                  <a:lnTo>
                    <a:pt x="378" y="611"/>
                  </a:lnTo>
                  <a:lnTo>
                    <a:pt x="376" y="611"/>
                  </a:lnTo>
                  <a:lnTo>
                    <a:pt x="374" y="611"/>
                  </a:lnTo>
                  <a:lnTo>
                    <a:pt x="373" y="611"/>
                  </a:lnTo>
                  <a:lnTo>
                    <a:pt x="371" y="611"/>
                  </a:lnTo>
                  <a:lnTo>
                    <a:pt x="368" y="609"/>
                  </a:lnTo>
                  <a:lnTo>
                    <a:pt x="366" y="609"/>
                  </a:lnTo>
                  <a:lnTo>
                    <a:pt x="364" y="608"/>
                  </a:lnTo>
                  <a:lnTo>
                    <a:pt x="361" y="608"/>
                  </a:lnTo>
                  <a:lnTo>
                    <a:pt x="359" y="606"/>
                  </a:lnTo>
                  <a:lnTo>
                    <a:pt x="358" y="604"/>
                  </a:lnTo>
                  <a:lnTo>
                    <a:pt x="356" y="604"/>
                  </a:lnTo>
                  <a:lnTo>
                    <a:pt x="354" y="602"/>
                  </a:lnTo>
                  <a:lnTo>
                    <a:pt x="351" y="601"/>
                  </a:lnTo>
                  <a:lnTo>
                    <a:pt x="349" y="599"/>
                  </a:lnTo>
                  <a:lnTo>
                    <a:pt x="348" y="599"/>
                  </a:lnTo>
                  <a:lnTo>
                    <a:pt x="346" y="597"/>
                  </a:lnTo>
                  <a:lnTo>
                    <a:pt x="344" y="594"/>
                  </a:lnTo>
                  <a:lnTo>
                    <a:pt x="343" y="592"/>
                  </a:lnTo>
                  <a:lnTo>
                    <a:pt x="341" y="591"/>
                  </a:lnTo>
                  <a:lnTo>
                    <a:pt x="339" y="589"/>
                  </a:lnTo>
                  <a:lnTo>
                    <a:pt x="338" y="586"/>
                  </a:lnTo>
                  <a:lnTo>
                    <a:pt x="336" y="584"/>
                  </a:lnTo>
                  <a:lnTo>
                    <a:pt x="334" y="582"/>
                  </a:lnTo>
                  <a:lnTo>
                    <a:pt x="333" y="581"/>
                  </a:lnTo>
                  <a:lnTo>
                    <a:pt x="329" y="577"/>
                  </a:lnTo>
                  <a:lnTo>
                    <a:pt x="328" y="574"/>
                  </a:lnTo>
                  <a:lnTo>
                    <a:pt x="324" y="571"/>
                  </a:lnTo>
                  <a:lnTo>
                    <a:pt x="323" y="569"/>
                  </a:lnTo>
                  <a:lnTo>
                    <a:pt x="319" y="566"/>
                  </a:lnTo>
                  <a:lnTo>
                    <a:pt x="316" y="564"/>
                  </a:lnTo>
                  <a:lnTo>
                    <a:pt x="314" y="561"/>
                  </a:lnTo>
                  <a:lnTo>
                    <a:pt x="311" y="559"/>
                  </a:lnTo>
                  <a:lnTo>
                    <a:pt x="308" y="556"/>
                  </a:lnTo>
                  <a:lnTo>
                    <a:pt x="304" y="552"/>
                  </a:lnTo>
                  <a:lnTo>
                    <a:pt x="301" y="551"/>
                  </a:lnTo>
                  <a:lnTo>
                    <a:pt x="299" y="549"/>
                  </a:lnTo>
                  <a:lnTo>
                    <a:pt x="296" y="547"/>
                  </a:lnTo>
                  <a:lnTo>
                    <a:pt x="294" y="546"/>
                  </a:lnTo>
                  <a:lnTo>
                    <a:pt x="291" y="542"/>
                  </a:lnTo>
                  <a:lnTo>
                    <a:pt x="289" y="541"/>
                  </a:lnTo>
                  <a:lnTo>
                    <a:pt x="286" y="539"/>
                  </a:lnTo>
                  <a:lnTo>
                    <a:pt x="283" y="539"/>
                  </a:lnTo>
                  <a:lnTo>
                    <a:pt x="281" y="537"/>
                  </a:lnTo>
                  <a:lnTo>
                    <a:pt x="278" y="537"/>
                  </a:lnTo>
                  <a:lnTo>
                    <a:pt x="276" y="536"/>
                  </a:lnTo>
                  <a:lnTo>
                    <a:pt x="273" y="536"/>
                  </a:lnTo>
                  <a:lnTo>
                    <a:pt x="271" y="537"/>
                  </a:lnTo>
                  <a:lnTo>
                    <a:pt x="270" y="537"/>
                  </a:lnTo>
                  <a:lnTo>
                    <a:pt x="268" y="539"/>
                  </a:lnTo>
                  <a:lnTo>
                    <a:pt x="266" y="541"/>
                  </a:lnTo>
                  <a:lnTo>
                    <a:pt x="265" y="542"/>
                  </a:lnTo>
                  <a:lnTo>
                    <a:pt x="263" y="544"/>
                  </a:lnTo>
                  <a:lnTo>
                    <a:pt x="263" y="547"/>
                  </a:lnTo>
                  <a:lnTo>
                    <a:pt x="261" y="549"/>
                  </a:lnTo>
                  <a:lnTo>
                    <a:pt x="260" y="552"/>
                  </a:lnTo>
                  <a:lnTo>
                    <a:pt x="260" y="556"/>
                  </a:lnTo>
                  <a:lnTo>
                    <a:pt x="258" y="561"/>
                  </a:lnTo>
                  <a:lnTo>
                    <a:pt x="256" y="566"/>
                  </a:lnTo>
                  <a:lnTo>
                    <a:pt x="256" y="567"/>
                  </a:lnTo>
                  <a:lnTo>
                    <a:pt x="255" y="572"/>
                  </a:lnTo>
                  <a:lnTo>
                    <a:pt x="253" y="577"/>
                  </a:lnTo>
                  <a:lnTo>
                    <a:pt x="253" y="582"/>
                  </a:lnTo>
                  <a:lnTo>
                    <a:pt x="251" y="587"/>
                  </a:lnTo>
                  <a:lnTo>
                    <a:pt x="251" y="592"/>
                  </a:lnTo>
                  <a:lnTo>
                    <a:pt x="250" y="597"/>
                  </a:lnTo>
                  <a:lnTo>
                    <a:pt x="248" y="602"/>
                  </a:lnTo>
                  <a:lnTo>
                    <a:pt x="248" y="608"/>
                  </a:lnTo>
                  <a:lnTo>
                    <a:pt x="246" y="613"/>
                  </a:lnTo>
                  <a:lnTo>
                    <a:pt x="246" y="618"/>
                  </a:lnTo>
                  <a:lnTo>
                    <a:pt x="245" y="623"/>
                  </a:lnTo>
                  <a:lnTo>
                    <a:pt x="245" y="628"/>
                  </a:lnTo>
                  <a:lnTo>
                    <a:pt x="243" y="633"/>
                  </a:lnTo>
                  <a:lnTo>
                    <a:pt x="243" y="636"/>
                  </a:lnTo>
                  <a:lnTo>
                    <a:pt x="241" y="639"/>
                  </a:lnTo>
                  <a:lnTo>
                    <a:pt x="241" y="644"/>
                  </a:lnTo>
                  <a:lnTo>
                    <a:pt x="241" y="648"/>
                  </a:lnTo>
                  <a:lnTo>
                    <a:pt x="240" y="649"/>
                  </a:lnTo>
                  <a:lnTo>
                    <a:pt x="240" y="653"/>
                  </a:lnTo>
                  <a:lnTo>
                    <a:pt x="240" y="656"/>
                  </a:lnTo>
                  <a:lnTo>
                    <a:pt x="240" y="659"/>
                  </a:lnTo>
                  <a:lnTo>
                    <a:pt x="238" y="661"/>
                  </a:lnTo>
                  <a:lnTo>
                    <a:pt x="238" y="663"/>
                  </a:lnTo>
                  <a:lnTo>
                    <a:pt x="238" y="664"/>
                  </a:lnTo>
                  <a:lnTo>
                    <a:pt x="238" y="666"/>
                  </a:lnTo>
                  <a:lnTo>
                    <a:pt x="236" y="668"/>
                  </a:lnTo>
                  <a:lnTo>
                    <a:pt x="236" y="668"/>
                  </a:lnTo>
                  <a:lnTo>
                    <a:pt x="236" y="669"/>
                  </a:lnTo>
                  <a:lnTo>
                    <a:pt x="236" y="671"/>
                  </a:lnTo>
                  <a:lnTo>
                    <a:pt x="235" y="673"/>
                  </a:lnTo>
                  <a:lnTo>
                    <a:pt x="235" y="674"/>
                  </a:lnTo>
                  <a:lnTo>
                    <a:pt x="233" y="676"/>
                  </a:lnTo>
                  <a:lnTo>
                    <a:pt x="233" y="678"/>
                  </a:lnTo>
                  <a:lnTo>
                    <a:pt x="231" y="679"/>
                  </a:lnTo>
                  <a:lnTo>
                    <a:pt x="230" y="681"/>
                  </a:lnTo>
                  <a:lnTo>
                    <a:pt x="230" y="683"/>
                  </a:lnTo>
                  <a:lnTo>
                    <a:pt x="228" y="684"/>
                  </a:lnTo>
                  <a:lnTo>
                    <a:pt x="226" y="684"/>
                  </a:lnTo>
                  <a:lnTo>
                    <a:pt x="225" y="688"/>
                  </a:lnTo>
                  <a:lnTo>
                    <a:pt x="223" y="689"/>
                  </a:lnTo>
                  <a:lnTo>
                    <a:pt x="221" y="691"/>
                  </a:lnTo>
                  <a:lnTo>
                    <a:pt x="220" y="693"/>
                  </a:lnTo>
                  <a:lnTo>
                    <a:pt x="218" y="694"/>
                  </a:lnTo>
                  <a:lnTo>
                    <a:pt x="216" y="696"/>
                  </a:lnTo>
                  <a:lnTo>
                    <a:pt x="215" y="696"/>
                  </a:lnTo>
                  <a:lnTo>
                    <a:pt x="211" y="698"/>
                  </a:lnTo>
                  <a:lnTo>
                    <a:pt x="210" y="699"/>
                  </a:lnTo>
                  <a:lnTo>
                    <a:pt x="206" y="701"/>
                  </a:lnTo>
                  <a:lnTo>
                    <a:pt x="203" y="701"/>
                  </a:lnTo>
                  <a:lnTo>
                    <a:pt x="201" y="701"/>
                  </a:lnTo>
                  <a:lnTo>
                    <a:pt x="198" y="701"/>
                  </a:lnTo>
                  <a:lnTo>
                    <a:pt x="195" y="701"/>
                  </a:lnTo>
                  <a:lnTo>
                    <a:pt x="190" y="701"/>
                  </a:lnTo>
                  <a:lnTo>
                    <a:pt x="185" y="701"/>
                  </a:lnTo>
                  <a:lnTo>
                    <a:pt x="180" y="701"/>
                  </a:lnTo>
                  <a:lnTo>
                    <a:pt x="175" y="701"/>
                  </a:lnTo>
                  <a:lnTo>
                    <a:pt x="170" y="699"/>
                  </a:lnTo>
                  <a:lnTo>
                    <a:pt x="163" y="699"/>
                  </a:lnTo>
                  <a:lnTo>
                    <a:pt x="157" y="698"/>
                  </a:lnTo>
                  <a:lnTo>
                    <a:pt x="150" y="696"/>
                  </a:lnTo>
                  <a:lnTo>
                    <a:pt x="143" y="694"/>
                  </a:lnTo>
                  <a:lnTo>
                    <a:pt x="137" y="693"/>
                  </a:lnTo>
                  <a:lnTo>
                    <a:pt x="132" y="691"/>
                  </a:lnTo>
                  <a:lnTo>
                    <a:pt x="123" y="689"/>
                  </a:lnTo>
                  <a:lnTo>
                    <a:pt x="117" y="688"/>
                  </a:lnTo>
                  <a:lnTo>
                    <a:pt x="110" y="686"/>
                  </a:lnTo>
                  <a:lnTo>
                    <a:pt x="103" y="684"/>
                  </a:lnTo>
                  <a:lnTo>
                    <a:pt x="95" y="683"/>
                  </a:lnTo>
                  <a:lnTo>
                    <a:pt x="88" y="681"/>
                  </a:lnTo>
                  <a:lnTo>
                    <a:pt x="82" y="679"/>
                  </a:lnTo>
                  <a:lnTo>
                    <a:pt x="75" y="678"/>
                  </a:lnTo>
                  <a:lnTo>
                    <a:pt x="70" y="676"/>
                  </a:lnTo>
                  <a:lnTo>
                    <a:pt x="63" y="674"/>
                  </a:lnTo>
                  <a:lnTo>
                    <a:pt x="58" y="673"/>
                  </a:lnTo>
                  <a:lnTo>
                    <a:pt x="53" y="671"/>
                  </a:lnTo>
                  <a:lnTo>
                    <a:pt x="50" y="669"/>
                  </a:lnTo>
                  <a:lnTo>
                    <a:pt x="47" y="668"/>
                  </a:lnTo>
                  <a:lnTo>
                    <a:pt x="43" y="668"/>
                  </a:lnTo>
                  <a:lnTo>
                    <a:pt x="40" y="668"/>
                  </a:lnTo>
                  <a:lnTo>
                    <a:pt x="37" y="666"/>
                  </a:lnTo>
                  <a:lnTo>
                    <a:pt x="35" y="666"/>
                  </a:lnTo>
                  <a:lnTo>
                    <a:pt x="33" y="666"/>
                  </a:lnTo>
                  <a:lnTo>
                    <a:pt x="33" y="668"/>
                  </a:lnTo>
                  <a:lnTo>
                    <a:pt x="32" y="668"/>
                  </a:lnTo>
                  <a:lnTo>
                    <a:pt x="30" y="668"/>
                  </a:lnTo>
                  <a:lnTo>
                    <a:pt x="30" y="669"/>
                  </a:lnTo>
                  <a:lnTo>
                    <a:pt x="29" y="671"/>
                  </a:lnTo>
                  <a:lnTo>
                    <a:pt x="27" y="673"/>
                  </a:lnTo>
                  <a:lnTo>
                    <a:pt x="27" y="674"/>
                  </a:lnTo>
                  <a:lnTo>
                    <a:pt x="25" y="676"/>
                  </a:lnTo>
                  <a:lnTo>
                    <a:pt x="24" y="678"/>
                  </a:lnTo>
                  <a:lnTo>
                    <a:pt x="24" y="679"/>
                  </a:lnTo>
                  <a:lnTo>
                    <a:pt x="22" y="681"/>
                  </a:lnTo>
                  <a:lnTo>
                    <a:pt x="20" y="683"/>
                  </a:lnTo>
                  <a:lnTo>
                    <a:pt x="19" y="684"/>
                  </a:lnTo>
                  <a:lnTo>
                    <a:pt x="19" y="684"/>
                  </a:lnTo>
                  <a:lnTo>
                    <a:pt x="17" y="686"/>
                  </a:lnTo>
                  <a:lnTo>
                    <a:pt x="15" y="688"/>
                  </a:lnTo>
                  <a:lnTo>
                    <a:pt x="15" y="689"/>
                  </a:lnTo>
                  <a:lnTo>
                    <a:pt x="14" y="691"/>
                  </a:lnTo>
                  <a:lnTo>
                    <a:pt x="14" y="693"/>
                  </a:lnTo>
                  <a:lnTo>
                    <a:pt x="12" y="694"/>
                  </a:lnTo>
                  <a:lnTo>
                    <a:pt x="10" y="694"/>
                  </a:lnTo>
                  <a:lnTo>
                    <a:pt x="10" y="696"/>
                  </a:lnTo>
                  <a:lnTo>
                    <a:pt x="9" y="698"/>
                  </a:lnTo>
                  <a:lnTo>
                    <a:pt x="7" y="699"/>
                  </a:lnTo>
                  <a:lnTo>
                    <a:pt x="7" y="701"/>
                  </a:lnTo>
                  <a:lnTo>
                    <a:pt x="5" y="701"/>
                  </a:lnTo>
                  <a:lnTo>
                    <a:pt x="5" y="703"/>
                  </a:lnTo>
                  <a:lnTo>
                    <a:pt x="4" y="704"/>
                  </a:lnTo>
                  <a:lnTo>
                    <a:pt x="2" y="706"/>
                  </a:lnTo>
                  <a:lnTo>
                    <a:pt x="2" y="708"/>
                  </a:lnTo>
                  <a:lnTo>
                    <a:pt x="0" y="708"/>
                  </a:lnTo>
                  <a:lnTo>
                    <a:pt x="0" y="709"/>
                  </a:lnTo>
                  <a:lnTo>
                    <a:pt x="2" y="709"/>
                  </a:lnTo>
                  <a:lnTo>
                    <a:pt x="4" y="709"/>
                  </a:lnTo>
                  <a:lnTo>
                    <a:pt x="5" y="711"/>
                  </a:lnTo>
                  <a:lnTo>
                    <a:pt x="9" y="711"/>
                  </a:lnTo>
                  <a:lnTo>
                    <a:pt x="12" y="713"/>
                  </a:lnTo>
                  <a:lnTo>
                    <a:pt x="15" y="713"/>
                  </a:lnTo>
                  <a:lnTo>
                    <a:pt x="19" y="714"/>
                  </a:lnTo>
                  <a:lnTo>
                    <a:pt x="24" y="716"/>
                  </a:lnTo>
                  <a:lnTo>
                    <a:pt x="29" y="718"/>
                  </a:lnTo>
                  <a:lnTo>
                    <a:pt x="33" y="718"/>
                  </a:lnTo>
                  <a:lnTo>
                    <a:pt x="38" y="719"/>
                  </a:lnTo>
                  <a:lnTo>
                    <a:pt x="45" y="721"/>
                  </a:lnTo>
                  <a:lnTo>
                    <a:pt x="50" y="723"/>
                  </a:lnTo>
                  <a:lnTo>
                    <a:pt x="55" y="724"/>
                  </a:lnTo>
                  <a:lnTo>
                    <a:pt x="62" y="726"/>
                  </a:lnTo>
                  <a:lnTo>
                    <a:pt x="68" y="729"/>
                  </a:lnTo>
                  <a:lnTo>
                    <a:pt x="75" y="731"/>
                  </a:lnTo>
                  <a:lnTo>
                    <a:pt x="82" y="733"/>
                  </a:lnTo>
                  <a:lnTo>
                    <a:pt x="88" y="734"/>
                  </a:lnTo>
                  <a:lnTo>
                    <a:pt x="95" y="734"/>
                  </a:lnTo>
                  <a:lnTo>
                    <a:pt x="102" y="736"/>
                  </a:lnTo>
                  <a:lnTo>
                    <a:pt x="108" y="738"/>
                  </a:lnTo>
                  <a:lnTo>
                    <a:pt x="113" y="739"/>
                  </a:lnTo>
                  <a:lnTo>
                    <a:pt x="120" y="741"/>
                  </a:lnTo>
                  <a:lnTo>
                    <a:pt x="127" y="741"/>
                  </a:lnTo>
                  <a:lnTo>
                    <a:pt x="132" y="743"/>
                  </a:lnTo>
                  <a:lnTo>
                    <a:pt x="137" y="744"/>
                  </a:lnTo>
                  <a:lnTo>
                    <a:pt x="142" y="744"/>
                  </a:lnTo>
                  <a:lnTo>
                    <a:pt x="147" y="744"/>
                  </a:lnTo>
                  <a:lnTo>
                    <a:pt x="152" y="746"/>
                  </a:lnTo>
                  <a:lnTo>
                    <a:pt x="155" y="746"/>
                  </a:lnTo>
                  <a:lnTo>
                    <a:pt x="160" y="746"/>
                  </a:lnTo>
                  <a:lnTo>
                    <a:pt x="165" y="746"/>
                  </a:lnTo>
                  <a:lnTo>
                    <a:pt x="171" y="746"/>
                  </a:lnTo>
                  <a:lnTo>
                    <a:pt x="178" y="746"/>
                  </a:lnTo>
                  <a:lnTo>
                    <a:pt x="186" y="746"/>
                  </a:lnTo>
                  <a:lnTo>
                    <a:pt x="195" y="746"/>
                  </a:lnTo>
                  <a:lnTo>
                    <a:pt x="203" y="746"/>
                  </a:lnTo>
                  <a:lnTo>
                    <a:pt x="213" y="746"/>
                  </a:lnTo>
                  <a:lnTo>
                    <a:pt x="221" y="746"/>
                  </a:lnTo>
                  <a:lnTo>
                    <a:pt x="231" y="746"/>
                  </a:lnTo>
                  <a:lnTo>
                    <a:pt x="243" y="746"/>
                  </a:lnTo>
                  <a:lnTo>
                    <a:pt x="253" y="746"/>
                  </a:lnTo>
                  <a:lnTo>
                    <a:pt x="265" y="746"/>
                  </a:lnTo>
                  <a:lnTo>
                    <a:pt x="276" y="746"/>
                  </a:lnTo>
                  <a:lnTo>
                    <a:pt x="288" y="746"/>
                  </a:lnTo>
                  <a:lnTo>
                    <a:pt x="298" y="746"/>
                  </a:lnTo>
                  <a:lnTo>
                    <a:pt x="309" y="746"/>
                  </a:lnTo>
                  <a:lnTo>
                    <a:pt x="321" y="746"/>
                  </a:lnTo>
                  <a:lnTo>
                    <a:pt x="333" y="746"/>
                  </a:lnTo>
                  <a:lnTo>
                    <a:pt x="343" y="746"/>
                  </a:lnTo>
                  <a:lnTo>
                    <a:pt x="354" y="744"/>
                  </a:lnTo>
                  <a:lnTo>
                    <a:pt x="364" y="744"/>
                  </a:lnTo>
                  <a:lnTo>
                    <a:pt x="374" y="744"/>
                  </a:lnTo>
                  <a:lnTo>
                    <a:pt x="383" y="743"/>
                  </a:lnTo>
                  <a:lnTo>
                    <a:pt x="393" y="743"/>
                  </a:lnTo>
                  <a:lnTo>
                    <a:pt x="401" y="743"/>
                  </a:lnTo>
                  <a:lnTo>
                    <a:pt x="409" y="741"/>
                  </a:lnTo>
                  <a:lnTo>
                    <a:pt x="416" y="739"/>
                  </a:lnTo>
                  <a:lnTo>
                    <a:pt x="422" y="739"/>
                  </a:lnTo>
                  <a:lnTo>
                    <a:pt x="429" y="738"/>
                  </a:lnTo>
                  <a:lnTo>
                    <a:pt x="434" y="738"/>
                  </a:lnTo>
                  <a:lnTo>
                    <a:pt x="437" y="736"/>
                  </a:lnTo>
                  <a:lnTo>
                    <a:pt x="441" y="734"/>
                  </a:lnTo>
                  <a:lnTo>
                    <a:pt x="446" y="734"/>
                  </a:lnTo>
                  <a:lnTo>
                    <a:pt x="449" y="731"/>
                  </a:lnTo>
                  <a:lnTo>
                    <a:pt x="452" y="728"/>
                  </a:lnTo>
                  <a:lnTo>
                    <a:pt x="457" y="724"/>
                  </a:lnTo>
                  <a:lnTo>
                    <a:pt x="459" y="721"/>
                  </a:lnTo>
                  <a:lnTo>
                    <a:pt x="464" y="718"/>
                  </a:lnTo>
                  <a:lnTo>
                    <a:pt x="467" y="713"/>
                  </a:lnTo>
                  <a:lnTo>
                    <a:pt x="472" y="708"/>
                  </a:lnTo>
                  <a:lnTo>
                    <a:pt x="476" y="703"/>
                  </a:lnTo>
                  <a:lnTo>
                    <a:pt x="481" y="698"/>
                  </a:lnTo>
                  <a:lnTo>
                    <a:pt x="484" y="693"/>
                  </a:lnTo>
                  <a:lnTo>
                    <a:pt x="489" y="686"/>
                  </a:lnTo>
                  <a:lnTo>
                    <a:pt x="492" y="681"/>
                  </a:lnTo>
                  <a:lnTo>
                    <a:pt x="497" y="674"/>
                  </a:lnTo>
                  <a:lnTo>
                    <a:pt x="501" y="668"/>
                  </a:lnTo>
                  <a:lnTo>
                    <a:pt x="506" y="661"/>
                  </a:lnTo>
                  <a:lnTo>
                    <a:pt x="509" y="653"/>
                  </a:lnTo>
                  <a:lnTo>
                    <a:pt x="512" y="646"/>
                  </a:lnTo>
                  <a:lnTo>
                    <a:pt x="516" y="639"/>
                  </a:lnTo>
                  <a:lnTo>
                    <a:pt x="519" y="633"/>
                  </a:lnTo>
                  <a:lnTo>
                    <a:pt x="522" y="624"/>
                  </a:lnTo>
                  <a:lnTo>
                    <a:pt x="526" y="616"/>
                  </a:lnTo>
                  <a:lnTo>
                    <a:pt x="529" y="609"/>
                  </a:lnTo>
                  <a:lnTo>
                    <a:pt x="531" y="601"/>
                  </a:lnTo>
                  <a:lnTo>
                    <a:pt x="534" y="592"/>
                  </a:lnTo>
                  <a:lnTo>
                    <a:pt x="536" y="584"/>
                  </a:lnTo>
                  <a:lnTo>
                    <a:pt x="537" y="577"/>
                  </a:lnTo>
                  <a:lnTo>
                    <a:pt x="539" y="569"/>
                  </a:lnTo>
                  <a:lnTo>
                    <a:pt x="541" y="562"/>
                  </a:lnTo>
                  <a:lnTo>
                    <a:pt x="541" y="554"/>
                  </a:lnTo>
                  <a:lnTo>
                    <a:pt x="541" y="546"/>
                  </a:lnTo>
                  <a:lnTo>
                    <a:pt x="541" y="537"/>
                  </a:lnTo>
                  <a:lnTo>
                    <a:pt x="541" y="527"/>
                  </a:lnTo>
                  <a:lnTo>
                    <a:pt x="541" y="516"/>
                  </a:lnTo>
                  <a:lnTo>
                    <a:pt x="541" y="501"/>
                  </a:lnTo>
                  <a:lnTo>
                    <a:pt x="539" y="486"/>
                  </a:lnTo>
                  <a:lnTo>
                    <a:pt x="536" y="469"/>
                  </a:lnTo>
                  <a:lnTo>
                    <a:pt x="534" y="451"/>
                  </a:lnTo>
                  <a:lnTo>
                    <a:pt x="531" y="432"/>
                  </a:lnTo>
                  <a:lnTo>
                    <a:pt x="527" y="414"/>
                  </a:lnTo>
                  <a:lnTo>
                    <a:pt x="524" y="394"/>
                  </a:lnTo>
                  <a:lnTo>
                    <a:pt x="519" y="372"/>
                  </a:lnTo>
                  <a:lnTo>
                    <a:pt x="516" y="351"/>
                  </a:lnTo>
                  <a:lnTo>
                    <a:pt x="512" y="331"/>
                  </a:lnTo>
                  <a:lnTo>
                    <a:pt x="507" y="309"/>
                  </a:lnTo>
                  <a:lnTo>
                    <a:pt x="502" y="286"/>
                  </a:lnTo>
                  <a:lnTo>
                    <a:pt x="499" y="264"/>
                  </a:lnTo>
                  <a:lnTo>
                    <a:pt x="494" y="244"/>
                  </a:lnTo>
                  <a:lnTo>
                    <a:pt x="489" y="222"/>
                  </a:lnTo>
                  <a:lnTo>
                    <a:pt x="486" y="202"/>
                  </a:lnTo>
                  <a:lnTo>
                    <a:pt x="481" y="182"/>
                  </a:lnTo>
                  <a:lnTo>
                    <a:pt x="476" y="164"/>
                  </a:lnTo>
                  <a:lnTo>
                    <a:pt x="472" y="145"/>
                  </a:lnTo>
                  <a:lnTo>
                    <a:pt x="469" y="129"/>
                  </a:lnTo>
                  <a:lnTo>
                    <a:pt x="466" y="114"/>
                  </a:lnTo>
                  <a:lnTo>
                    <a:pt x="462" y="97"/>
                  </a:lnTo>
                  <a:lnTo>
                    <a:pt x="459" y="84"/>
                  </a:lnTo>
                  <a:lnTo>
                    <a:pt x="457" y="74"/>
                  </a:lnTo>
                  <a:lnTo>
                    <a:pt x="456" y="64"/>
                  </a:lnTo>
                  <a:lnTo>
                    <a:pt x="454" y="57"/>
                  </a:lnTo>
                  <a:lnTo>
                    <a:pt x="452" y="50"/>
                  </a:lnTo>
                  <a:lnTo>
                    <a:pt x="452" y="45"/>
                  </a:lnTo>
                  <a:lnTo>
                    <a:pt x="451" y="45"/>
                  </a:lnTo>
                  <a:close/>
                </a:path>
              </a:pathLst>
            </a:custGeom>
            <a:solidFill>
              <a:srgbClr val="FF8F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21" name="Freeform 117"/>
            <p:cNvSpPr>
              <a:spLocks/>
            </p:cNvSpPr>
            <p:nvPr/>
          </p:nvSpPr>
          <p:spPr bwMode="auto">
            <a:xfrm>
              <a:off x="3477" y="1962"/>
              <a:ext cx="312" cy="295"/>
            </a:xfrm>
            <a:custGeom>
              <a:avLst/>
              <a:gdLst/>
              <a:ahLst/>
              <a:cxnLst>
                <a:cxn ang="0">
                  <a:pos x="51" y="3"/>
                </a:cxn>
                <a:cxn ang="0">
                  <a:pos x="46" y="13"/>
                </a:cxn>
                <a:cxn ang="0">
                  <a:pos x="36" y="27"/>
                </a:cxn>
                <a:cxn ang="0">
                  <a:pos x="26" y="45"/>
                </a:cxn>
                <a:cxn ang="0">
                  <a:pos x="18" y="65"/>
                </a:cxn>
                <a:cxn ang="0">
                  <a:pos x="8" y="85"/>
                </a:cxn>
                <a:cxn ang="0">
                  <a:pos x="3" y="102"/>
                </a:cxn>
                <a:cxn ang="0">
                  <a:pos x="0" y="117"/>
                </a:cxn>
                <a:cxn ang="0">
                  <a:pos x="0" y="130"/>
                </a:cxn>
                <a:cxn ang="0">
                  <a:pos x="1" y="145"/>
                </a:cxn>
                <a:cxn ang="0">
                  <a:pos x="3" y="162"/>
                </a:cxn>
                <a:cxn ang="0">
                  <a:pos x="5" y="178"/>
                </a:cxn>
                <a:cxn ang="0">
                  <a:pos x="8" y="193"/>
                </a:cxn>
                <a:cxn ang="0">
                  <a:pos x="14" y="207"/>
                </a:cxn>
                <a:cxn ang="0">
                  <a:pos x="21" y="218"/>
                </a:cxn>
                <a:cxn ang="0">
                  <a:pos x="31" y="227"/>
                </a:cxn>
                <a:cxn ang="0">
                  <a:pos x="41" y="232"/>
                </a:cxn>
                <a:cxn ang="0">
                  <a:pos x="54" y="237"/>
                </a:cxn>
                <a:cxn ang="0">
                  <a:pos x="66" y="242"/>
                </a:cxn>
                <a:cxn ang="0">
                  <a:pos x="78" y="245"/>
                </a:cxn>
                <a:cxn ang="0">
                  <a:pos x="93" y="247"/>
                </a:cxn>
                <a:cxn ang="0">
                  <a:pos x="108" y="249"/>
                </a:cxn>
                <a:cxn ang="0">
                  <a:pos x="124" y="252"/>
                </a:cxn>
                <a:cxn ang="0">
                  <a:pos x="141" y="255"/>
                </a:cxn>
                <a:cxn ang="0">
                  <a:pos x="159" y="259"/>
                </a:cxn>
                <a:cxn ang="0">
                  <a:pos x="179" y="262"/>
                </a:cxn>
                <a:cxn ang="0">
                  <a:pos x="201" y="262"/>
                </a:cxn>
                <a:cxn ang="0">
                  <a:pos x="221" y="265"/>
                </a:cxn>
                <a:cxn ang="0">
                  <a:pos x="237" y="269"/>
                </a:cxn>
                <a:cxn ang="0">
                  <a:pos x="251" y="270"/>
                </a:cxn>
                <a:cxn ang="0">
                  <a:pos x="261" y="272"/>
                </a:cxn>
                <a:cxn ang="0">
                  <a:pos x="267" y="274"/>
                </a:cxn>
                <a:cxn ang="0">
                  <a:pos x="272" y="277"/>
                </a:cxn>
                <a:cxn ang="0">
                  <a:pos x="279" y="279"/>
                </a:cxn>
                <a:cxn ang="0">
                  <a:pos x="285" y="282"/>
                </a:cxn>
                <a:cxn ang="0">
                  <a:pos x="292" y="285"/>
                </a:cxn>
                <a:cxn ang="0">
                  <a:pos x="299" y="289"/>
                </a:cxn>
                <a:cxn ang="0">
                  <a:pos x="305" y="292"/>
                </a:cxn>
                <a:cxn ang="0">
                  <a:pos x="312" y="295"/>
                </a:cxn>
                <a:cxn ang="0">
                  <a:pos x="309" y="289"/>
                </a:cxn>
                <a:cxn ang="0">
                  <a:pos x="297" y="269"/>
                </a:cxn>
                <a:cxn ang="0">
                  <a:pos x="279" y="242"/>
                </a:cxn>
                <a:cxn ang="0">
                  <a:pos x="259" y="212"/>
                </a:cxn>
                <a:cxn ang="0">
                  <a:pos x="237" y="178"/>
                </a:cxn>
                <a:cxn ang="0">
                  <a:pos x="217" y="147"/>
                </a:cxn>
                <a:cxn ang="0">
                  <a:pos x="201" y="125"/>
                </a:cxn>
                <a:cxn ang="0">
                  <a:pos x="189" y="110"/>
                </a:cxn>
                <a:cxn ang="0">
                  <a:pos x="176" y="100"/>
                </a:cxn>
                <a:cxn ang="0">
                  <a:pos x="157" y="85"/>
                </a:cxn>
                <a:cxn ang="0">
                  <a:pos x="138" y="67"/>
                </a:cxn>
                <a:cxn ang="0">
                  <a:pos x="113" y="48"/>
                </a:cxn>
                <a:cxn ang="0">
                  <a:pos x="89" y="30"/>
                </a:cxn>
                <a:cxn ang="0">
                  <a:pos x="71" y="13"/>
                </a:cxn>
                <a:cxn ang="0">
                  <a:pos x="59" y="3"/>
                </a:cxn>
              </a:cxnLst>
              <a:rect l="0" t="0" r="r" b="b"/>
              <a:pathLst>
                <a:path w="312" h="295">
                  <a:moveTo>
                    <a:pt x="54" y="0"/>
                  </a:moveTo>
                  <a:lnTo>
                    <a:pt x="53" y="0"/>
                  </a:lnTo>
                  <a:lnTo>
                    <a:pt x="53" y="2"/>
                  </a:lnTo>
                  <a:lnTo>
                    <a:pt x="51" y="3"/>
                  </a:lnTo>
                  <a:lnTo>
                    <a:pt x="49" y="5"/>
                  </a:lnTo>
                  <a:lnTo>
                    <a:pt x="49" y="8"/>
                  </a:lnTo>
                  <a:lnTo>
                    <a:pt x="48" y="10"/>
                  </a:lnTo>
                  <a:lnTo>
                    <a:pt x="46" y="13"/>
                  </a:lnTo>
                  <a:lnTo>
                    <a:pt x="43" y="17"/>
                  </a:lnTo>
                  <a:lnTo>
                    <a:pt x="41" y="20"/>
                  </a:lnTo>
                  <a:lnTo>
                    <a:pt x="39" y="25"/>
                  </a:lnTo>
                  <a:lnTo>
                    <a:pt x="36" y="27"/>
                  </a:lnTo>
                  <a:lnTo>
                    <a:pt x="34" y="32"/>
                  </a:lnTo>
                  <a:lnTo>
                    <a:pt x="31" y="37"/>
                  </a:lnTo>
                  <a:lnTo>
                    <a:pt x="29" y="42"/>
                  </a:lnTo>
                  <a:lnTo>
                    <a:pt x="26" y="45"/>
                  </a:lnTo>
                  <a:lnTo>
                    <a:pt x="24" y="50"/>
                  </a:lnTo>
                  <a:lnTo>
                    <a:pt x="21" y="55"/>
                  </a:lnTo>
                  <a:lnTo>
                    <a:pt x="19" y="60"/>
                  </a:lnTo>
                  <a:lnTo>
                    <a:pt x="18" y="65"/>
                  </a:lnTo>
                  <a:lnTo>
                    <a:pt x="14" y="70"/>
                  </a:lnTo>
                  <a:lnTo>
                    <a:pt x="13" y="75"/>
                  </a:lnTo>
                  <a:lnTo>
                    <a:pt x="11" y="80"/>
                  </a:lnTo>
                  <a:lnTo>
                    <a:pt x="8" y="85"/>
                  </a:lnTo>
                  <a:lnTo>
                    <a:pt x="6" y="90"/>
                  </a:lnTo>
                  <a:lnTo>
                    <a:pt x="5" y="93"/>
                  </a:lnTo>
                  <a:lnTo>
                    <a:pt x="5" y="98"/>
                  </a:lnTo>
                  <a:lnTo>
                    <a:pt x="3" y="102"/>
                  </a:lnTo>
                  <a:lnTo>
                    <a:pt x="1" y="107"/>
                  </a:lnTo>
                  <a:lnTo>
                    <a:pt x="1" y="110"/>
                  </a:lnTo>
                  <a:lnTo>
                    <a:pt x="1" y="113"/>
                  </a:lnTo>
                  <a:lnTo>
                    <a:pt x="0" y="117"/>
                  </a:lnTo>
                  <a:lnTo>
                    <a:pt x="0" y="120"/>
                  </a:lnTo>
                  <a:lnTo>
                    <a:pt x="0" y="123"/>
                  </a:lnTo>
                  <a:lnTo>
                    <a:pt x="0" y="127"/>
                  </a:lnTo>
                  <a:lnTo>
                    <a:pt x="0" y="130"/>
                  </a:lnTo>
                  <a:lnTo>
                    <a:pt x="1" y="133"/>
                  </a:lnTo>
                  <a:lnTo>
                    <a:pt x="1" y="138"/>
                  </a:lnTo>
                  <a:lnTo>
                    <a:pt x="1" y="142"/>
                  </a:lnTo>
                  <a:lnTo>
                    <a:pt x="1" y="145"/>
                  </a:lnTo>
                  <a:lnTo>
                    <a:pt x="1" y="148"/>
                  </a:lnTo>
                  <a:lnTo>
                    <a:pt x="1" y="153"/>
                  </a:lnTo>
                  <a:lnTo>
                    <a:pt x="1" y="158"/>
                  </a:lnTo>
                  <a:lnTo>
                    <a:pt x="3" y="162"/>
                  </a:lnTo>
                  <a:lnTo>
                    <a:pt x="3" y="165"/>
                  </a:lnTo>
                  <a:lnTo>
                    <a:pt x="3" y="170"/>
                  </a:lnTo>
                  <a:lnTo>
                    <a:pt x="5" y="173"/>
                  </a:lnTo>
                  <a:lnTo>
                    <a:pt x="5" y="178"/>
                  </a:lnTo>
                  <a:lnTo>
                    <a:pt x="6" y="182"/>
                  </a:lnTo>
                  <a:lnTo>
                    <a:pt x="6" y="185"/>
                  </a:lnTo>
                  <a:lnTo>
                    <a:pt x="8" y="190"/>
                  </a:lnTo>
                  <a:lnTo>
                    <a:pt x="8" y="193"/>
                  </a:lnTo>
                  <a:lnTo>
                    <a:pt x="10" y="197"/>
                  </a:lnTo>
                  <a:lnTo>
                    <a:pt x="11" y="200"/>
                  </a:lnTo>
                  <a:lnTo>
                    <a:pt x="13" y="203"/>
                  </a:lnTo>
                  <a:lnTo>
                    <a:pt x="14" y="207"/>
                  </a:lnTo>
                  <a:lnTo>
                    <a:pt x="16" y="210"/>
                  </a:lnTo>
                  <a:lnTo>
                    <a:pt x="18" y="212"/>
                  </a:lnTo>
                  <a:lnTo>
                    <a:pt x="19" y="215"/>
                  </a:lnTo>
                  <a:lnTo>
                    <a:pt x="21" y="218"/>
                  </a:lnTo>
                  <a:lnTo>
                    <a:pt x="23" y="220"/>
                  </a:lnTo>
                  <a:lnTo>
                    <a:pt x="26" y="223"/>
                  </a:lnTo>
                  <a:lnTo>
                    <a:pt x="28" y="225"/>
                  </a:lnTo>
                  <a:lnTo>
                    <a:pt x="31" y="227"/>
                  </a:lnTo>
                  <a:lnTo>
                    <a:pt x="33" y="228"/>
                  </a:lnTo>
                  <a:lnTo>
                    <a:pt x="36" y="228"/>
                  </a:lnTo>
                  <a:lnTo>
                    <a:pt x="39" y="230"/>
                  </a:lnTo>
                  <a:lnTo>
                    <a:pt x="41" y="232"/>
                  </a:lnTo>
                  <a:lnTo>
                    <a:pt x="44" y="234"/>
                  </a:lnTo>
                  <a:lnTo>
                    <a:pt x="48" y="235"/>
                  </a:lnTo>
                  <a:lnTo>
                    <a:pt x="51" y="235"/>
                  </a:lnTo>
                  <a:lnTo>
                    <a:pt x="54" y="237"/>
                  </a:lnTo>
                  <a:lnTo>
                    <a:pt x="56" y="239"/>
                  </a:lnTo>
                  <a:lnTo>
                    <a:pt x="59" y="239"/>
                  </a:lnTo>
                  <a:lnTo>
                    <a:pt x="63" y="240"/>
                  </a:lnTo>
                  <a:lnTo>
                    <a:pt x="66" y="242"/>
                  </a:lnTo>
                  <a:lnTo>
                    <a:pt x="69" y="242"/>
                  </a:lnTo>
                  <a:lnTo>
                    <a:pt x="71" y="244"/>
                  </a:lnTo>
                  <a:lnTo>
                    <a:pt x="74" y="244"/>
                  </a:lnTo>
                  <a:lnTo>
                    <a:pt x="78" y="245"/>
                  </a:lnTo>
                  <a:lnTo>
                    <a:pt x="81" y="245"/>
                  </a:lnTo>
                  <a:lnTo>
                    <a:pt x="84" y="245"/>
                  </a:lnTo>
                  <a:lnTo>
                    <a:pt x="89" y="245"/>
                  </a:lnTo>
                  <a:lnTo>
                    <a:pt x="93" y="247"/>
                  </a:lnTo>
                  <a:lnTo>
                    <a:pt x="96" y="247"/>
                  </a:lnTo>
                  <a:lnTo>
                    <a:pt x="99" y="249"/>
                  </a:lnTo>
                  <a:lnTo>
                    <a:pt x="104" y="249"/>
                  </a:lnTo>
                  <a:lnTo>
                    <a:pt x="108" y="249"/>
                  </a:lnTo>
                  <a:lnTo>
                    <a:pt x="111" y="250"/>
                  </a:lnTo>
                  <a:lnTo>
                    <a:pt x="116" y="250"/>
                  </a:lnTo>
                  <a:lnTo>
                    <a:pt x="119" y="252"/>
                  </a:lnTo>
                  <a:lnTo>
                    <a:pt x="124" y="252"/>
                  </a:lnTo>
                  <a:lnTo>
                    <a:pt x="128" y="252"/>
                  </a:lnTo>
                  <a:lnTo>
                    <a:pt x="133" y="254"/>
                  </a:lnTo>
                  <a:lnTo>
                    <a:pt x="138" y="254"/>
                  </a:lnTo>
                  <a:lnTo>
                    <a:pt x="141" y="255"/>
                  </a:lnTo>
                  <a:lnTo>
                    <a:pt x="146" y="255"/>
                  </a:lnTo>
                  <a:lnTo>
                    <a:pt x="149" y="257"/>
                  </a:lnTo>
                  <a:lnTo>
                    <a:pt x="154" y="257"/>
                  </a:lnTo>
                  <a:lnTo>
                    <a:pt x="159" y="259"/>
                  </a:lnTo>
                  <a:lnTo>
                    <a:pt x="164" y="259"/>
                  </a:lnTo>
                  <a:lnTo>
                    <a:pt x="169" y="260"/>
                  </a:lnTo>
                  <a:lnTo>
                    <a:pt x="174" y="260"/>
                  </a:lnTo>
                  <a:lnTo>
                    <a:pt x="179" y="262"/>
                  </a:lnTo>
                  <a:lnTo>
                    <a:pt x="184" y="262"/>
                  </a:lnTo>
                  <a:lnTo>
                    <a:pt x="191" y="262"/>
                  </a:lnTo>
                  <a:lnTo>
                    <a:pt x="196" y="262"/>
                  </a:lnTo>
                  <a:lnTo>
                    <a:pt x="201" y="262"/>
                  </a:lnTo>
                  <a:lnTo>
                    <a:pt x="206" y="264"/>
                  </a:lnTo>
                  <a:lnTo>
                    <a:pt x="211" y="264"/>
                  </a:lnTo>
                  <a:lnTo>
                    <a:pt x="216" y="265"/>
                  </a:lnTo>
                  <a:lnTo>
                    <a:pt x="221" y="265"/>
                  </a:lnTo>
                  <a:lnTo>
                    <a:pt x="226" y="267"/>
                  </a:lnTo>
                  <a:lnTo>
                    <a:pt x="229" y="267"/>
                  </a:lnTo>
                  <a:lnTo>
                    <a:pt x="232" y="267"/>
                  </a:lnTo>
                  <a:lnTo>
                    <a:pt x="237" y="269"/>
                  </a:lnTo>
                  <a:lnTo>
                    <a:pt x="241" y="269"/>
                  </a:lnTo>
                  <a:lnTo>
                    <a:pt x="244" y="269"/>
                  </a:lnTo>
                  <a:lnTo>
                    <a:pt x="247" y="270"/>
                  </a:lnTo>
                  <a:lnTo>
                    <a:pt x="251" y="270"/>
                  </a:lnTo>
                  <a:lnTo>
                    <a:pt x="254" y="270"/>
                  </a:lnTo>
                  <a:lnTo>
                    <a:pt x="256" y="270"/>
                  </a:lnTo>
                  <a:lnTo>
                    <a:pt x="259" y="270"/>
                  </a:lnTo>
                  <a:lnTo>
                    <a:pt x="261" y="272"/>
                  </a:lnTo>
                  <a:lnTo>
                    <a:pt x="262" y="272"/>
                  </a:lnTo>
                  <a:lnTo>
                    <a:pt x="264" y="272"/>
                  </a:lnTo>
                  <a:lnTo>
                    <a:pt x="266" y="272"/>
                  </a:lnTo>
                  <a:lnTo>
                    <a:pt x="267" y="274"/>
                  </a:lnTo>
                  <a:lnTo>
                    <a:pt x="269" y="274"/>
                  </a:lnTo>
                  <a:lnTo>
                    <a:pt x="270" y="275"/>
                  </a:lnTo>
                  <a:lnTo>
                    <a:pt x="272" y="275"/>
                  </a:lnTo>
                  <a:lnTo>
                    <a:pt x="272" y="277"/>
                  </a:lnTo>
                  <a:lnTo>
                    <a:pt x="274" y="277"/>
                  </a:lnTo>
                  <a:lnTo>
                    <a:pt x="275" y="279"/>
                  </a:lnTo>
                  <a:lnTo>
                    <a:pt x="277" y="279"/>
                  </a:lnTo>
                  <a:lnTo>
                    <a:pt x="279" y="279"/>
                  </a:lnTo>
                  <a:lnTo>
                    <a:pt x="280" y="279"/>
                  </a:lnTo>
                  <a:lnTo>
                    <a:pt x="282" y="280"/>
                  </a:lnTo>
                  <a:lnTo>
                    <a:pt x="284" y="280"/>
                  </a:lnTo>
                  <a:lnTo>
                    <a:pt x="285" y="282"/>
                  </a:lnTo>
                  <a:lnTo>
                    <a:pt x="287" y="282"/>
                  </a:lnTo>
                  <a:lnTo>
                    <a:pt x="289" y="284"/>
                  </a:lnTo>
                  <a:lnTo>
                    <a:pt x="290" y="284"/>
                  </a:lnTo>
                  <a:lnTo>
                    <a:pt x="292" y="285"/>
                  </a:lnTo>
                  <a:lnTo>
                    <a:pt x="294" y="285"/>
                  </a:lnTo>
                  <a:lnTo>
                    <a:pt x="295" y="287"/>
                  </a:lnTo>
                  <a:lnTo>
                    <a:pt x="297" y="289"/>
                  </a:lnTo>
                  <a:lnTo>
                    <a:pt x="299" y="289"/>
                  </a:lnTo>
                  <a:lnTo>
                    <a:pt x="300" y="290"/>
                  </a:lnTo>
                  <a:lnTo>
                    <a:pt x="302" y="290"/>
                  </a:lnTo>
                  <a:lnTo>
                    <a:pt x="304" y="292"/>
                  </a:lnTo>
                  <a:lnTo>
                    <a:pt x="305" y="292"/>
                  </a:lnTo>
                  <a:lnTo>
                    <a:pt x="307" y="292"/>
                  </a:lnTo>
                  <a:lnTo>
                    <a:pt x="309" y="294"/>
                  </a:lnTo>
                  <a:lnTo>
                    <a:pt x="310" y="294"/>
                  </a:lnTo>
                  <a:lnTo>
                    <a:pt x="312" y="295"/>
                  </a:lnTo>
                  <a:lnTo>
                    <a:pt x="312" y="295"/>
                  </a:lnTo>
                  <a:lnTo>
                    <a:pt x="312" y="294"/>
                  </a:lnTo>
                  <a:lnTo>
                    <a:pt x="310" y="292"/>
                  </a:lnTo>
                  <a:lnTo>
                    <a:pt x="309" y="289"/>
                  </a:lnTo>
                  <a:lnTo>
                    <a:pt x="307" y="284"/>
                  </a:lnTo>
                  <a:lnTo>
                    <a:pt x="304" y="279"/>
                  </a:lnTo>
                  <a:lnTo>
                    <a:pt x="300" y="275"/>
                  </a:lnTo>
                  <a:lnTo>
                    <a:pt x="297" y="269"/>
                  </a:lnTo>
                  <a:lnTo>
                    <a:pt x="292" y="262"/>
                  </a:lnTo>
                  <a:lnTo>
                    <a:pt x="289" y="257"/>
                  </a:lnTo>
                  <a:lnTo>
                    <a:pt x="284" y="249"/>
                  </a:lnTo>
                  <a:lnTo>
                    <a:pt x="279" y="242"/>
                  </a:lnTo>
                  <a:lnTo>
                    <a:pt x="274" y="234"/>
                  </a:lnTo>
                  <a:lnTo>
                    <a:pt x="269" y="227"/>
                  </a:lnTo>
                  <a:lnTo>
                    <a:pt x="264" y="218"/>
                  </a:lnTo>
                  <a:lnTo>
                    <a:pt x="259" y="212"/>
                  </a:lnTo>
                  <a:lnTo>
                    <a:pt x="254" y="202"/>
                  </a:lnTo>
                  <a:lnTo>
                    <a:pt x="247" y="195"/>
                  </a:lnTo>
                  <a:lnTo>
                    <a:pt x="242" y="185"/>
                  </a:lnTo>
                  <a:lnTo>
                    <a:pt x="237" y="178"/>
                  </a:lnTo>
                  <a:lnTo>
                    <a:pt x="231" y="170"/>
                  </a:lnTo>
                  <a:lnTo>
                    <a:pt x="227" y="162"/>
                  </a:lnTo>
                  <a:lnTo>
                    <a:pt x="222" y="155"/>
                  </a:lnTo>
                  <a:lnTo>
                    <a:pt x="217" y="147"/>
                  </a:lnTo>
                  <a:lnTo>
                    <a:pt x="212" y="142"/>
                  </a:lnTo>
                  <a:lnTo>
                    <a:pt x="209" y="135"/>
                  </a:lnTo>
                  <a:lnTo>
                    <a:pt x="204" y="128"/>
                  </a:lnTo>
                  <a:lnTo>
                    <a:pt x="201" y="125"/>
                  </a:lnTo>
                  <a:lnTo>
                    <a:pt x="197" y="120"/>
                  </a:lnTo>
                  <a:lnTo>
                    <a:pt x="194" y="117"/>
                  </a:lnTo>
                  <a:lnTo>
                    <a:pt x="191" y="113"/>
                  </a:lnTo>
                  <a:lnTo>
                    <a:pt x="189" y="110"/>
                  </a:lnTo>
                  <a:lnTo>
                    <a:pt x="186" y="110"/>
                  </a:lnTo>
                  <a:lnTo>
                    <a:pt x="184" y="107"/>
                  </a:lnTo>
                  <a:lnTo>
                    <a:pt x="181" y="103"/>
                  </a:lnTo>
                  <a:lnTo>
                    <a:pt x="176" y="100"/>
                  </a:lnTo>
                  <a:lnTo>
                    <a:pt x="172" y="97"/>
                  </a:lnTo>
                  <a:lnTo>
                    <a:pt x="167" y="93"/>
                  </a:lnTo>
                  <a:lnTo>
                    <a:pt x="162" y="90"/>
                  </a:lnTo>
                  <a:lnTo>
                    <a:pt x="157" y="85"/>
                  </a:lnTo>
                  <a:lnTo>
                    <a:pt x="152" y="82"/>
                  </a:lnTo>
                  <a:lnTo>
                    <a:pt x="149" y="77"/>
                  </a:lnTo>
                  <a:lnTo>
                    <a:pt x="142" y="73"/>
                  </a:lnTo>
                  <a:lnTo>
                    <a:pt x="138" y="67"/>
                  </a:lnTo>
                  <a:lnTo>
                    <a:pt x="131" y="62"/>
                  </a:lnTo>
                  <a:lnTo>
                    <a:pt x="124" y="58"/>
                  </a:lnTo>
                  <a:lnTo>
                    <a:pt x="119" y="53"/>
                  </a:lnTo>
                  <a:lnTo>
                    <a:pt x="113" y="48"/>
                  </a:lnTo>
                  <a:lnTo>
                    <a:pt x="108" y="43"/>
                  </a:lnTo>
                  <a:lnTo>
                    <a:pt x="101" y="40"/>
                  </a:lnTo>
                  <a:lnTo>
                    <a:pt x="96" y="35"/>
                  </a:lnTo>
                  <a:lnTo>
                    <a:pt x="89" y="30"/>
                  </a:lnTo>
                  <a:lnTo>
                    <a:pt x="84" y="27"/>
                  </a:lnTo>
                  <a:lnTo>
                    <a:pt x="79" y="22"/>
                  </a:lnTo>
                  <a:lnTo>
                    <a:pt x="74" y="18"/>
                  </a:lnTo>
                  <a:lnTo>
                    <a:pt x="71" y="13"/>
                  </a:lnTo>
                  <a:lnTo>
                    <a:pt x="68" y="10"/>
                  </a:lnTo>
                  <a:lnTo>
                    <a:pt x="64" y="8"/>
                  </a:lnTo>
                  <a:lnTo>
                    <a:pt x="61" y="7"/>
                  </a:lnTo>
                  <a:lnTo>
                    <a:pt x="59" y="3"/>
                  </a:lnTo>
                  <a:lnTo>
                    <a:pt x="56" y="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8F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22" name="Freeform 118"/>
            <p:cNvSpPr>
              <a:spLocks/>
            </p:cNvSpPr>
            <p:nvPr/>
          </p:nvSpPr>
          <p:spPr bwMode="auto">
            <a:xfrm>
              <a:off x="2788" y="2122"/>
              <a:ext cx="717" cy="808"/>
            </a:xfrm>
            <a:custGeom>
              <a:avLst/>
              <a:gdLst/>
              <a:ahLst/>
              <a:cxnLst>
                <a:cxn ang="0">
                  <a:pos x="685" y="89"/>
                </a:cxn>
                <a:cxn ang="0">
                  <a:pos x="534" y="8"/>
                </a:cxn>
                <a:cxn ang="0">
                  <a:pos x="411" y="7"/>
                </a:cxn>
                <a:cxn ang="0">
                  <a:pos x="413" y="20"/>
                </a:cxn>
                <a:cxn ang="0">
                  <a:pos x="384" y="18"/>
                </a:cxn>
                <a:cxn ang="0">
                  <a:pos x="376" y="35"/>
                </a:cxn>
                <a:cxn ang="0">
                  <a:pos x="379" y="70"/>
                </a:cxn>
                <a:cxn ang="0">
                  <a:pos x="408" y="119"/>
                </a:cxn>
                <a:cxn ang="0">
                  <a:pos x="441" y="147"/>
                </a:cxn>
                <a:cxn ang="0">
                  <a:pos x="414" y="140"/>
                </a:cxn>
                <a:cxn ang="0">
                  <a:pos x="404" y="147"/>
                </a:cxn>
                <a:cxn ang="0">
                  <a:pos x="431" y="175"/>
                </a:cxn>
                <a:cxn ang="0">
                  <a:pos x="391" y="165"/>
                </a:cxn>
                <a:cxn ang="0">
                  <a:pos x="413" y="195"/>
                </a:cxn>
                <a:cxn ang="0">
                  <a:pos x="434" y="220"/>
                </a:cxn>
                <a:cxn ang="0">
                  <a:pos x="381" y="209"/>
                </a:cxn>
                <a:cxn ang="0">
                  <a:pos x="414" y="232"/>
                </a:cxn>
                <a:cxn ang="0">
                  <a:pos x="403" y="237"/>
                </a:cxn>
                <a:cxn ang="0">
                  <a:pos x="359" y="230"/>
                </a:cxn>
                <a:cxn ang="0">
                  <a:pos x="398" y="265"/>
                </a:cxn>
                <a:cxn ang="0">
                  <a:pos x="376" y="264"/>
                </a:cxn>
                <a:cxn ang="0">
                  <a:pos x="354" y="264"/>
                </a:cxn>
                <a:cxn ang="0">
                  <a:pos x="369" y="289"/>
                </a:cxn>
                <a:cxn ang="0">
                  <a:pos x="328" y="274"/>
                </a:cxn>
                <a:cxn ang="0">
                  <a:pos x="346" y="300"/>
                </a:cxn>
                <a:cxn ang="0">
                  <a:pos x="356" y="329"/>
                </a:cxn>
                <a:cxn ang="0">
                  <a:pos x="300" y="297"/>
                </a:cxn>
                <a:cxn ang="0">
                  <a:pos x="313" y="322"/>
                </a:cxn>
                <a:cxn ang="0">
                  <a:pos x="293" y="312"/>
                </a:cxn>
                <a:cxn ang="0">
                  <a:pos x="270" y="315"/>
                </a:cxn>
                <a:cxn ang="0">
                  <a:pos x="266" y="347"/>
                </a:cxn>
                <a:cxn ang="0">
                  <a:pos x="238" y="342"/>
                </a:cxn>
                <a:cxn ang="0">
                  <a:pos x="250" y="364"/>
                </a:cxn>
                <a:cxn ang="0">
                  <a:pos x="220" y="350"/>
                </a:cxn>
                <a:cxn ang="0">
                  <a:pos x="235" y="392"/>
                </a:cxn>
                <a:cxn ang="0">
                  <a:pos x="215" y="400"/>
                </a:cxn>
                <a:cxn ang="0">
                  <a:pos x="195" y="416"/>
                </a:cxn>
                <a:cxn ang="0">
                  <a:pos x="191" y="442"/>
                </a:cxn>
                <a:cxn ang="0">
                  <a:pos x="157" y="427"/>
                </a:cxn>
                <a:cxn ang="0">
                  <a:pos x="137" y="451"/>
                </a:cxn>
                <a:cxn ang="0">
                  <a:pos x="108" y="486"/>
                </a:cxn>
                <a:cxn ang="0">
                  <a:pos x="63" y="521"/>
                </a:cxn>
                <a:cxn ang="0">
                  <a:pos x="22" y="489"/>
                </a:cxn>
                <a:cxn ang="0">
                  <a:pos x="0" y="507"/>
                </a:cxn>
                <a:cxn ang="0">
                  <a:pos x="17" y="549"/>
                </a:cxn>
                <a:cxn ang="0">
                  <a:pos x="196" y="699"/>
                </a:cxn>
                <a:cxn ang="0">
                  <a:pos x="479" y="789"/>
                </a:cxn>
                <a:cxn ang="0">
                  <a:pos x="572" y="773"/>
                </a:cxn>
                <a:cxn ang="0">
                  <a:pos x="610" y="672"/>
                </a:cxn>
                <a:cxn ang="0">
                  <a:pos x="662" y="597"/>
                </a:cxn>
                <a:cxn ang="0">
                  <a:pos x="677" y="557"/>
                </a:cxn>
                <a:cxn ang="0">
                  <a:pos x="670" y="527"/>
                </a:cxn>
                <a:cxn ang="0">
                  <a:pos x="632" y="521"/>
                </a:cxn>
                <a:cxn ang="0">
                  <a:pos x="599" y="541"/>
                </a:cxn>
                <a:cxn ang="0">
                  <a:pos x="600" y="564"/>
                </a:cxn>
                <a:cxn ang="0">
                  <a:pos x="574" y="584"/>
                </a:cxn>
                <a:cxn ang="0">
                  <a:pos x="557" y="624"/>
                </a:cxn>
                <a:cxn ang="0">
                  <a:pos x="512" y="672"/>
                </a:cxn>
                <a:cxn ang="0">
                  <a:pos x="431" y="652"/>
                </a:cxn>
                <a:cxn ang="0">
                  <a:pos x="474" y="602"/>
                </a:cxn>
                <a:cxn ang="0">
                  <a:pos x="542" y="519"/>
                </a:cxn>
                <a:cxn ang="0">
                  <a:pos x="587" y="397"/>
                </a:cxn>
                <a:cxn ang="0">
                  <a:pos x="679" y="207"/>
                </a:cxn>
              </a:cxnLst>
              <a:rect l="0" t="0" r="r" b="b"/>
              <a:pathLst>
                <a:path w="717" h="808">
                  <a:moveTo>
                    <a:pt x="717" y="134"/>
                  </a:moveTo>
                  <a:lnTo>
                    <a:pt x="715" y="134"/>
                  </a:lnTo>
                  <a:lnTo>
                    <a:pt x="715" y="132"/>
                  </a:lnTo>
                  <a:lnTo>
                    <a:pt x="715" y="130"/>
                  </a:lnTo>
                  <a:lnTo>
                    <a:pt x="713" y="130"/>
                  </a:lnTo>
                  <a:lnTo>
                    <a:pt x="713" y="129"/>
                  </a:lnTo>
                  <a:lnTo>
                    <a:pt x="712" y="127"/>
                  </a:lnTo>
                  <a:lnTo>
                    <a:pt x="712" y="125"/>
                  </a:lnTo>
                  <a:lnTo>
                    <a:pt x="710" y="124"/>
                  </a:lnTo>
                  <a:lnTo>
                    <a:pt x="708" y="120"/>
                  </a:lnTo>
                  <a:lnTo>
                    <a:pt x="708" y="119"/>
                  </a:lnTo>
                  <a:lnTo>
                    <a:pt x="707" y="117"/>
                  </a:lnTo>
                  <a:lnTo>
                    <a:pt x="705" y="115"/>
                  </a:lnTo>
                  <a:lnTo>
                    <a:pt x="703" y="112"/>
                  </a:lnTo>
                  <a:lnTo>
                    <a:pt x="702" y="110"/>
                  </a:lnTo>
                  <a:lnTo>
                    <a:pt x="700" y="107"/>
                  </a:lnTo>
                  <a:lnTo>
                    <a:pt x="699" y="104"/>
                  </a:lnTo>
                  <a:lnTo>
                    <a:pt x="697" y="102"/>
                  </a:lnTo>
                  <a:lnTo>
                    <a:pt x="694" y="100"/>
                  </a:lnTo>
                  <a:lnTo>
                    <a:pt x="692" y="97"/>
                  </a:lnTo>
                  <a:lnTo>
                    <a:pt x="690" y="94"/>
                  </a:lnTo>
                  <a:lnTo>
                    <a:pt x="687" y="92"/>
                  </a:lnTo>
                  <a:lnTo>
                    <a:pt x="685" y="89"/>
                  </a:lnTo>
                  <a:lnTo>
                    <a:pt x="684" y="85"/>
                  </a:lnTo>
                  <a:lnTo>
                    <a:pt x="680" y="84"/>
                  </a:lnTo>
                  <a:lnTo>
                    <a:pt x="677" y="82"/>
                  </a:lnTo>
                  <a:lnTo>
                    <a:pt x="677" y="79"/>
                  </a:lnTo>
                  <a:lnTo>
                    <a:pt x="674" y="75"/>
                  </a:lnTo>
                  <a:lnTo>
                    <a:pt x="670" y="72"/>
                  </a:lnTo>
                  <a:lnTo>
                    <a:pt x="669" y="70"/>
                  </a:lnTo>
                  <a:lnTo>
                    <a:pt x="665" y="68"/>
                  </a:lnTo>
                  <a:lnTo>
                    <a:pt x="655" y="62"/>
                  </a:lnTo>
                  <a:lnTo>
                    <a:pt x="647" y="57"/>
                  </a:lnTo>
                  <a:lnTo>
                    <a:pt x="639" y="52"/>
                  </a:lnTo>
                  <a:lnTo>
                    <a:pt x="629" y="47"/>
                  </a:lnTo>
                  <a:lnTo>
                    <a:pt x="620" y="42"/>
                  </a:lnTo>
                  <a:lnTo>
                    <a:pt x="610" y="37"/>
                  </a:lnTo>
                  <a:lnTo>
                    <a:pt x="602" y="33"/>
                  </a:lnTo>
                  <a:lnTo>
                    <a:pt x="595" y="28"/>
                  </a:lnTo>
                  <a:lnTo>
                    <a:pt x="585" y="25"/>
                  </a:lnTo>
                  <a:lnTo>
                    <a:pt x="577" y="22"/>
                  </a:lnTo>
                  <a:lnTo>
                    <a:pt x="569" y="18"/>
                  </a:lnTo>
                  <a:lnTo>
                    <a:pt x="559" y="17"/>
                  </a:lnTo>
                  <a:lnTo>
                    <a:pt x="551" y="13"/>
                  </a:lnTo>
                  <a:lnTo>
                    <a:pt x="542" y="12"/>
                  </a:lnTo>
                  <a:lnTo>
                    <a:pt x="534" y="8"/>
                  </a:lnTo>
                  <a:lnTo>
                    <a:pt x="524" y="7"/>
                  </a:lnTo>
                  <a:lnTo>
                    <a:pt x="516" y="5"/>
                  </a:lnTo>
                  <a:lnTo>
                    <a:pt x="509" y="3"/>
                  </a:lnTo>
                  <a:lnTo>
                    <a:pt x="501" y="2"/>
                  </a:lnTo>
                  <a:lnTo>
                    <a:pt x="492" y="2"/>
                  </a:lnTo>
                  <a:lnTo>
                    <a:pt x="484" y="2"/>
                  </a:lnTo>
                  <a:lnTo>
                    <a:pt x="476" y="0"/>
                  </a:lnTo>
                  <a:lnTo>
                    <a:pt x="469" y="0"/>
                  </a:lnTo>
                  <a:lnTo>
                    <a:pt x="461" y="0"/>
                  </a:lnTo>
                  <a:lnTo>
                    <a:pt x="452" y="0"/>
                  </a:lnTo>
                  <a:lnTo>
                    <a:pt x="446" y="0"/>
                  </a:lnTo>
                  <a:lnTo>
                    <a:pt x="438" y="0"/>
                  </a:lnTo>
                  <a:lnTo>
                    <a:pt x="433" y="0"/>
                  </a:lnTo>
                  <a:lnTo>
                    <a:pt x="424" y="0"/>
                  </a:lnTo>
                  <a:lnTo>
                    <a:pt x="418" y="0"/>
                  </a:lnTo>
                  <a:lnTo>
                    <a:pt x="411" y="0"/>
                  </a:lnTo>
                  <a:lnTo>
                    <a:pt x="404" y="2"/>
                  </a:lnTo>
                  <a:lnTo>
                    <a:pt x="406" y="2"/>
                  </a:lnTo>
                  <a:lnTo>
                    <a:pt x="406" y="3"/>
                  </a:lnTo>
                  <a:lnTo>
                    <a:pt x="408" y="3"/>
                  </a:lnTo>
                  <a:lnTo>
                    <a:pt x="409" y="5"/>
                  </a:lnTo>
                  <a:lnTo>
                    <a:pt x="409" y="7"/>
                  </a:lnTo>
                  <a:lnTo>
                    <a:pt x="411" y="7"/>
                  </a:lnTo>
                  <a:lnTo>
                    <a:pt x="411" y="8"/>
                  </a:lnTo>
                  <a:lnTo>
                    <a:pt x="413" y="8"/>
                  </a:lnTo>
                  <a:lnTo>
                    <a:pt x="413" y="10"/>
                  </a:lnTo>
                  <a:lnTo>
                    <a:pt x="414" y="12"/>
                  </a:lnTo>
                  <a:lnTo>
                    <a:pt x="416" y="13"/>
                  </a:lnTo>
                  <a:lnTo>
                    <a:pt x="416" y="15"/>
                  </a:lnTo>
                  <a:lnTo>
                    <a:pt x="418" y="15"/>
                  </a:lnTo>
                  <a:lnTo>
                    <a:pt x="418" y="17"/>
                  </a:lnTo>
                  <a:lnTo>
                    <a:pt x="419" y="18"/>
                  </a:lnTo>
                  <a:lnTo>
                    <a:pt x="421" y="18"/>
                  </a:lnTo>
                  <a:lnTo>
                    <a:pt x="421" y="20"/>
                  </a:lnTo>
                  <a:lnTo>
                    <a:pt x="423" y="20"/>
                  </a:lnTo>
                  <a:lnTo>
                    <a:pt x="423" y="22"/>
                  </a:lnTo>
                  <a:lnTo>
                    <a:pt x="424" y="22"/>
                  </a:lnTo>
                  <a:lnTo>
                    <a:pt x="424" y="23"/>
                  </a:lnTo>
                  <a:lnTo>
                    <a:pt x="423" y="23"/>
                  </a:lnTo>
                  <a:lnTo>
                    <a:pt x="423" y="22"/>
                  </a:lnTo>
                  <a:lnTo>
                    <a:pt x="421" y="22"/>
                  </a:lnTo>
                  <a:lnTo>
                    <a:pt x="419" y="22"/>
                  </a:lnTo>
                  <a:lnTo>
                    <a:pt x="418" y="22"/>
                  </a:lnTo>
                  <a:lnTo>
                    <a:pt x="416" y="22"/>
                  </a:lnTo>
                  <a:lnTo>
                    <a:pt x="414" y="20"/>
                  </a:lnTo>
                  <a:lnTo>
                    <a:pt x="413" y="20"/>
                  </a:lnTo>
                  <a:lnTo>
                    <a:pt x="411" y="20"/>
                  </a:lnTo>
                  <a:lnTo>
                    <a:pt x="409" y="20"/>
                  </a:lnTo>
                  <a:lnTo>
                    <a:pt x="408" y="18"/>
                  </a:lnTo>
                  <a:lnTo>
                    <a:pt x="406" y="18"/>
                  </a:lnTo>
                  <a:lnTo>
                    <a:pt x="404" y="18"/>
                  </a:lnTo>
                  <a:lnTo>
                    <a:pt x="403" y="18"/>
                  </a:lnTo>
                  <a:lnTo>
                    <a:pt x="401" y="18"/>
                  </a:lnTo>
                  <a:lnTo>
                    <a:pt x="399" y="18"/>
                  </a:lnTo>
                  <a:lnTo>
                    <a:pt x="398" y="18"/>
                  </a:lnTo>
                  <a:lnTo>
                    <a:pt x="396" y="17"/>
                  </a:lnTo>
                  <a:lnTo>
                    <a:pt x="394" y="17"/>
                  </a:lnTo>
                  <a:lnTo>
                    <a:pt x="393" y="17"/>
                  </a:lnTo>
                  <a:lnTo>
                    <a:pt x="391" y="17"/>
                  </a:lnTo>
                  <a:lnTo>
                    <a:pt x="389" y="15"/>
                  </a:lnTo>
                  <a:lnTo>
                    <a:pt x="388" y="15"/>
                  </a:lnTo>
                  <a:lnTo>
                    <a:pt x="386" y="15"/>
                  </a:lnTo>
                  <a:lnTo>
                    <a:pt x="384" y="15"/>
                  </a:lnTo>
                  <a:lnTo>
                    <a:pt x="383" y="13"/>
                  </a:lnTo>
                  <a:lnTo>
                    <a:pt x="381" y="13"/>
                  </a:lnTo>
                  <a:lnTo>
                    <a:pt x="381" y="15"/>
                  </a:lnTo>
                  <a:lnTo>
                    <a:pt x="383" y="15"/>
                  </a:lnTo>
                  <a:lnTo>
                    <a:pt x="383" y="17"/>
                  </a:lnTo>
                  <a:lnTo>
                    <a:pt x="384" y="18"/>
                  </a:lnTo>
                  <a:lnTo>
                    <a:pt x="384" y="18"/>
                  </a:lnTo>
                  <a:lnTo>
                    <a:pt x="386" y="18"/>
                  </a:lnTo>
                  <a:lnTo>
                    <a:pt x="386" y="20"/>
                  </a:lnTo>
                  <a:lnTo>
                    <a:pt x="388" y="22"/>
                  </a:lnTo>
                  <a:lnTo>
                    <a:pt x="388" y="23"/>
                  </a:lnTo>
                  <a:lnTo>
                    <a:pt x="389" y="23"/>
                  </a:lnTo>
                  <a:lnTo>
                    <a:pt x="389" y="25"/>
                  </a:lnTo>
                  <a:lnTo>
                    <a:pt x="391" y="27"/>
                  </a:lnTo>
                  <a:lnTo>
                    <a:pt x="391" y="28"/>
                  </a:lnTo>
                  <a:lnTo>
                    <a:pt x="393" y="28"/>
                  </a:lnTo>
                  <a:lnTo>
                    <a:pt x="393" y="30"/>
                  </a:lnTo>
                  <a:lnTo>
                    <a:pt x="394" y="32"/>
                  </a:lnTo>
                  <a:lnTo>
                    <a:pt x="393" y="32"/>
                  </a:lnTo>
                  <a:lnTo>
                    <a:pt x="391" y="32"/>
                  </a:lnTo>
                  <a:lnTo>
                    <a:pt x="389" y="32"/>
                  </a:lnTo>
                  <a:lnTo>
                    <a:pt x="388" y="33"/>
                  </a:lnTo>
                  <a:lnTo>
                    <a:pt x="386" y="33"/>
                  </a:lnTo>
                  <a:lnTo>
                    <a:pt x="384" y="33"/>
                  </a:lnTo>
                  <a:lnTo>
                    <a:pt x="383" y="33"/>
                  </a:lnTo>
                  <a:lnTo>
                    <a:pt x="381" y="35"/>
                  </a:lnTo>
                  <a:lnTo>
                    <a:pt x="379" y="35"/>
                  </a:lnTo>
                  <a:lnTo>
                    <a:pt x="378" y="35"/>
                  </a:lnTo>
                  <a:lnTo>
                    <a:pt x="376" y="35"/>
                  </a:lnTo>
                  <a:lnTo>
                    <a:pt x="374" y="35"/>
                  </a:lnTo>
                  <a:lnTo>
                    <a:pt x="373" y="35"/>
                  </a:lnTo>
                  <a:lnTo>
                    <a:pt x="371" y="35"/>
                  </a:lnTo>
                  <a:lnTo>
                    <a:pt x="369" y="35"/>
                  </a:lnTo>
                  <a:lnTo>
                    <a:pt x="368" y="37"/>
                  </a:lnTo>
                  <a:lnTo>
                    <a:pt x="366" y="37"/>
                  </a:lnTo>
                  <a:lnTo>
                    <a:pt x="364" y="37"/>
                  </a:lnTo>
                  <a:lnTo>
                    <a:pt x="363" y="37"/>
                  </a:lnTo>
                  <a:lnTo>
                    <a:pt x="361" y="37"/>
                  </a:lnTo>
                  <a:lnTo>
                    <a:pt x="363" y="40"/>
                  </a:lnTo>
                  <a:lnTo>
                    <a:pt x="364" y="43"/>
                  </a:lnTo>
                  <a:lnTo>
                    <a:pt x="364" y="45"/>
                  </a:lnTo>
                  <a:lnTo>
                    <a:pt x="366" y="48"/>
                  </a:lnTo>
                  <a:lnTo>
                    <a:pt x="368" y="50"/>
                  </a:lnTo>
                  <a:lnTo>
                    <a:pt x="369" y="52"/>
                  </a:lnTo>
                  <a:lnTo>
                    <a:pt x="371" y="55"/>
                  </a:lnTo>
                  <a:lnTo>
                    <a:pt x="371" y="57"/>
                  </a:lnTo>
                  <a:lnTo>
                    <a:pt x="373" y="60"/>
                  </a:lnTo>
                  <a:lnTo>
                    <a:pt x="374" y="62"/>
                  </a:lnTo>
                  <a:lnTo>
                    <a:pt x="376" y="65"/>
                  </a:lnTo>
                  <a:lnTo>
                    <a:pt x="378" y="67"/>
                  </a:lnTo>
                  <a:lnTo>
                    <a:pt x="379" y="68"/>
                  </a:lnTo>
                  <a:lnTo>
                    <a:pt x="379" y="70"/>
                  </a:lnTo>
                  <a:lnTo>
                    <a:pt x="381" y="72"/>
                  </a:lnTo>
                  <a:lnTo>
                    <a:pt x="383" y="75"/>
                  </a:lnTo>
                  <a:lnTo>
                    <a:pt x="384" y="77"/>
                  </a:lnTo>
                  <a:lnTo>
                    <a:pt x="386" y="80"/>
                  </a:lnTo>
                  <a:lnTo>
                    <a:pt x="388" y="82"/>
                  </a:lnTo>
                  <a:lnTo>
                    <a:pt x="388" y="85"/>
                  </a:lnTo>
                  <a:lnTo>
                    <a:pt x="389" y="85"/>
                  </a:lnTo>
                  <a:lnTo>
                    <a:pt x="391" y="89"/>
                  </a:lnTo>
                  <a:lnTo>
                    <a:pt x="393" y="90"/>
                  </a:lnTo>
                  <a:lnTo>
                    <a:pt x="393" y="94"/>
                  </a:lnTo>
                  <a:lnTo>
                    <a:pt x="394" y="95"/>
                  </a:lnTo>
                  <a:lnTo>
                    <a:pt x="396" y="99"/>
                  </a:lnTo>
                  <a:lnTo>
                    <a:pt x="396" y="102"/>
                  </a:lnTo>
                  <a:lnTo>
                    <a:pt x="398" y="102"/>
                  </a:lnTo>
                  <a:lnTo>
                    <a:pt x="398" y="105"/>
                  </a:lnTo>
                  <a:lnTo>
                    <a:pt x="399" y="109"/>
                  </a:lnTo>
                  <a:lnTo>
                    <a:pt x="399" y="110"/>
                  </a:lnTo>
                  <a:lnTo>
                    <a:pt x="401" y="114"/>
                  </a:lnTo>
                  <a:lnTo>
                    <a:pt x="403" y="115"/>
                  </a:lnTo>
                  <a:lnTo>
                    <a:pt x="404" y="117"/>
                  </a:lnTo>
                  <a:lnTo>
                    <a:pt x="404" y="119"/>
                  </a:lnTo>
                  <a:lnTo>
                    <a:pt x="406" y="119"/>
                  </a:lnTo>
                  <a:lnTo>
                    <a:pt x="408" y="119"/>
                  </a:lnTo>
                  <a:lnTo>
                    <a:pt x="409" y="120"/>
                  </a:lnTo>
                  <a:lnTo>
                    <a:pt x="411" y="122"/>
                  </a:lnTo>
                  <a:lnTo>
                    <a:pt x="413" y="124"/>
                  </a:lnTo>
                  <a:lnTo>
                    <a:pt x="414" y="124"/>
                  </a:lnTo>
                  <a:lnTo>
                    <a:pt x="416" y="125"/>
                  </a:lnTo>
                  <a:lnTo>
                    <a:pt x="418" y="127"/>
                  </a:lnTo>
                  <a:lnTo>
                    <a:pt x="419" y="129"/>
                  </a:lnTo>
                  <a:lnTo>
                    <a:pt x="419" y="130"/>
                  </a:lnTo>
                  <a:lnTo>
                    <a:pt x="421" y="130"/>
                  </a:lnTo>
                  <a:lnTo>
                    <a:pt x="423" y="132"/>
                  </a:lnTo>
                  <a:lnTo>
                    <a:pt x="424" y="134"/>
                  </a:lnTo>
                  <a:lnTo>
                    <a:pt x="426" y="135"/>
                  </a:lnTo>
                  <a:lnTo>
                    <a:pt x="428" y="135"/>
                  </a:lnTo>
                  <a:lnTo>
                    <a:pt x="429" y="135"/>
                  </a:lnTo>
                  <a:lnTo>
                    <a:pt x="431" y="137"/>
                  </a:lnTo>
                  <a:lnTo>
                    <a:pt x="433" y="139"/>
                  </a:lnTo>
                  <a:lnTo>
                    <a:pt x="433" y="140"/>
                  </a:lnTo>
                  <a:lnTo>
                    <a:pt x="434" y="140"/>
                  </a:lnTo>
                  <a:lnTo>
                    <a:pt x="434" y="142"/>
                  </a:lnTo>
                  <a:lnTo>
                    <a:pt x="436" y="144"/>
                  </a:lnTo>
                  <a:lnTo>
                    <a:pt x="438" y="145"/>
                  </a:lnTo>
                  <a:lnTo>
                    <a:pt x="439" y="147"/>
                  </a:lnTo>
                  <a:lnTo>
                    <a:pt x="441" y="147"/>
                  </a:lnTo>
                  <a:lnTo>
                    <a:pt x="443" y="149"/>
                  </a:lnTo>
                  <a:lnTo>
                    <a:pt x="444" y="150"/>
                  </a:lnTo>
                  <a:lnTo>
                    <a:pt x="444" y="152"/>
                  </a:lnTo>
                  <a:lnTo>
                    <a:pt x="446" y="152"/>
                  </a:lnTo>
                  <a:lnTo>
                    <a:pt x="444" y="152"/>
                  </a:lnTo>
                  <a:lnTo>
                    <a:pt x="443" y="152"/>
                  </a:lnTo>
                  <a:lnTo>
                    <a:pt x="441" y="150"/>
                  </a:lnTo>
                  <a:lnTo>
                    <a:pt x="439" y="150"/>
                  </a:lnTo>
                  <a:lnTo>
                    <a:pt x="438" y="150"/>
                  </a:lnTo>
                  <a:lnTo>
                    <a:pt x="436" y="149"/>
                  </a:lnTo>
                  <a:lnTo>
                    <a:pt x="434" y="149"/>
                  </a:lnTo>
                  <a:lnTo>
                    <a:pt x="434" y="149"/>
                  </a:lnTo>
                  <a:lnTo>
                    <a:pt x="433" y="147"/>
                  </a:lnTo>
                  <a:lnTo>
                    <a:pt x="431" y="147"/>
                  </a:lnTo>
                  <a:lnTo>
                    <a:pt x="429" y="145"/>
                  </a:lnTo>
                  <a:lnTo>
                    <a:pt x="426" y="145"/>
                  </a:lnTo>
                  <a:lnTo>
                    <a:pt x="424" y="145"/>
                  </a:lnTo>
                  <a:lnTo>
                    <a:pt x="423" y="144"/>
                  </a:lnTo>
                  <a:lnTo>
                    <a:pt x="421" y="144"/>
                  </a:lnTo>
                  <a:lnTo>
                    <a:pt x="419" y="142"/>
                  </a:lnTo>
                  <a:lnTo>
                    <a:pt x="418" y="142"/>
                  </a:lnTo>
                  <a:lnTo>
                    <a:pt x="416" y="142"/>
                  </a:lnTo>
                  <a:lnTo>
                    <a:pt x="414" y="140"/>
                  </a:lnTo>
                  <a:lnTo>
                    <a:pt x="413" y="140"/>
                  </a:lnTo>
                  <a:lnTo>
                    <a:pt x="411" y="140"/>
                  </a:lnTo>
                  <a:lnTo>
                    <a:pt x="409" y="139"/>
                  </a:lnTo>
                  <a:lnTo>
                    <a:pt x="408" y="139"/>
                  </a:lnTo>
                  <a:lnTo>
                    <a:pt x="404" y="137"/>
                  </a:lnTo>
                  <a:lnTo>
                    <a:pt x="403" y="137"/>
                  </a:lnTo>
                  <a:lnTo>
                    <a:pt x="401" y="137"/>
                  </a:lnTo>
                  <a:lnTo>
                    <a:pt x="399" y="135"/>
                  </a:lnTo>
                  <a:lnTo>
                    <a:pt x="398" y="135"/>
                  </a:lnTo>
                  <a:lnTo>
                    <a:pt x="396" y="135"/>
                  </a:lnTo>
                  <a:lnTo>
                    <a:pt x="394" y="135"/>
                  </a:lnTo>
                  <a:lnTo>
                    <a:pt x="393" y="135"/>
                  </a:lnTo>
                  <a:lnTo>
                    <a:pt x="391" y="134"/>
                  </a:lnTo>
                  <a:lnTo>
                    <a:pt x="393" y="135"/>
                  </a:lnTo>
                  <a:lnTo>
                    <a:pt x="393" y="135"/>
                  </a:lnTo>
                  <a:lnTo>
                    <a:pt x="394" y="137"/>
                  </a:lnTo>
                  <a:lnTo>
                    <a:pt x="396" y="139"/>
                  </a:lnTo>
                  <a:lnTo>
                    <a:pt x="398" y="140"/>
                  </a:lnTo>
                  <a:lnTo>
                    <a:pt x="399" y="140"/>
                  </a:lnTo>
                  <a:lnTo>
                    <a:pt x="399" y="142"/>
                  </a:lnTo>
                  <a:lnTo>
                    <a:pt x="401" y="144"/>
                  </a:lnTo>
                  <a:lnTo>
                    <a:pt x="403" y="145"/>
                  </a:lnTo>
                  <a:lnTo>
                    <a:pt x="404" y="147"/>
                  </a:lnTo>
                  <a:lnTo>
                    <a:pt x="406" y="149"/>
                  </a:lnTo>
                  <a:lnTo>
                    <a:pt x="406" y="150"/>
                  </a:lnTo>
                  <a:lnTo>
                    <a:pt x="408" y="152"/>
                  </a:lnTo>
                  <a:lnTo>
                    <a:pt x="409" y="152"/>
                  </a:lnTo>
                  <a:lnTo>
                    <a:pt x="411" y="152"/>
                  </a:lnTo>
                  <a:lnTo>
                    <a:pt x="413" y="154"/>
                  </a:lnTo>
                  <a:lnTo>
                    <a:pt x="413" y="155"/>
                  </a:lnTo>
                  <a:lnTo>
                    <a:pt x="414" y="157"/>
                  </a:lnTo>
                  <a:lnTo>
                    <a:pt x="416" y="159"/>
                  </a:lnTo>
                  <a:lnTo>
                    <a:pt x="418" y="160"/>
                  </a:lnTo>
                  <a:lnTo>
                    <a:pt x="419" y="160"/>
                  </a:lnTo>
                  <a:lnTo>
                    <a:pt x="419" y="162"/>
                  </a:lnTo>
                  <a:lnTo>
                    <a:pt x="421" y="164"/>
                  </a:lnTo>
                  <a:lnTo>
                    <a:pt x="423" y="165"/>
                  </a:lnTo>
                  <a:lnTo>
                    <a:pt x="424" y="167"/>
                  </a:lnTo>
                  <a:lnTo>
                    <a:pt x="426" y="169"/>
                  </a:lnTo>
                  <a:lnTo>
                    <a:pt x="426" y="169"/>
                  </a:lnTo>
                  <a:lnTo>
                    <a:pt x="428" y="169"/>
                  </a:lnTo>
                  <a:lnTo>
                    <a:pt x="429" y="170"/>
                  </a:lnTo>
                  <a:lnTo>
                    <a:pt x="431" y="172"/>
                  </a:lnTo>
                  <a:lnTo>
                    <a:pt x="431" y="174"/>
                  </a:lnTo>
                  <a:lnTo>
                    <a:pt x="433" y="175"/>
                  </a:lnTo>
                  <a:lnTo>
                    <a:pt x="431" y="175"/>
                  </a:lnTo>
                  <a:lnTo>
                    <a:pt x="429" y="174"/>
                  </a:lnTo>
                  <a:lnTo>
                    <a:pt x="428" y="174"/>
                  </a:lnTo>
                  <a:lnTo>
                    <a:pt x="426" y="174"/>
                  </a:lnTo>
                  <a:lnTo>
                    <a:pt x="424" y="172"/>
                  </a:lnTo>
                  <a:lnTo>
                    <a:pt x="423" y="172"/>
                  </a:lnTo>
                  <a:lnTo>
                    <a:pt x="421" y="172"/>
                  </a:lnTo>
                  <a:lnTo>
                    <a:pt x="419" y="170"/>
                  </a:lnTo>
                  <a:lnTo>
                    <a:pt x="418" y="170"/>
                  </a:lnTo>
                  <a:lnTo>
                    <a:pt x="416" y="170"/>
                  </a:lnTo>
                  <a:lnTo>
                    <a:pt x="414" y="169"/>
                  </a:lnTo>
                  <a:lnTo>
                    <a:pt x="413" y="169"/>
                  </a:lnTo>
                  <a:lnTo>
                    <a:pt x="411" y="169"/>
                  </a:lnTo>
                  <a:lnTo>
                    <a:pt x="409" y="169"/>
                  </a:lnTo>
                  <a:lnTo>
                    <a:pt x="408" y="169"/>
                  </a:lnTo>
                  <a:lnTo>
                    <a:pt x="406" y="169"/>
                  </a:lnTo>
                  <a:lnTo>
                    <a:pt x="404" y="167"/>
                  </a:lnTo>
                  <a:lnTo>
                    <a:pt x="403" y="167"/>
                  </a:lnTo>
                  <a:lnTo>
                    <a:pt x="401" y="167"/>
                  </a:lnTo>
                  <a:lnTo>
                    <a:pt x="399" y="167"/>
                  </a:lnTo>
                  <a:lnTo>
                    <a:pt x="398" y="165"/>
                  </a:lnTo>
                  <a:lnTo>
                    <a:pt x="396" y="165"/>
                  </a:lnTo>
                  <a:lnTo>
                    <a:pt x="393" y="165"/>
                  </a:lnTo>
                  <a:lnTo>
                    <a:pt x="391" y="165"/>
                  </a:lnTo>
                  <a:lnTo>
                    <a:pt x="389" y="164"/>
                  </a:lnTo>
                  <a:lnTo>
                    <a:pt x="388" y="164"/>
                  </a:lnTo>
                  <a:lnTo>
                    <a:pt x="386" y="164"/>
                  </a:lnTo>
                  <a:lnTo>
                    <a:pt x="383" y="164"/>
                  </a:lnTo>
                  <a:lnTo>
                    <a:pt x="381" y="164"/>
                  </a:lnTo>
                  <a:lnTo>
                    <a:pt x="379" y="164"/>
                  </a:lnTo>
                  <a:lnTo>
                    <a:pt x="376" y="164"/>
                  </a:lnTo>
                  <a:lnTo>
                    <a:pt x="379" y="165"/>
                  </a:lnTo>
                  <a:lnTo>
                    <a:pt x="381" y="169"/>
                  </a:lnTo>
                  <a:lnTo>
                    <a:pt x="383" y="169"/>
                  </a:lnTo>
                  <a:lnTo>
                    <a:pt x="384" y="170"/>
                  </a:lnTo>
                  <a:lnTo>
                    <a:pt x="386" y="174"/>
                  </a:lnTo>
                  <a:lnTo>
                    <a:pt x="389" y="175"/>
                  </a:lnTo>
                  <a:lnTo>
                    <a:pt x="391" y="179"/>
                  </a:lnTo>
                  <a:lnTo>
                    <a:pt x="393" y="180"/>
                  </a:lnTo>
                  <a:lnTo>
                    <a:pt x="396" y="182"/>
                  </a:lnTo>
                  <a:lnTo>
                    <a:pt x="398" y="184"/>
                  </a:lnTo>
                  <a:lnTo>
                    <a:pt x="399" y="185"/>
                  </a:lnTo>
                  <a:lnTo>
                    <a:pt x="403" y="187"/>
                  </a:lnTo>
                  <a:lnTo>
                    <a:pt x="404" y="189"/>
                  </a:lnTo>
                  <a:lnTo>
                    <a:pt x="408" y="192"/>
                  </a:lnTo>
                  <a:lnTo>
                    <a:pt x="409" y="194"/>
                  </a:lnTo>
                  <a:lnTo>
                    <a:pt x="413" y="195"/>
                  </a:lnTo>
                  <a:lnTo>
                    <a:pt x="414" y="197"/>
                  </a:lnTo>
                  <a:lnTo>
                    <a:pt x="416" y="199"/>
                  </a:lnTo>
                  <a:lnTo>
                    <a:pt x="419" y="202"/>
                  </a:lnTo>
                  <a:lnTo>
                    <a:pt x="421" y="202"/>
                  </a:lnTo>
                  <a:lnTo>
                    <a:pt x="424" y="204"/>
                  </a:lnTo>
                  <a:lnTo>
                    <a:pt x="426" y="205"/>
                  </a:lnTo>
                  <a:lnTo>
                    <a:pt x="429" y="207"/>
                  </a:lnTo>
                  <a:lnTo>
                    <a:pt x="431" y="210"/>
                  </a:lnTo>
                  <a:lnTo>
                    <a:pt x="434" y="212"/>
                  </a:lnTo>
                  <a:lnTo>
                    <a:pt x="434" y="214"/>
                  </a:lnTo>
                  <a:lnTo>
                    <a:pt x="438" y="215"/>
                  </a:lnTo>
                  <a:lnTo>
                    <a:pt x="439" y="219"/>
                  </a:lnTo>
                  <a:lnTo>
                    <a:pt x="441" y="219"/>
                  </a:lnTo>
                  <a:lnTo>
                    <a:pt x="444" y="220"/>
                  </a:lnTo>
                  <a:lnTo>
                    <a:pt x="446" y="222"/>
                  </a:lnTo>
                  <a:lnTo>
                    <a:pt x="447" y="224"/>
                  </a:lnTo>
                  <a:lnTo>
                    <a:pt x="446" y="224"/>
                  </a:lnTo>
                  <a:lnTo>
                    <a:pt x="444" y="224"/>
                  </a:lnTo>
                  <a:lnTo>
                    <a:pt x="441" y="222"/>
                  </a:lnTo>
                  <a:lnTo>
                    <a:pt x="439" y="222"/>
                  </a:lnTo>
                  <a:lnTo>
                    <a:pt x="438" y="222"/>
                  </a:lnTo>
                  <a:lnTo>
                    <a:pt x="434" y="220"/>
                  </a:lnTo>
                  <a:lnTo>
                    <a:pt x="434" y="220"/>
                  </a:lnTo>
                  <a:lnTo>
                    <a:pt x="433" y="220"/>
                  </a:lnTo>
                  <a:lnTo>
                    <a:pt x="429" y="219"/>
                  </a:lnTo>
                  <a:lnTo>
                    <a:pt x="428" y="219"/>
                  </a:lnTo>
                  <a:lnTo>
                    <a:pt x="426" y="219"/>
                  </a:lnTo>
                  <a:lnTo>
                    <a:pt x="423" y="219"/>
                  </a:lnTo>
                  <a:lnTo>
                    <a:pt x="421" y="219"/>
                  </a:lnTo>
                  <a:lnTo>
                    <a:pt x="418" y="219"/>
                  </a:lnTo>
                  <a:lnTo>
                    <a:pt x="416" y="217"/>
                  </a:lnTo>
                  <a:lnTo>
                    <a:pt x="414" y="217"/>
                  </a:lnTo>
                  <a:lnTo>
                    <a:pt x="411" y="217"/>
                  </a:lnTo>
                  <a:lnTo>
                    <a:pt x="409" y="215"/>
                  </a:lnTo>
                  <a:lnTo>
                    <a:pt x="408" y="215"/>
                  </a:lnTo>
                  <a:lnTo>
                    <a:pt x="404" y="215"/>
                  </a:lnTo>
                  <a:lnTo>
                    <a:pt x="403" y="214"/>
                  </a:lnTo>
                  <a:lnTo>
                    <a:pt x="399" y="214"/>
                  </a:lnTo>
                  <a:lnTo>
                    <a:pt x="398" y="214"/>
                  </a:lnTo>
                  <a:lnTo>
                    <a:pt x="396" y="212"/>
                  </a:lnTo>
                  <a:lnTo>
                    <a:pt x="393" y="212"/>
                  </a:lnTo>
                  <a:lnTo>
                    <a:pt x="391" y="212"/>
                  </a:lnTo>
                  <a:lnTo>
                    <a:pt x="388" y="210"/>
                  </a:lnTo>
                  <a:lnTo>
                    <a:pt x="386" y="210"/>
                  </a:lnTo>
                  <a:lnTo>
                    <a:pt x="384" y="209"/>
                  </a:lnTo>
                  <a:lnTo>
                    <a:pt x="381" y="209"/>
                  </a:lnTo>
                  <a:lnTo>
                    <a:pt x="379" y="209"/>
                  </a:lnTo>
                  <a:lnTo>
                    <a:pt x="376" y="207"/>
                  </a:lnTo>
                  <a:lnTo>
                    <a:pt x="378" y="209"/>
                  </a:lnTo>
                  <a:lnTo>
                    <a:pt x="381" y="210"/>
                  </a:lnTo>
                  <a:lnTo>
                    <a:pt x="383" y="212"/>
                  </a:lnTo>
                  <a:lnTo>
                    <a:pt x="384" y="212"/>
                  </a:lnTo>
                  <a:lnTo>
                    <a:pt x="386" y="214"/>
                  </a:lnTo>
                  <a:lnTo>
                    <a:pt x="388" y="215"/>
                  </a:lnTo>
                  <a:lnTo>
                    <a:pt x="389" y="217"/>
                  </a:lnTo>
                  <a:lnTo>
                    <a:pt x="391" y="217"/>
                  </a:lnTo>
                  <a:lnTo>
                    <a:pt x="393" y="219"/>
                  </a:lnTo>
                  <a:lnTo>
                    <a:pt x="394" y="219"/>
                  </a:lnTo>
                  <a:lnTo>
                    <a:pt x="396" y="220"/>
                  </a:lnTo>
                  <a:lnTo>
                    <a:pt x="398" y="222"/>
                  </a:lnTo>
                  <a:lnTo>
                    <a:pt x="399" y="222"/>
                  </a:lnTo>
                  <a:lnTo>
                    <a:pt x="401" y="224"/>
                  </a:lnTo>
                  <a:lnTo>
                    <a:pt x="403" y="225"/>
                  </a:lnTo>
                  <a:lnTo>
                    <a:pt x="404" y="227"/>
                  </a:lnTo>
                  <a:lnTo>
                    <a:pt x="406" y="227"/>
                  </a:lnTo>
                  <a:lnTo>
                    <a:pt x="409" y="229"/>
                  </a:lnTo>
                  <a:lnTo>
                    <a:pt x="411" y="230"/>
                  </a:lnTo>
                  <a:lnTo>
                    <a:pt x="413" y="232"/>
                  </a:lnTo>
                  <a:lnTo>
                    <a:pt x="414" y="232"/>
                  </a:lnTo>
                  <a:lnTo>
                    <a:pt x="416" y="234"/>
                  </a:lnTo>
                  <a:lnTo>
                    <a:pt x="418" y="235"/>
                  </a:lnTo>
                  <a:lnTo>
                    <a:pt x="419" y="235"/>
                  </a:lnTo>
                  <a:lnTo>
                    <a:pt x="421" y="235"/>
                  </a:lnTo>
                  <a:lnTo>
                    <a:pt x="423" y="237"/>
                  </a:lnTo>
                  <a:lnTo>
                    <a:pt x="424" y="239"/>
                  </a:lnTo>
                  <a:lnTo>
                    <a:pt x="426" y="240"/>
                  </a:lnTo>
                  <a:lnTo>
                    <a:pt x="428" y="240"/>
                  </a:lnTo>
                  <a:lnTo>
                    <a:pt x="429" y="242"/>
                  </a:lnTo>
                  <a:lnTo>
                    <a:pt x="431" y="244"/>
                  </a:lnTo>
                  <a:lnTo>
                    <a:pt x="433" y="245"/>
                  </a:lnTo>
                  <a:lnTo>
                    <a:pt x="431" y="244"/>
                  </a:lnTo>
                  <a:lnTo>
                    <a:pt x="428" y="244"/>
                  </a:lnTo>
                  <a:lnTo>
                    <a:pt x="426" y="244"/>
                  </a:lnTo>
                  <a:lnTo>
                    <a:pt x="423" y="242"/>
                  </a:lnTo>
                  <a:lnTo>
                    <a:pt x="421" y="242"/>
                  </a:lnTo>
                  <a:lnTo>
                    <a:pt x="418" y="240"/>
                  </a:lnTo>
                  <a:lnTo>
                    <a:pt x="416" y="240"/>
                  </a:lnTo>
                  <a:lnTo>
                    <a:pt x="413" y="240"/>
                  </a:lnTo>
                  <a:lnTo>
                    <a:pt x="411" y="239"/>
                  </a:lnTo>
                  <a:lnTo>
                    <a:pt x="408" y="239"/>
                  </a:lnTo>
                  <a:lnTo>
                    <a:pt x="406" y="239"/>
                  </a:lnTo>
                  <a:lnTo>
                    <a:pt x="403" y="237"/>
                  </a:lnTo>
                  <a:lnTo>
                    <a:pt x="401" y="237"/>
                  </a:lnTo>
                  <a:lnTo>
                    <a:pt x="398" y="235"/>
                  </a:lnTo>
                  <a:lnTo>
                    <a:pt x="396" y="235"/>
                  </a:lnTo>
                  <a:lnTo>
                    <a:pt x="393" y="235"/>
                  </a:lnTo>
                  <a:lnTo>
                    <a:pt x="391" y="235"/>
                  </a:lnTo>
                  <a:lnTo>
                    <a:pt x="388" y="235"/>
                  </a:lnTo>
                  <a:lnTo>
                    <a:pt x="386" y="234"/>
                  </a:lnTo>
                  <a:lnTo>
                    <a:pt x="383" y="234"/>
                  </a:lnTo>
                  <a:lnTo>
                    <a:pt x="381" y="234"/>
                  </a:lnTo>
                  <a:lnTo>
                    <a:pt x="378" y="232"/>
                  </a:lnTo>
                  <a:lnTo>
                    <a:pt x="376" y="232"/>
                  </a:lnTo>
                  <a:lnTo>
                    <a:pt x="373" y="232"/>
                  </a:lnTo>
                  <a:lnTo>
                    <a:pt x="371" y="230"/>
                  </a:lnTo>
                  <a:lnTo>
                    <a:pt x="369" y="230"/>
                  </a:lnTo>
                  <a:lnTo>
                    <a:pt x="366" y="229"/>
                  </a:lnTo>
                  <a:lnTo>
                    <a:pt x="364" y="229"/>
                  </a:lnTo>
                  <a:lnTo>
                    <a:pt x="361" y="229"/>
                  </a:lnTo>
                  <a:lnTo>
                    <a:pt x="359" y="227"/>
                  </a:lnTo>
                  <a:lnTo>
                    <a:pt x="356" y="227"/>
                  </a:lnTo>
                  <a:lnTo>
                    <a:pt x="354" y="225"/>
                  </a:lnTo>
                  <a:lnTo>
                    <a:pt x="356" y="227"/>
                  </a:lnTo>
                  <a:lnTo>
                    <a:pt x="358" y="229"/>
                  </a:lnTo>
                  <a:lnTo>
                    <a:pt x="359" y="230"/>
                  </a:lnTo>
                  <a:lnTo>
                    <a:pt x="361" y="232"/>
                  </a:lnTo>
                  <a:lnTo>
                    <a:pt x="363" y="234"/>
                  </a:lnTo>
                  <a:lnTo>
                    <a:pt x="364" y="235"/>
                  </a:lnTo>
                  <a:lnTo>
                    <a:pt x="366" y="235"/>
                  </a:lnTo>
                  <a:lnTo>
                    <a:pt x="368" y="237"/>
                  </a:lnTo>
                  <a:lnTo>
                    <a:pt x="369" y="239"/>
                  </a:lnTo>
                  <a:lnTo>
                    <a:pt x="371" y="240"/>
                  </a:lnTo>
                  <a:lnTo>
                    <a:pt x="373" y="242"/>
                  </a:lnTo>
                  <a:lnTo>
                    <a:pt x="374" y="244"/>
                  </a:lnTo>
                  <a:lnTo>
                    <a:pt x="376" y="245"/>
                  </a:lnTo>
                  <a:lnTo>
                    <a:pt x="378" y="247"/>
                  </a:lnTo>
                  <a:lnTo>
                    <a:pt x="379" y="249"/>
                  </a:lnTo>
                  <a:lnTo>
                    <a:pt x="381" y="250"/>
                  </a:lnTo>
                  <a:lnTo>
                    <a:pt x="383" y="252"/>
                  </a:lnTo>
                  <a:lnTo>
                    <a:pt x="384" y="254"/>
                  </a:lnTo>
                  <a:lnTo>
                    <a:pt x="386" y="254"/>
                  </a:lnTo>
                  <a:lnTo>
                    <a:pt x="388" y="255"/>
                  </a:lnTo>
                  <a:lnTo>
                    <a:pt x="389" y="257"/>
                  </a:lnTo>
                  <a:lnTo>
                    <a:pt x="391" y="259"/>
                  </a:lnTo>
                  <a:lnTo>
                    <a:pt x="393" y="260"/>
                  </a:lnTo>
                  <a:lnTo>
                    <a:pt x="394" y="262"/>
                  </a:lnTo>
                  <a:lnTo>
                    <a:pt x="396" y="264"/>
                  </a:lnTo>
                  <a:lnTo>
                    <a:pt x="398" y="265"/>
                  </a:lnTo>
                  <a:lnTo>
                    <a:pt x="399" y="267"/>
                  </a:lnTo>
                  <a:lnTo>
                    <a:pt x="401" y="269"/>
                  </a:lnTo>
                  <a:lnTo>
                    <a:pt x="403" y="270"/>
                  </a:lnTo>
                  <a:lnTo>
                    <a:pt x="404" y="270"/>
                  </a:lnTo>
                  <a:lnTo>
                    <a:pt x="406" y="272"/>
                  </a:lnTo>
                  <a:lnTo>
                    <a:pt x="408" y="274"/>
                  </a:lnTo>
                  <a:lnTo>
                    <a:pt x="406" y="272"/>
                  </a:lnTo>
                  <a:lnTo>
                    <a:pt x="404" y="272"/>
                  </a:lnTo>
                  <a:lnTo>
                    <a:pt x="403" y="272"/>
                  </a:lnTo>
                  <a:lnTo>
                    <a:pt x="399" y="270"/>
                  </a:lnTo>
                  <a:lnTo>
                    <a:pt x="398" y="270"/>
                  </a:lnTo>
                  <a:lnTo>
                    <a:pt x="396" y="270"/>
                  </a:lnTo>
                  <a:lnTo>
                    <a:pt x="394" y="270"/>
                  </a:lnTo>
                  <a:lnTo>
                    <a:pt x="393" y="270"/>
                  </a:lnTo>
                  <a:lnTo>
                    <a:pt x="391" y="269"/>
                  </a:lnTo>
                  <a:lnTo>
                    <a:pt x="389" y="269"/>
                  </a:lnTo>
                  <a:lnTo>
                    <a:pt x="386" y="267"/>
                  </a:lnTo>
                  <a:lnTo>
                    <a:pt x="384" y="267"/>
                  </a:lnTo>
                  <a:lnTo>
                    <a:pt x="383" y="265"/>
                  </a:lnTo>
                  <a:lnTo>
                    <a:pt x="381" y="265"/>
                  </a:lnTo>
                  <a:lnTo>
                    <a:pt x="379" y="265"/>
                  </a:lnTo>
                  <a:lnTo>
                    <a:pt x="378" y="264"/>
                  </a:lnTo>
                  <a:lnTo>
                    <a:pt x="376" y="264"/>
                  </a:lnTo>
                  <a:lnTo>
                    <a:pt x="373" y="262"/>
                  </a:lnTo>
                  <a:lnTo>
                    <a:pt x="371" y="262"/>
                  </a:lnTo>
                  <a:lnTo>
                    <a:pt x="369" y="262"/>
                  </a:lnTo>
                  <a:lnTo>
                    <a:pt x="368" y="260"/>
                  </a:lnTo>
                  <a:lnTo>
                    <a:pt x="366" y="260"/>
                  </a:lnTo>
                  <a:lnTo>
                    <a:pt x="364" y="259"/>
                  </a:lnTo>
                  <a:lnTo>
                    <a:pt x="363" y="259"/>
                  </a:lnTo>
                  <a:lnTo>
                    <a:pt x="359" y="257"/>
                  </a:lnTo>
                  <a:lnTo>
                    <a:pt x="358" y="257"/>
                  </a:lnTo>
                  <a:lnTo>
                    <a:pt x="356" y="257"/>
                  </a:lnTo>
                  <a:lnTo>
                    <a:pt x="354" y="255"/>
                  </a:lnTo>
                  <a:lnTo>
                    <a:pt x="353" y="255"/>
                  </a:lnTo>
                  <a:lnTo>
                    <a:pt x="353" y="254"/>
                  </a:lnTo>
                  <a:lnTo>
                    <a:pt x="351" y="254"/>
                  </a:lnTo>
                  <a:lnTo>
                    <a:pt x="348" y="254"/>
                  </a:lnTo>
                  <a:lnTo>
                    <a:pt x="349" y="254"/>
                  </a:lnTo>
                  <a:lnTo>
                    <a:pt x="349" y="255"/>
                  </a:lnTo>
                  <a:lnTo>
                    <a:pt x="351" y="257"/>
                  </a:lnTo>
                  <a:lnTo>
                    <a:pt x="351" y="259"/>
                  </a:lnTo>
                  <a:lnTo>
                    <a:pt x="353" y="259"/>
                  </a:lnTo>
                  <a:lnTo>
                    <a:pt x="353" y="260"/>
                  </a:lnTo>
                  <a:lnTo>
                    <a:pt x="353" y="262"/>
                  </a:lnTo>
                  <a:lnTo>
                    <a:pt x="354" y="264"/>
                  </a:lnTo>
                  <a:lnTo>
                    <a:pt x="356" y="265"/>
                  </a:lnTo>
                  <a:lnTo>
                    <a:pt x="356" y="267"/>
                  </a:lnTo>
                  <a:lnTo>
                    <a:pt x="358" y="267"/>
                  </a:lnTo>
                  <a:lnTo>
                    <a:pt x="358" y="269"/>
                  </a:lnTo>
                  <a:lnTo>
                    <a:pt x="358" y="270"/>
                  </a:lnTo>
                  <a:lnTo>
                    <a:pt x="359" y="270"/>
                  </a:lnTo>
                  <a:lnTo>
                    <a:pt x="359" y="270"/>
                  </a:lnTo>
                  <a:lnTo>
                    <a:pt x="361" y="272"/>
                  </a:lnTo>
                  <a:lnTo>
                    <a:pt x="363" y="272"/>
                  </a:lnTo>
                  <a:lnTo>
                    <a:pt x="363" y="274"/>
                  </a:lnTo>
                  <a:lnTo>
                    <a:pt x="364" y="275"/>
                  </a:lnTo>
                  <a:lnTo>
                    <a:pt x="364" y="277"/>
                  </a:lnTo>
                  <a:lnTo>
                    <a:pt x="366" y="279"/>
                  </a:lnTo>
                  <a:lnTo>
                    <a:pt x="366" y="280"/>
                  </a:lnTo>
                  <a:lnTo>
                    <a:pt x="368" y="282"/>
                  </a:lnTo>
                  <a:lnTo>
                    <a:pt x="368" y="284"/>
                  </a:lnTo>
                  <a:lnTo>
                    <a:pt x="369" y="285"/>
                  </a:lnTo>
                  <a:lnTo>
                    <a:pt x="369" y="287"/>
                  </a:lnTo>
                  <a:lnTo>
                    <a:pt x="371" y="287"/>
                  </a:lnTo>
                  <a:lnTo>
                    <a:pt x="371" y="289"/>
                  </a:lnTo>
                  <a:lnTo>
                    <a:pt x="373" y="290"/>
                  </a:lnTo>
                  <a:lnTo>
                    <a:pt x="371" y="290"/>
                  </a:lnTo>
                  <a:lnTo>
                    <a:pt x="369" y="289"/>
                  </a:lnTo>
                  <a:lnTo>
                    <a:pt x="368" y="289"/>
                  </a:lnTo>
                  <a:lnTo>
                    <a:pt x="366" y="287"/>
                  </a:lnTo>
                  <a:lnTo>
                    <a:pt x="364" y="287"/>
                  </a:lnTo>
                  <a:lnTo>
                    <a:pt x="363" y="287"/>
                  </a:lnTo>
                  <a:lnTo>
                    <a:pt x="361" y="287"/>
                  </a:lnTo>
                  <a:lnTo>
                    <a:pt x="359" y="287"/>
                  </a:lnTo>
                  <a:lnTo>
                    <a:pt x="358" y="285"/>
                  </a:lnTo>
                  <a:lnTo>
                    <a:pt x="354" y="285"/>
                  </a:lnTo>
                  <a:lnTo>
                    <a:pt x="353" y="284"/>
                  </a:lnTo>
                  <a:lnTo>
                    <a:pt x="353" y="284"/>
                  </a:lnTo>
                  <a:lnTo>
                    <a:pt x="351" y="282"/>
                  </a:lnTo>
                  <a:lnTo>
                    <a:pt x="349" y="282"/>
                  </a:lnTo>
                  <a:lnTo>
                    <a:pt x="348" y="280"/>
                  </a:lnTo>
                  <a:lnTo>
                    <a:pt x="346" y="280"/>
                  </a:lnTo>
                  <a:lnTo>
                    <a:pt x="343" y="279"/>
                  </a:lnTo>
                  <a:lnTo>
                    <a:pt x="341" y="279"/>
                  </a:lnTo>
                  <a:lnTo>
                    <a:pt x="339" y="277"/>
                  </a:lnTo>
                  <a:lnTo>
                    <a:pt x="338" y="277"/>
                  </a:lnTo>
                  <a:lnTo>
                    <a:pt x="336" y="275"/>
                  </a:lnTo>
                  <a:lnTo>
                    <a:pt x="334" y="275"/>
                  </a:lnTo>
                  <a:lnTo>
                    <a:pt x="333" y="275"/>
                  </a:lnTo>
                  <a:lnTo>
                    <a:pt x="329" y="274"/>
                  </a:lnTo>
                  <a:lnTo>
                    <a:pt x="328" y="274"/>
                  </a:lnTo>
                  <a:lnTo>
                    <a:pt x="326" y="272"/>
                  </a:lnTo>
                  <a:lnTo>
                    <a:pt x="324" y="272"/>
                  </a:lnTo>
                  <a:lnTo>
                    <a:pt x="323" y="270"/>
                  </a:lnTo>
                  <a:lnTo>
                    <a:pt x="321" y="270"/>
                  </a:lnTo>
                  <a:lnTo>
                    <a:pt x="319" y="270"/>
                  </a:lnTo>
                  <a:lnTo>
                    <a:pt x="318" y="270"/>
                  </a:lnTo>
                  <a:lnTo>
                    <a:pt x="316" y="270"/>
                  </a:lnTo>
                  <a:lnTo>
                    <a:pt x="318" y="270"/>
                  </a:lnTo>
                  <a:lnTo>
                    <a:pt x="319" y="272"/>
                  </a:lnTo>
                  <a:lnTo>
                    <a:pt x="321" y="274"/>
                  </a:lnTo>
                  <a:lnTo>
                    <a:pt x="323" y="275"/>
                  </a:lnTo>
                  <a:lnTo>
                    <a:pt x="324" y="279"/>
                  </a:lnTo>
                  <a:lnTo>
                    <a:pt x="326" y="280"/>
                  </a:lnTo>
                  <a:lnTo>
                    <a:pt x="328" y="282"/>
                  </a:lnTo>
                  <a:lnTo>
                    <a:pt x="331" y="284"/>
                  </a:lnTo>
                  <a:lnTo>
                    <a:pt x="333" y="287"/>
                  </a:lnTo>
                  <a:lnTo>
                    <a:pt x="334" y="287"/>
                  </a:lnTo>
                  <a:lnTo>
                    <a:pt x="336" y="289"/>
                  </a:lnTo>
                  <a:lnTo>
                    <a:pt x="338" y="290"/>
                  </a:lnTo>
                  <a:lnTo>
                    <a:pt x="339" y="294"/>
                  </a:lnTo>
                  <a:lnTo>
                    <a:pt x="341" y="295"/>
                  </a:lnTo>
                  <a:lnTo>
                    <a:pt x="343" y="299"/>
                  </a:lnTo>
                  <a:lnTo>
                    <a:pt x="346" y="300"/>
                  </a:lnTo>
                  <a:lnTo>
                    <a:pt x="348" y="302"/>
                  </a:lnTo>
                  <a:lnTo>
                    <a:pt x="349" y="304"/>
                  </a:lnTo>
                  <a:lnTo>
                    <a:pt x="351" y="305"/>
                  </a:lnTo>
                  <a:lnTo>
                    <a:pt x="353" y="307"/>
                  </a:lnTo>
                  <a:lnTo>
                    <a:pt x="353" y="310"/>
                  </a:lnTo>
                  <a:lnTo>
                    <a:pt x="354" y="312"/>
                  </a:lnTo>
                  <a:lnTo>
                    <a:pt x="358" y="314"/>
                  </a:lnTo>
                  <a:lnTo>
                    <a:pt x="359" y="317"/>
                  </a:lnTo>
                  <a:lnTo>
                    <a:pt x="361" y="319"/>
                  </a:lnTo>
                  <a:lnTo>
                    <a:pt x="363" y="320"/>
                  </a:lnTo>
                  <a:lnTo>
                    <a:pt x="364" y="320"/>
                  </a:lnTo>
                  <a:lnTo>
                    <a:pt x="366" y="324"/>
                  </a:lnTo>
                  <a:lnTo>
                    <a:pt x="368" y="325"/>
                  </a:lnTo>
                  <a:lnTo>
                    <a:pt x="369" y="327"/>
                  </a:lnTo>
                  <a:lnTo>
                    <a:pt x="371" y="329"/>
                  </a:lnTo>
                  <a:lnTo>
                    <a:pt x="373" y="330"/>
                  </a:lnTo>
                  <a:lnTo>
                    <a:pt x="371" y="330"/>
                  </a:lnTo>
                  <a:lnTo>
                    <a:pt x="368" y="330"/>
                  </a:lnTo>
                  <a:lnTo>
                    <a:pt x="366" y="330"/>
                  </a:lnTo>
                  <a:lnTo>
                    <a:pt x="363" y="330"/>
                  </a:lnTo>
                  <a:lnTo>
                    <a:pt x="361" y="329"/>
                  </a:lnTo>
                  <a:lnTo>
                    <a:pt x="358" y="329"/>
                  </a:lnTo>
                  <a:lnTo>
                    <a:pt x="356" y="329"/>
                  </a:lnTo>
                  <a:lnTo>
                    <a:pt x="353" y="327"/>
                  </a:lnTo>
                  <a:lnTo>
                    <a:pt x="353" y="325"/>
                  </a:lnTo>
                  <a:lnTo>
                    <a:pt x="349" y="324"/>
                  </a:lnTo>
                  <a:lnTo>
                    <a:pt x="348" y="324"/>
                  </a:lnTo>
                  <a:lnTo>
                    <a:pt x="344" y="322"/>
                  </a:lnTo>
                  <a:lnTo>
                    <a:pt x="343" y="320"/>
                  </a:lnTo>
                  <a:lnTo>
                    <a:pt x="339" y="320"/>
                  </a:lnTo>
                  <a:lnTo>
                    <a:pt x="336" y="319"/>
                  </a:lnTo>
                  <a:lnTo>
                    <a:pt x="334" y="317"/>
                  </a:lnTo>
                  <a:lnTo>
                    <a:pt x="331" y="315"/>
                  </a:lnTo>
                  <a:lnTo>
                    <a:pt x="329" y="314"/>
                  </a:lnTo>
                  <a:lnTo>
                    <a:pt x="326" y="312"/>
                  </a:lnTo>
                  <a:lnTo>
                    <a:pt x="324" y="310"/>
                  </a:lnTo>
                  <a:lnTo>
                    <a:pt x="321" y="309"/>
                  </a:lnTo>
                  <a:lnTo>
                    <a:pt x="319" y="307"/>
                  </a:lnTo>
                  <a:lnTo>
                    <a:pt x="316" y="305"/>
                  </a:lnTo>
                  <a:lnTo>
                    <a:pt x="314" y="304"/>
                  </a:lnTo>
                  <a:lnTo>
                    <a:pt x="311" y="304"/>
                  </a:lnTo>
                  <a:lnTo>
                    <a:pt x="310" y="302"/>
                  </a:lnTo>
                  <a:lnTo>
                    <a:pt x="306" y="300"/>
                  </a:lnTo>
                  <a:lnTo>
                    <a:pt x="305" y="299"/>
                  </a:lnTo>
                  <a:lnTo>
                    <a:pt x="301" y="297"/>
                  </a:lnTo>
                  <a:lnTo>
                    <a:pt x="300" y="297"/>
                  </a:lnTo>
                  <a:lnTo>
                    <a:pt x="296" y="295"/>
                  </a:lnTo>
                  <a:lnTo>
                    <a:pt x="295" y="294"/>
                  </a:lnTo>
                  <a:lnTo>
                    <a:pt x="295" y="295"/>
                  </a:lnTo>
                  <a:lnTo>
                    <a:pt x="296" y="297"/>
                  </a:lnTo>
                  <a:lnTo>
                    <a:pt x="296" y="299"/>
                  </a:lnTo>
                  <a:lnTo>
                    <a:pt x="298" y="300"/>
                  </a:lnTo>
                  <a:lnTo>
                    <a:pt x="300" y="302"/>
                  </a:lnTo>
                  <a:lnTo>
                    <a:pt x="300" y="304"/>
                  </a:lnTo>
                  <a:lnTo>
                    <a:pt x="300" y="304"/>
                  </a:lnTo>
                  <a:lnTo>
                    <a:pt x="301" y="304"/>
                  </a:lnTo>
                  <a:lnTo>
                    <a:pt x="301" y="305"/>
                  </a:lnTo>
                  <a:lnTo>
                    <a:pt x="303" y="307"/>
                  </a:lnTo>
                  <a:lnTo>
                    <a:pt x="303" y="309"/>
                  </a:lnTo>
                  <a:lnTo>
                    <a:pt x="305" y="310"/>
                  </a:lnTo>
                  <a:lnTo>
                    <a:pt x="306" y="312"/>
                  </a:lnTo>
                  <a:lnTo>
                    <a:pt x="306" y="314"/>
                  </a:lnTo>
                  <a:lnTo>
                    <a:pt x="308" y="315"/>
                  </a:lnTo>
                  <a:lnTo>
                    <a:pt x="308" y="317"/>
                  </a:lnTo>
                  <a:lnTo>
                    <a:pt x="310" y="317"/>
                  </a:lnTo>
                  <a:lnTo>
                    <a:pt x="310" y="319"/>
                  </a:lnTo>
                  <a:lnTo>
                    <a:pt x="311" y="320"/>
                  </a:lnTo>
                  <a:lnTo>
                    <a:pt x="311" y="320"/>
                  </a:lnTo>
                  <a:lnTo>
                    <a:pt x="313" y="322"/>
                  </a:lnTo>
                  <a:lnTo>
                    <a:pt x="314" y="324"/>
                  </a:lnTo>
                  <a:lnTo>
                    <a:pt x="314" y="325"/>
                  </a:lnTo>
                  <a:lnTo>
                    <a:pt x="316" y="327"/>
                  </a:lnTo>
                  <a:lnTo>
                    <a:pt x="318" y="329"/>
                  </a:lnTo>
                  <a:lnTo>
                    <a:pt x="318" y="330"/>
                  </a:lnTo>
                  <a:lnTo>
                    <a:pt x="318" y="332"/>
                  </a:lnTo>
                  <a:lnTo>
                    <a:pt x="319" y="334"/>
                  </a:lnTo>
                  <a:lnTo>
                    <a:pt x="318" y="332"/>
                  </a:lnTo>
                  <a:lnTo>
                    <a:pt x="316" y="332"/>
                  </a:lnTo>
                  <a:lnTo>
                    <a:pt x="314" y="330"/>
                  </a:lnTo>
                  <a:lnTo>
                    <a:pt x="313" y="329"/>
                  </a:lnTo>
                  <a:lnTo>
                    <a:pt x="311" y="329"/>
                  </a:lnTo>
                  <a:lnTo>
                    <a:pt x="310" y="327"/>
                  </a:lnTo>
                  <a:lnTo>
                    <a:pt x="308" y="325"/>
                  </a:lnTo>
                  <a:lnTo>
                    <a:pt x="306" y="324"/>
                  </a:lnTo>
                  <a:lnTo>
                    <a:pt x="305" y="322"/>
                  </a:lnTo>
                  <a:lnTo>
                    <a:pt x="303" y="320"/>
                  </a:lnTo>
                  <a:lnTo>
                    <a:pt x="301" y="320"/>
                  </a:lnTo>
                  <a:lnTo>
                    <a:pt x="300" y="319"/>
                  </a:lnTo>
                  <a:lnTo>
                    <a:pt x="298" y="317"/>
                  </a:lnTo>
                  <a:lnTo>
                    <a:pt x="296" y="315"/>
                  </a:lnTo>
                  <a:lnTo>
                    <a:pt x="295" y="314"/>
                  </a:lnTo>
                  <a:lnTo>
                    <a:pt x="293" y="312"/>
                  </a:lnTo>
                  <a:lnTo>
                    <a:pt x="291" y="310"/>
                  </a:lnTo>
                  <a:lnTo>
                    <a:pt x="290" y="310"/>
                  </a:lnTo>
                  <a:lnTo>
                    <a:pt x="288" y="309"/>
                  </a:lnTo>
                  <a:lnTo>
                    <a:pt x="286" y="307"/>
                  </a:lnTo>
                  <a:lnTo>
                    <a:pt x="285" y="305"/>
                  </a:lnTo>
                  <a:lnTo>
                    <a:pt x="283" y="305"/>
                  </a:lnTo>
                  <a:lnTo>
                    <a:pt x="281" y="304"/>
                  </a:lnTo>
                  <a:lnTo>
                    <a:pt x="280" y="304"/>
                  </a:lnTo>
                  <a:lnTo>
                    <a:pt x="278" y="304"/>
                  </a:lnTo>
                  <a:lnTo>
                    <a:pt x="275" y="302"/>
                  </a:lnTo>
                  <a:lnTo>
                    <a:pt x="273" y="302"/>
                  </a:lnTo>
                  <a:lnTo>
                    <a:pt x="271" y="302"/>
                  </a:lnTo>
                  <a:lnTo>
                    <a:pt x="270" y="300"/>
                  </a:lnTo>
                  <a:lnTo>
                    <a:pt x="270" y="302"/>
                  </a:lnTo>
                  <a:lnTo>
                    <a:pt x="270" y="304"/>
                  </a:lnTo>
                  <a:lnTo>
                    <a:pt x="270" y="304"/>
                  </a:lnTo>
                  <a:lnTo>
                    <a:pt x="270" y="305"/>
                  </a:lnTo>
                  <a:lnTo>
                    <a:pt x="270" y="307"/>
                  </a:lnTo>
                  <a:lnTo>
                    <a:pt x="270" y="309"/>
                  </a:lnTo>
                  <a:lnTo>
                    <a:pt x="270" y="310"/>
                  </a:lnTo>
                  <a:lnTo>
                    <a:pt x="270" y="312"/>
                  </a:lnTo>
                  <a:lnTo>
                    <a:pt x="270" y="314"/>
                  </a:lnTo>
                  <a:lnTo>
                    <a:pt x="270" y="315"/>
                  </a:lnTo>
                  <a:lnTo>
                    <a:pt x="270" y="317"/>
                  </a:lnTo>
                  <a:lnTo>
                    <a:pt x="270" y="319"/>
                  </a:lnTo>
                  <a:lnTo>
                    <a:pt x="271" y="320"/>
                  </a:lnTo>
                  <a:lnTo>
                    <a:pt x="271" y="322"/>
                  </a:lnTo>
                  <a:lnTo>
                    <a:pt x="271" y="324"/>
                  </a:lnTo>
                  <a:lnTo>
                    <a:pt x="271" y="325"/>
                  </a:lnTo>
                  <a:lnTo>
                    <a:pt x="271" y="327"/>
                  </a:lnTo>
                  <a:lnTo>
                    <a:pt x="271" y="329"/>
                  </a:lnTo>
                  <a:lnTo>
                    <a:pt x="271" y="330"/>
                  </a:lnTo>
                  <a:lnTo>
                    <a:pt x="271" y="334"/>
                  </a:lnTo>
                  <a:lnTo>
                    <a:pt x="271" y="335"/>
                  </a:lnTo>
                  <a:lnTo>
                    <a:pt x="271" y="337"/>
                  </a:lnTo>
                  <a:lnTo>
                    <a:pt x="271" y="337"/>
                  </a:lnTo>
                  <a:lnTo>
                    <a:pt x="271" y="339"/>
                  </a:lnTo>
                  <a:lnTo>
                    <a:pt x="271" y="340"/>
                  </a:lnTo>
                  <a:lnTo>
                    <a:pt x="271" y="342"/>
                  </a:lnTo>
                  <a:lnTo>
                    <a:pt x="271" y="344"/>
                  </a:lnTo>
                  <a:lnTo>
                    <a:pt x="271" y="345"/>
                  </a:lnTo>
                  <a:lnTo>
                    <a:pt x="271" y="347"/>
                  </a:lnTo>
                  <a:lnTo>
                    <a:pt x="271" y="347"/>
                  </a:lnTo>
                  <a:lnTo>
                    <a:pt x="270" y="347"/>
                  </a:lnTo>
                  <a:lnTo>
                    <a:pt x="268" y="347"/>
                  </a:lnTo>
                  <a:lnTo>
                    <a:pt x="266" y="347"/>
                  </a:lnTo>
                  <a:lnTo>
                    <a:pt x="265" y="345"/>
                  </a:lnTo>
                  <a:lnTo>
                    <a:pt x="263" y="345"/>
                  </a:lnTo>
                  <a:lnTo>
                    <a:pt x="261" y="345"/>
                  </a:lnTo>
                  <a:lnTo>
                    <a:pt x="260" y="345"/>
                  </a:lnTo>
                  <a:lnTo>
                    <a:pt x="258" y="344"/>
                  </a:lnTo>
                  <a:lnTo>
                    <a:pt x="256" y="344"/>
                  </a:lnTo>
                  <a:lnTo>
                    <a:pt x="255" y="344"/>
                  </a:lnTo>
                  <a:lnTo>
                    <a:pt x="253" y="344"/>
                  </a:lnTo>
                  <a:lnTo>
                    <a:pt x="251" y="342"/>
                  </a:lnTo>
                  <a:lnTo>
                    <a:pt x="250" y="342"/>
                  </a:lnTo>
                  <a:lnTo>
                    <a:pt x="248" y="342"/>
                  </a:lnTo>
                  <a:lnTo>
                    <a:pt x="246" y="342"/>
                  </a:lnTo>
                  <a:lnTo>
                    <a:pt x="245" y="340"/>
                  </a:lnTo>
                  <a:lnTo>
                    <a:pt x="243" y="340"/>
                  </a:lnTo>
                  <a:lnTo>
                    <a:pt x="241" y="340"/>
                  </a:lnTo>
                  <a:lnTo>
                    <a:pt x="240" y="340"/>
                  </a:lnTo>
                  <a:lnTo>
                    <a:pt x="240" y="339"/>
                  </a:lnTo>
                  <a:lnTo>
                    <a:pt x="238" y="339"/>
                  </a:lnTo>
                  <a:lnTo>
                    <a:pt x="236" y="339"/>
                  </a:lnTo>
                  <a:lnTo>
                    <a:pt x="235" y="339"/>
                  </a:lnTo>
                  <a:lnTo>
                    <a:pt x="236" y="340"/>
                  </a:lnTo>
                  <a:lnTo>
                    <a:pt x="236" y="342"/>
                  </a:lnTo>
                  <a:lnTo>
                    <a:pt x="238" y="342"/>
                  </a:lnTo>
                  <a:lnTo>
                    <a:pt x="238" y="344"/>
                  </a:lnTo>
                  <a:lnTo>
                    <a:pt x="238" y="345"/>
                  </a:lnTo>
                  <a:lnTo>
                    <a:pt x="240" y="345"/>
                  </a:lnTo>
                  <a:lnTo>
                    <a:pt x="240" y="347"/>
                  </a:lnTo>
                  <a:lnTo>
                    <a:pt x="241" y="347"/>
                  </a:lnTo>
                  <a:lnTo>
                    <a:pt x="241" y="349"/>
                  </a:lnTo>
                  <a:lnTo>
                    <a:pt x="243" y="350"/>
                  </a:lnTo>
                  <a:lnTo>
                    <a:pt x="245" y="352"/>
                  </a:lnTo>
                  <a:lnTo>
                    <a:pt x="245" y="354"/>
                  </a:lnTo>
                  <a:lnTo>
                    <a:pt x="246" y="354"/>
                  </a:lnTo>
                  <a:lnTo>
                    <a:pt x="248" y="355"/>
                  </a:lnTo>
                  <a:lnTo>
                    <a:pt x="248" y="357"/>
                  </a:lnTo>
                  <a:lnTo>
                    <a:pt x="250" y="357"/>
                  </a:lnTo>
                  <a:lnTo>
                    <a:pt x="250" y="359"/>
                  </a:lnTo>
                  <a:lnTo>
                    <a:pt x="251" y="359"/>
                  </a:lnTo>
                  <a:lnTo>
                    <a:pt x="251" y="360"/>
                  </a:lnTo>
                  <a:lnTo>
                    <a:pt x="253" y="362"/>
                  </a:lnTo>
                  <a:lnTo>
                    <a:pt x="253" y="364"/>
                  </a:lnTo>
                  <a:lnTo>
                    <a:pt x="255" y="364"/>
                  </a:lnTo>
                  <a:lnTo>
                    <a:pt x="255" y="365"/>
                  </a:lnTo>
                  <a:lnTo>
                    <a:pt x="253" y="365"/>
                  </a:lnTo>
                  <a:lnTo>
                    <a:pt x="251" y="364"/>
                  </a:lnTo>
                  <a:lnTo>
                    <a:pt x="250" y="364"/>
                  </a:lnTo>
                  <a:lnTo>
                    <a:pt x="248" y="362"/>
                  </a:lnTo>
                  <a:lnTo>
                    <a:pt x="246" y="362"/>
                  </a:lnTo>
                  <a:lnTo>
                    <a:pt x="246" y="360"/>
                  </a:lnTo>
                  <a:lnTo>
                    <a:pt x="245" y="360"/>
                  </a:lnTo>
                  <a:lnTo>
                    <a:pt x="243" y="360"/>
                  </a:lnTo>
                  <a:lnTo>
                    <a:pt x="243" y="359"/>
                  </a:lnTo>
                  <a:lnTo>
                    <a:pt x="241" y="359"/>
                  </a:lnTo>
                  <a:lnTo>
                    <a:pt x="240" y="357"/>
                  </a:lnTo>
                  <a:lnTo>
                    <a:pt x="238" y="357"/>
                  </a:lnTo>
                  <a:lnTo>
                    <a:pt x="238" y="355"/>
                  </a:lnTo>
                  <a:lnTo>
                    <a:pt x="236" y="355"/>
                  </a:lnTo>
                  <a:lnTo>
                    <a:pt x="235" y="354"/>
                  </a:lnTo>
                  <a:lnTo>
                    <a:pt x="233" y="354"/>
                  </a:lnTo>
                  <a:lnTo>
                    <a:pt x="231" y="354"/>
                  </a:lnTo>
                  <a:lnTo>
                    <a:pt x="230" y="354"/>
                  </a:lnTo>
                  <a:lnTo>
                    <a:pt x="230" y="352"/>
                  </a:lnTo>
                  <a:lnTo>
                    <a:pt x="228" y="352"/>
                  </a:lnTo>
                  <a:lnTo>
                    <a:pt x="226" y="350"/>
                  </a:lnTo>
                  <a:lnTo>
                    <a:pt x="225" y="350"/>
                  </a:lnTo>
                  <a:lnTo>
                    <a:pt x="223" y="349"/>
                  </a:lnTo>
                  <a:lnTo>
                    <a:pt x="221" y="349"/>
                  </a:lnTo>
                  <a:lnTo>
                    <a:pt x="220" y="347"/>
                  </a:lnTo>
                  <a:lnTo>
                    <a:pt x="220" y="350"/>
                  </a:lnTo>
                  <a:lnTo>
                    <a:pt x="220" y="352"/>
                  </a:lnTo>
                  <a:lnTo>
                    <a:pt x="220" y="354"/>
                  </a:lnTo>
                  <a:lnTo>
                    <a:pt x="220" y="355"/>
                  </a:lnTo>
                  <a:lnTo>
                    <a:pt x="220" y="357"/>
                  </a:lnTo>
                  <a:lnTo>
                    <a:pt x="221" y="360"/>
                  </a:lnTo>
                  <a:lnTo>
                    <a:pt x="221" y="362"/>
                  </a:lnTo>
                  <a:lnTo>
                    <a:pt x="221" y="364"/>
                  </a:lnTo>
                  <a:lnTo>
                    <a:pt x="223" y="365"/>
                  </a:lnTo>
                  <a:lnTo>
                    <a:pt x="223" y="369"/>
                  </a:lnTo>
                  <a:lnTo>
                    <a:pt x="223" y="370"/>
                  </a:lnTo>
                  <a:lnTo>
                    <a:pt x="225" y="370"/>
                  </a:lnTo>
                  <a:lnTo>
                    <a:pt x="225" y="372"/>
                  </a:lnTo>
                  <a:lnTo>
                    <a:pt x="226" y="374"/>
                  </a:lnTo>
                  <a:lnTo>
                    <a:pt x="226" y="377"/>
                  </a:lnTo>
                  <a:lnTo>
                    <a:pt x="228" y="379"/>
                  </a:lnTo>
                  <a:lnTo>
                    <a:pt x="228" y="380"/>
                  </a:lnTo>
                  <a:lnTo>
                    <a:pt x="230" y="382"/>
                  </a:lnTo>
                  <a:lnTo>
                    <a:pt x="230" y="384"/>
                  </a:lnTo>
                  <a:lnTo>
                    <a:pt x="231" y="385"/>
                  </a:lnTo>
                  <a:lnTo>
                    <a:pt x="231" y="387"/>
                  </a:lnTo>
                  <a:lnTo>
                    <a:pt x="233" y="387"/>
                  </a:lnTo>
                  <a:lnTo>
                    <a:pt x="233" y="389"/>
                  </a:lnTo>
                  <a:lnTo>
                    <a:pt x="235" y="392"/>
                  </a:lnTo>
                  <a:lnTo>
                    <a:pt x="235" y="394"/>
                  </a:lnTo>
                  <a:lnTo>
                    <a:pt x="236" y="395"/>
                  </a:lnTo>
                  <a:lnTo>
                    <a:pt x="236" y="397"/>
                  </a:lnTo>
                  <a:lnTo>
                    <a:pt x="238" y="399"/>
                  </a:lnTo>
                  <a:lnTo>
                    <a:pt x="238" y="400"/>
                  </a:lnTo>
                  <a:lnTo>
                    <a:pt x="238" y="402"/>
                  </a:lnTo>
                  <a:lnTo>
                    <a:pt x="240" y="404"/>
                  </a:lnTo>
                  <a:lnTo>
                    <a:pt x="240" y="404"/>
                  </a:lnTo>
                  <a:lnTo>
                    <a:pt x="238" y="404"/>
                  </a:lnTo>
                  <a:lnTo>
                    <a:pt x="236" y="404"/>
                  </a:lnTo>
                  <a:lnTo>
                    <a:pt x="235" y="404"/>
                  </a:lnTo>
                  <a:lnTo>
                    <a:pt x="233" y="404"/>
                  </a:lnTo>
                  <a:lnTo>
                    <a:pt x="231" y="402"/>
                  </a:lnTo>
                  <a:lnTo>
                    <a:pt x="230" y="402"/>
                  </a:lnTo>
                  <a:lnTo>
                    <a:pt x="228" y="402"/>
                  </a:lnTo>
                  <a:lnTo>
                    <a:pt x="226" y="402"/>
                  </a:lnTo>
                  <a:lnTo>
                    <a:pt x="225" y="402"/>
                  </a:lnTo>
                  <a:lnTo>
                    <a:pt x="223" y="400"/>
                  </a:lnTo>
                  <a:lnTo>
                    <a:pt x="221" y="400"/>
                  </a:lnTo>
                  <a:lnTo>
                    <a:pt x="220" y="400"/>
                  </a:lnTo>
                  <a:lnTo>
                    <a:pt x="218" y="400"/>
                  </a:lnTo>
                  <a:lnTo>
                    <a:pt x="216" y="400"/>
                  </a:lnTo>
                  <a:lnTo>
                    <a:pt x="215" y="400"/>
                  </a:lnTo>
                  <a:lnTo>
                    <a:pt x="213" y="400"/>
                  </a:lnTo>
                  <a:lnTo>
                    <a:pt x="211" y="400"/>
                  </a:lnTo>
                  <a:lnTo>
                    <a:pt x="210" y="400"/>
                  </a:lnTo>
                  <a:lnTo>
                    <a:pt x="208" y="400"/>
                  </a:lnTo>
                  <a:lnTo>
                    <a:pt x="206" y="400"/>
                  </a:lnTo>
                  <a:lnTo>
                    <a:pt x="205" y="402"/>
                  </a:lnTo>
                  <a:lnTo>
                    <a:pt x="203" y="402"/>
                  </a:lnTo>
                  <a:lnTo>
                    <a:pt x="201" y="402"/>
                  </a:lnTo>
                  <a:lnTo>
                    <a:pt x="200" y="402"/>
                  </a:lnTo>
                  <a:lnTo>
                    <a:pt x="198" y="402"/>
                  </a:lnTo>
                  <a:lnTo>
                    <a:pt x="196" y="404"/>
                  </a:lnTo>
                  <a:lnTo>
                    <a:pt x="195" y="404"/>
                  </a:lnTo>
                  <a:lnTo>
                    <a:pt x="193" y="404"/>
                  </a:lnTo>
                  <a:lnTo>
                    <a:pt x="191" y="404"/>
                  </a:lnTo>
                  <a:lnTo>
                    <a:pt x="191" y="404"/>
                  </a:lnTo>
                  <a:lnTo>
                    <a:pt x="191" y="405"/>
                  </a:lnTo>
                  <a:lnTo>
                    <a:pt x="191" y="407"/>
                  </a:lnTo>
                  <a:lnTo>
                    <a:pt x="191" y="409"/>
                  </a:lnTo>
                  <a:lnTo>
                    <a:pt x="191" y="411"/>
                  </a:lnTo>
                  <a:lnTo>
                    <a:pt x="193" y="412"/>
                  </a:lnTo>
                  <a:lnTo>
                    <a:pt x="193" y="414"/>
                  </a:lnTo>
                  <a:lnTo>
                    <a:pt x="193" y="416"/>
                  </a:lnTo>
                  <a:lnTo>
                    <a:pt x="195" y="416"/>
                  </a:lnTo>
                  <a:lnTo>
                    <a:pt x="195" y="417"/>
                  </a:lnTo>
                  <a:lnTo>
                    <a:pt x="195" y="419"/>
                  </a:lnTo>
                  <a:lnTo>
                    <a:pt x="195" y="421"/>
                  </a:lnTo>
                  <a:lnTo>
                    <a:pt x="196" y="421"/>
                  </a:lnTo>
                  <a:lnTo>
                    <a:pt x="196" y="421"/>
                  </a:lnTo>
                  <a:lnTo>
                    <a:pt x="196" y="422"/>
                  </a:lnTo>
                  <a:lnTo>
                    <a:pt x="196" y="424"/>
                  </a:lnTo>
                  <a:lnTo>
                    <a:pt x="198" y="424"/>
                  </a:lnTo>
                  <a:lnTo>
                    <a:pt x="198" y="426"/>
                  </a:lnTo>
                  <a:lnTo>
                    <a:pt x="198" y="427"/>
                  </a:lnTo>
                  <a:lnTo>
                    <a:pt x="198" y="429"/>
                  </a:lnTo>
                  <a:lnTo>
                    <a:pt x="198" y="431"/>
                  </a:lnTo>
                  <a:lnTo>
                    <a:pt x="198" y="432"/>
                  </a:lnTo>
                  <a:lnTo>
                    <a:pt x="198" y="434"/>
                  </a:lnTo>
                  <a:lnTo>
                    <a:pt x="198" y="436"/>
                  </a:lnTo>
                  <a:lnTo>
                    <a:pt x="198" y="437"/>
                  </a:lnTo>
                  <a:lnTo>
                    <a:pt x="198" y="437"/>
                  </a:lnTo>
                  <a:lnTo>
                    <a:pt x="198" y="439"/>
                  </a:lnTo>
                  <a:lnTo>
                    <a:pt x="198" y="441"/>
                  </a:lnTo>
                  <a:lnTo>
                    <a:pt x="196" y="442"/>
                  </a:lnTo>
                  <a:lnTo>
                    <a:pt x="195" y="442"/>
                  </a:lnTo>
                  <a:lnTo>
                    <a:pt x="193" y="442"/>
                  </a:lnTo>
                  <a:lnTo>
                    <a:pt x="191" y="442"/>
                  </a:lnTo>
                  <a:lnTo>
                    <a:pt x="191" y="442"/>
                  </a:lnTo>
                  <a:lnTo>
                    <a:pt x="190" y="441"/>
                  </a:lnTo>
                  <a:lnTo>
                    <a:pt x="188" y="441"/>
                  </a:lnTo>
                  <a:lnTo>
                    <a:pt x="186" y="441"/>
                  </a:lnTo>
                  <a:lnTo>
                    <a:pt x="185" y="441"/>
                  </a:lnTo>
                  <a:lnTo>
                    <a:pt x="183" y="439"/>
                  </a:lnTo>
                  <a:lnTo>
                    <a:pt x="182" y="439"/>
                  </a:lnTo>
                  <a:lnTo>
                    <a:pt x="180" y="437"/>
                  </a:lnTo>
                  <a:lnTo>
                    <a:pt x="178" y="437"/>
                  </a:lnTo>
                  <a:lnTo>
                    <a:pt x="177" y="437"/>
                  </a:lnTo>
                  <a:lnTo>
                    <a:pt x="175" y="437"/>
                  </a:lnTo>
                  <a:lnTo>
                    <a:pt x="173" y="437"/>
                  </a:lnTo>
                  <a:lnTo>
                    <a:pt x="173" y="436"/>
                  </a:lnTo>
                  <a:lnTo>
                    <a:pt x="172" y="436"/>
                  </a:lnTo>
                  <a:lnTo>
                    <a:pt x="170" y="434"/>
                  </a:lnTo>
                  <a:lnTo>
                    <a:pt x="168" y="434"/>
                  </a:lnTo>
                  <a:lnTo>
                    <a:pt x="167" y="432"/>
                  </a:lnTo>
                  <a:lnTo>
                    <a:pt x="165" y="432"/>
                  </a:lnTo>
                  <a:lnTo>
                    <a:pt x="163" y="431"/>
                  </a:lnTo>
                  <a:lnTo>
                    <a:pt x="162" y="429"/>
                  </a:lnTo>
                  <a:lnTo>
                    <a:pt x="160" y="429"/>
                  </a:lnTo>
                  <a:lnTo>
                    <a:pt x="158" y="427"/>
                  </a:lnTo>
                  <a:lnTo>
                    <a:pt x="157" y="427"/>
                  </a:lnTo>
                  <a:lnTo>
                    <a:pt x="155" y="427"/>
                  </a:lnTo>
                  <a:lnTo>
                    <a:pt x="155" y="426"/>
                  </a:lnTo>
                  <a:lnTo>
                    <a:pt x="153" y="426"/>
                  </a:lnTo>
                  <a:lnTo>
                    <a:pt x="152" y="424"/>
                  </a:lnTo>
                  <a:lnTo>
                    <a:pt x="150" y="424"/>
                  </a:lnTo>
                  <a:lnTo>
                    <a:pt x="148" y="426"/>
                  </a:lnTo>
                  <a:lnTo>
                    <a:pt x="148" y="427"/>
                  </a:lnTo>
                  <a:lnTo>
                    <a:pt x="148" y="429"/>
                  </a:lnTo>
                  <a:lnTo>
                    <a:pt x="147" y="431"/>
                  </a:lnTo>
                  <a:lnTo>
                    <a:pt x="147" y="432"/>
                  </a:lnTo>
                  <a:lnTo>
                    <a:pt x="145" y="432"/>
                  </a:lnTo>
                  <a:lnTo>
                    <a:pt x="145" y="434"/>
                  </a:lnTo>
                  <a:lnTo>
                    <a:pt x="143" y="436"/>
                  </a:lnTo>
                  <a:lnTo>
                    <a:pt x="143" y="437"/>
                  </a:lnTo>
                  <a:lnTo>
                    <a:pt x="143" y="437"/>
                  </a:lnTo>
                  <a:lnTo>
                    <a:pt x="142" y="439"/>
                  </a:lnTo>
                  <a:lnTo>
                    <a:pt x="142" y="441"/>
                  </a:lnTo>
                  <a:lnTo>
                    <a:pt x="140" y="442"/>
                  </a:lnTo>
                  <a:lnTo>
                    <a:pt x="140" y="444"/>
                  </a:lnTo>
                  <a:lnTo>
                    <a:pt x="140" y="446"/>
                  </a:lnTo>
                  <a:lnTo>
                    <a:pt x="138" y="447"/>
                  </a:lnTo>
                  <a:lnTo>
                    <a:pt x="138" y="449"/>
                  </a:lnTo>
                  <a:lnTo>
                    <a:pt x="137" y="451"/>
                  </a:lnTo>
                  <a:lnTo>
                    <a:pt x="137" y="452"/>
                  </a:lnTo>
                  <a:lnTo>
                    <a:pt x="135" y="454"/>
                  </a:lnTo>
                  <a:lnTo>
                    <a:pt x="135" y="454"/>
                  </a:lnTo>
                  <a:lnTo>
                    <a:pt x="133" y="456"/>
                  </a:lnTo>
                  <a:lnTo>
                    <a:pt x="133" y="457"/>
                  </a:lnTo>
                  <a:lnTo>
                    <a:pt x="132" y="459"/>
                  </a:lnTo>
                  <a:lnTo>
                    <a:pt x="132" y="461"/>
                  </a:lnTo>
                  <a:lnTo>
                    <a:pt x="132" y="462"/>
                  </a:lnTo>
                  <a:lnTo>
                    <a:pt x="130" y="464"/>
                  </a:lnTo>
                  <a:lnTo>
                    <a:pt x="130" y="466"/>
                  </a:lnTo>
                  <a:lnTo>
                    <a:pt x="128" y="467"/>
                  </a:lnTo>
                  <a:lnTo>
                    <a:pt x="128" y="469"/>
                  </a:lnTo>
                  <a:lnTo>
                    <a:pt x="127" y="471"/>
                  </a:lnTo>
                  <a:lnTo>
                    <a:pt x="125" y="471"/>
                  </a:lnTo>
                  <a:lnTo>
                    <a:pt x="123" y="472"/>
                  </a:lnTo>
                  <a:lnTo>
                    <a:pt x="122" y="474"/>
                  </a:lnTo>
                  <a:lnTo>
                    <a:pt x="120" y="476"/>
                  </a:lnTo>
                  <a:lnTo>
                    <a:pt x="117" y="477"/>
                  </a:lnTo>
                  <a:lnTo>
                    <a:pt x="115" y="479"/>
                  </a:lnTo>
                  <a:lnTo>
                    <a:pt x="113" y="481"/>
                  </a:lnTo>
                  <a:lnTo>
                    <a:pt x="112" y="482"/>
                  </a:lnTo>
                  <a:lnTo>
                    <a:pt x="110" y="484"/>
                  </a:lnTo>
                  <a:lnTo>
                    <a:pt x="108" y="486"/>
                  </a:lnTo>
                  <a:lnTo>
                    <a:pt x="107" y="487"/>
                  </a:lnTo>
                  <a:lnTo>
                    <a:pt x="105" y="487"/>
                  </a:lnTo>
                  <a:lnTo>
                    <a:pt x="103" y="491"/>
                  </a:lnTo>
                  <a:lnTo>
                    <a:pt x="102" y="492"/>
                  </a:lnTo>
                  <a:lnTo>
                    <a:pt x="98" y="494"/>
                  </a:lnTo>
                  <a:lnTo>
                    <a:pt x="97" y="496"/>
                  </a:lnTo>
                  <a:lnTo>
                    <a:pt x="95" y="497"/>
                  </a:lnTo>
                  <a:lnTo>
                    <a:pt x="93" y="499"/>
                  </a:lnTo>
                  <a:lnTo>
                    <a:pt x="92" y="501"/>
                  </a:lnTo>
                  <a:lnTo>
                    <a:pt x="88" y="502"/>
                  </a:lnTo>
                  <a:lnTo>
                    <a:pt x="87" y="504"/>
                  </a:lnTo>
                  <a:lnTo>
                    <a:pt x="85" y="504"/>
                  </a:lnTo>
                  <a:lnTo>
                    <a:pt x="83" y="506"/>
                  </a:lnTo>
                  <a:lnTo>
                    <a:pt x="80" y="507"/>
                  </a:lnTo>
                  <a:lnTo>
                    <a:pt x="78" y="509"/>
                  </a:lnTo>
                  <a:lnTo>
                    <a:pt x="77" y="512"/>
                  </a:lnTo>
                  <a:lnTo>
                    <a:pt x="75" y="514"/>
                  </a:lnTo>
                  <a:lnTo>
                    <a:pt x="73" y="516"/>
                  </a:lnTo>
                  <a:lnTo>
                    <a:pt x="70" y="517"/>
                  </a:lnTo>
                  <a:lnTo>
                    <a:pt x="68" y="519"/>
                  </a:lnTo>
                  <a:lnTo>
                    <a:pt x="67" y="521"/>
                  </a:lnTo>
                  <a:lnTo>
                    <a:pt x="65" y="522"/>
                  </a:lnTo>
                  <a:lnTo>
                    <a:pt x="63" y="521"/>
                  </a:lnTo>
                  <a:lnTo>
                    <a:pt x="60" y="519"/>
                  </a:lnTo>
                  <a:lnTo>
                    <a:pt x="58" y="517"/>
                  </a:lnTo>
                  <a:lnTo>
                    <a:pt x="57" y="517"/>
                  </a:lnTo>
                  <a:lnTo>
                    <a:pt x="55" y="516"/>
                  </a:lnTo>
                  <a:lnTo>
                    <a:pt x="54" y="514"/>
                  </a:lnTo>
                  <a:lnTo>
                    <a:pt x="52" y="512"/>
                  </a:lnTo>
                  <a:lnTo>
                    <a:pt x="50" y="511"/>
                  </a:lnTo>
                  <a:lnTo>
                    <a:pt x="49" y="509"/>
                  </a:lnTo>
                  <a:lnTo>
                    <a:pt x="47" y="507"/>
                  </a:lnTo>
                  <a:lnTo>
                    <a:pt x="44" y="507"/>
                  </a:lnTo>
                  <a:lnTo>
                    <a:pt x="42" y="506"/>
                  </a:lnTo>
                  <a:lnTo>
                    <a:pt x="40" y="504"/>
                  </a:lnTo>
                  <a:lnTo>
                    <a:pt x="39" y="504"/>
                  </a:lnTo>
                  <a:lnTo>
                    <a:pt x="37" y="502"/>
                  </a:lnTo>
                  <a:lnTo>
                    <a:pt x="35" y="501"/>
                  </a:lnTo>
                  <a:lnTo>
                    <a:pt x="34" y="499"/>
                  </a:lnTo>
                  <a:lnTo>
                    <a:pt x="32" y="499"/>
                  </a:lnTo>
                  <a:lnTo>
                    <a:pt x="30" y="497"/>
                  </a:lnTo>
                  <a:lnTo>
                    <a:pt x="29" y="496"/>
                  </a:lnTo>
                  <a:lnTo>
                    <a:pt x="27" y="494"/>
                  </a:lnTo>
                  <a:lnTo>
                    <a:pt x="25" y="492"/>
                  </a:lnTo>
                  <a:lnTo>
                    <a:pt x="24" y="491"/>
                  </a:lnTo>
                  <a:lnTo>
                    <a:pt x="22" y="489"/>
                  </a:lnTo>
                  <a:lnTo>
                    <a:pt x="20" y="489"/>
                  </a:lnTo>
                  <a:lnTo>
                    <a:pt x="19" y="487"/>
                  </a:lnTo>
                  <a:lnTo>
                    <a:pt x="17" y="487"/>
                  </a:lnTo>
                  <a:lnTo>
                    <a:pt x="15" y="486"/>
                  </a:lnTo>
                  <a:lnTo>
                    <a:pt x="14" y="484"/>
                  </a:lnTo>
                  <a:lnTo>
                    <a:pt x="10" y="482"/>
                  </a:lnTo>
                  <a:lnTo>
                    <a:pt x="9" y="481"/>
                  </a:lnTo>
                  <a:lnTo>
                    <a:pt x="7" y="479"/>
                  </a:lnTo>
                  <a:lnTo>
                    <a:pt x="7" y="482"/>
                  </a:lnTo>
                  <a:lnTo>
                    <a:pt x="5" y="484"/>
                  </a:lnTo>
                  <a:lnTo>
                    <a:pt x="5" y="486"/>
                  </a:lnTo>
                  <a:lnTo>
                    <a:pt x="5" y="487"/>
                  </a:lnTo>
                  <a:lnTo>
                    <a:pt x="4" y="489"/>
                  </a:lnTo>
                  <a:lnTo>
                    <a:pt x="4" y="491"/>
                  </a:lnTo>
                  <a:lnTo>
                    <a:pt x="4" y="492"/>
                  </a:lnTo>
                  <a:lnTo>
                    <a:pt x="2" y="494"/>
                  </a:lnTo>
                  <a:lnTo>
                    <a:pt x="2" y="497"/>
                  </a:lnTo>
                  <a:lnTo>
                    <a:pt x="2" y="499"/>
                  </a:lnTo>
                  <a:lnTo>
                    <a:pt x="2" y="501"/>
                  </a:lnTo>
                  <a:lnTo>
                    <a:pt x="2" y="502"/>
                  </a:lnTo>
                  <a:lnTo>
                    <a:pt x="2" y="504"/>
                  </a:lnTo>
                  <a:lnTo>
                    <a:pt x="0" y="506"/>
                  </a:lnTo>
                  <a:lnTo>
                    <a:pt x="0" y="507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0" y="512"/>
                  </a:lnTo>
                  <a:lnTo>
                    <a:pt x="0" y="514"/>
                  </a:lnTo>
                  <a:lnTo>
                    <a:pt x="0" y="516"/>
                  </a:lnTo>
                  <a:lnTo>
                    <a:pt x="0" y="519"/>
                  </a:lnTo>
                  <a:lnTo>
                    <a:pt x="0" y="521"/>
                  </a:lnTo>
                  <a:lnTo>
                    <a:pt x="2" y="522"/>
                  </a:lnTo>
                  <a:lnTo>
                    <a:pt x="2" y="522"/>
                  </a:lnTo>
                  <a:lnTo>
                    <a:pt x="2" y="524"/>
                  </a:lnTo>
                  <a:lnTo>
                    <a:pt x="2" y="526"/>
                  </a:lnTo>
                  <a:lnTo>
                    <a:pt x="2" y="527"/>
                  </a:lnTo>
                  <a:lnTo>
                    <a:pt x="2" y="529"/>
                  </a:lnTo>
                  <a:lnTo>
                    <a:pt x="2" y="531"/>
                  </a:lnTo>
                  <a:lnTo>
                    <a:pt x="4" y="532"/>
                  </a:lnTo>
                  <a:lnTo>
                    <a:pt x="4" y="534"/>
                  </a:lnTo>
                  <a:lnTo>
                    <a:pt x="4" y="536"/>
                  </a:lnTo>
                  <a:lnTo>
                    <a:pt x="4" y="537"/>
                  </a:lnTo>
                  <a:lnTo>
                    <a:pt x="5" y="537"/>
                  </a:lnTo>
                  <a:lnTo>
                    <a:pt x="7" y="539"/>
                  </a:lnTo>
                  <a:lnTo>
                    <a:pt x="10" y="541"/>
                  </a:lnTo>
                  <a:lnTo>
                    <a:pt x="14" y="544"/>
                  </a:lnTo>
                  <a:lnTo>
                    <a:pt x="17" y="549"/>
                  </a:lnTo>
                  <a:lnTo>
                    <a:pt x="22" y="552"/>
                  </a:lnTo>
                  <a:lnTo>
                    <a:pt x="27" y="557"/>
                  </a:lnTo>
                  <a:lnTo>
                    <a:pt x="30" y="562"/>
                  </a:lnTo>
                  <a:lnTo>
                    <a:pt x="35" y="569"/>
                  </a:lnTo>
                  <a:lnTo>
                    <a:pt x="42" y="574"/>
                  </a:lnTo>
                  <a:lnTo>
                    <a:pt x="49" y="581"/>
                  </a:lnTo>
                  <a:lnTo>
                    <a:pt x="57" y="587"/>
                  </a:lnTo>
                  <a:lnTo>
                    <a:pt x="63" y="594"/>
                  </a:lnTo>
                  <a:lnTo>
                    <a:pt x="72" y="601"/>
                  </a:lnTo>
                  <a:lnTo>
                    <a:pt x="80" y="607"/>
                  </a:lnTo>
                  <a:lnTo>
                    <a:pt x="88" y="616"/>
                  </a:lnTo>
                  <a:lnTo>
                    <a:pt x="97" y="622"/>
                  </a:lnTo>
                  <a:lnTo>
                    <a:pt x="107" y="631"/>
                  </a:lnTo>
                  <a:lnTo>
                    <a:pt x="113" y="639"/>
                  </a:lnTo>
                  <a:lnTo>
                    <a:pt x="123" y="646"/>
                  </a:lnTo>
                  <a:lnTo>
                    <a:pt x="133" y="652"/>
                  </a:lnTo>
                  <a:lnTo>
                    <a:pt x="142" y="659"/>
                  </a:lnTo>
                  <a:lnTo>
                    <a:pt x="152" y="667"/>
                  </a:lnTo>
                  <a:lnTo>
                    <a:pt x="162" y="674"/>
                  </a:lnTo>
                  <a:lnTo>
                    <a:pt x="170" y="681"/>
                  </a:lnTo>
                  <a:lnTo>
                    <a:pt x="180" y="687"/>
                  </a:lnTo>
                  <a:lnTo>
                    <a:pt x="188" y="692"/>
                  </a:lnTo>
                  <a:lnTo>
                    <a:pt x="196" y="699"/>
                  </a:lnTo>
                  <a:lnTo>
                    <a:pt x="205" y="706"/>
                  </a:lnTo>
                  <a:lnTo>
                    <a:pt x="215" y="709"/>
                  </a:lnTo>
                  <a:lnTo>
                    <a:pt x="223" y="714"/>
                  </a:lnTo>
                  <a:lnTo>
                    <a:pt x="231" y="717"/>
                  </a:lnTo>
                  <a:lnTo>
                    <a:pt x="241" y="722"/>
                  </a:lnTo>
                  <a:lnTo>
                    <a:pt x="251" y="726"/>
                  </a:lnTo>
                  <a:lnTo>
                    <a:pt x="263" y="731"/>
                  </a:lnTo>
                  <a:lnTo>
                    <a:pt x="273" y="736"/>
                  </a:lnTo>
                  <a:lnTo>
                    <a:pt x="286" y="739"/>
                  </a:lnTo>
                  <a:lnTo>
                    <a:pt x="300" y="742"/>
                  </a:lnTo>
                  <a:lnTo>
                    <a:pt x="313" y="748"/>
                  </a:lnTo>
                  <a:lnTo>
                    <a:pt x="328" y="753"/>
                  </a:lnTo>
                  <a:lnTo>
                    <a:pt x="341" y="756"/>
                  </a:lnTo>
                  <a:lnTo>
                    <a:pt x="354" y="759"/>
                  </a:lnTo>
                  <a:lnTo>
                    <a:pt x="369" y="763"/>
                  </a:lnTo>
                  <a:lnTo>
                    <a:pt x="383" y="768"/>
                  </a:lnTo>
                  <a:lnTo>
                    <a:pt x="398" y="771"/>
                  </a:lnTo>
                  <a:lnTo>
                    <a:pt x="413" y="774"/>
                  </a:lnTo>
                  <a:lnTo>
                    <a:pt x="426" y="778"/>
                  </a:lnTo>
                  <a:lnTo>
                    <a:pt x="439" y="781"/>
                  </a:lnTo>
                  <a:lnTo>
                    <a:pt x="452" y="784"/>
                  </a:lnTo>
                  <a:lnTo>
                    <a:pt x="466" y="788"/>
                  </a:lnTo>
                  <a:lnTo>
                    <a:pt x="479" y="789"/>
                  </a:lnTo>
                  <a:lnTo>
                    <a:pt x="491" y="793"/>
                  </a:lnTo>
                  <a:lnTo>
                    <a:pt x="502" y="794"/>
                  </a:lnTo>
                  <a:lnTo>
                    <a:pt x="514" y="798"/>
                  </a:lnTo>
                  <a:lnTo>
                    <a:pt x="522" y="799"/>
                  </a:lnTo>
                  <a:lnTo>
                    <a:pt x="531" y="803"/>
                  </a:lnTo>
                  <a:lnTo>
                    <a:pt x="539" y="804"/>
                  </a:lnTo>
                  <a:lnTo>
                    <a:pt x="546" y="806"/>
                  </a:lnTo>
                  <a:lnTo>
                    <a:pt x="552" y="806"/>
                  </a:lnTo>
                  <a:lnTo>
                    <a:pt x="557" y="808"/>
                  </a:lnTo>
                  <a:lnTo>
                    <a:pt x="561" y="808"/>
                  </a:lnTo>
                  <a:lnTo>
                    <a:pt x="562" y="808"/>
                  </a:lnTo>
                  <a:lnTo>
                    <a:pt x="564" y="808"/>
                  </a:lnTo>
                  <a:lnTo>
                    <a:pt x="564" y="808"/>
                  </a:lnTo>
                  <a:lnTo>
                    <a:pt x="564" y="806"/>
                  </a:lnTo>
                  <a:lnTo>
                    <a:pt x="564" y="804"/>
                  </a:lnTo>
                  <a:lnTo>
                    <a:pt x="566" y="801"/>
                  </a:lnTo>
                  <a:lnTo>
                    <a:pt x="566" y="798"/>
                  </a:lnTo>
                  <a:lnTo>
                    <a:pt x="567" y="794"/>
                  </a:lnTo>
                  <a:lnTo>
                    <a:pt x="567" y="789"/>
                  </a:lnTo>
                  <a:lnTo>
                    <a:pt x="569" y="788"/>
                  </a:lnTo>
                  <a:lnTo>
                    <a:pt x="571" y="783"/>
                  </a:lnTo>
                  <a:lnTo>
                    <a:pt x="571" y="776"/>
                  </a:lnTo>
                  <a:lnTo>
                    <a:pt x="572" y="773"/>
                  </a:lnTo>
                  <a:lnTo>
                    <a:pt x="574" y="768"/>
                  </a:lnTo>
                  <a:lnTo>
                    <a:pt x="575" y="761"/>
                  </a:lnTo>
                  <a:lnTo>
                    <a:pt x="577" y="756"/>
                  </a:lnTo>
                  <a:lnTo>
                    <a:pt x="579" y="751"/>
                  </a:lnTo>
                  <a:lnTo>
                    <a:pt x="580" y="744"/>
                  </a:lnTo>
                  <a:lnTo>
                    <a:pt x="582" y="739"/>
                  </a:lnTo>
                  <a:lnTo>
                    <a:pt x="584" y="734"/>
                  </a:lnTo>
                  <a:lnTo>
                    <a:pt x="585" y="727"/>
                  </a:lnTo>
                  <a:lnTo>
                    <a:pt x="587" y="722"/>
                  </a:lnTo>
                  <a:lnTo>
                    <a:pt x="589" y="717"/>
                  </a:lnTo>
                  <a:lnTo>
                    <a:pt x="590" y="712"/>
                  </a:lnTo>
                  <a:lnTo>
                    <a:pt x="592" y="706"/>
                  </a:lnTo>
                  <a:lnTo>
                    <a:pt x="594" y="702"/>
                  </a:lnTo>
                  <a:lnTo>
                    <a:pt x="595" y="697"/>
                  </a:lnTo>
                  <a:lnTo>
                    <a:pt x="595" y="694"/>
                  </a:lnTo>
                  <a:lnTo>
                    <a:pt x="597" y="689"/>
                  </a:lnTo>
                  <a:lnTo>
                    <a:pt x="599" y="687"/>
                  </a:lnTo>
                  <a:lnTo>
                    <a:pt x="600" y="684"/>
                  </a:lnTo>
                  <a:lnTo>
                    <a:pt x="602" y="681"/>
                  </a:lnTo>
                  <a:lnTo>
                    <a:pt x="604" y="679"/>
                  </a:lnTo>
                  <a:lnTo>
                    <a:pt x="605" y="677"/>
                  </a:lnTo>
                  <a:lnTo>
                    <a:pt x="607" y="676"/>
                  </a:lnTo>
                  <a:lnTo>
                    <a:pt x="610" y="672"/>
                  </a:lnTo>
                  <a:lnTo>
                    <a:pt x="612" y="671"/>
                  </a:lnTo>
                  <a:lnTo>
                    <a:pt x="614" y="667"/>
                  </a:lnTo>
                  <a:lnTo>
                    <a:pt x="615" y="664"/>
                  </a:lnTo>
                  <a:lnTo>
                    <a:pt x="619" y="661"/>
                  </a:lnTo>
                  <a:lnTo>
                    <a:pt x="620" y="657"/>
                  </a:lnTo>
                  <a:lnTo>
                    <a:pt x="624" y="656"/>
                  </a:lnTo>
                  <a:lnTo>
                    <a:pt x="627" y="651"/>
                  </a:lnTo>
                  <a:lnTo>
                    <a:pt x="629" y="647"/>
                  </a:lnTo>
                  <a:lnTo>
                    <a:pt x="632" y="642"/>
                  </a:lnTo>
                  <a:lnTo>
                    <a:pt x="634" y="639"/>
                  </a:lnTo>
                  <a:lnTo>
                    <a:pt x="637" y="637"/>
                  </a:lnTo>
                  <a:lnTo>
                    <a:pt x="639" y="632"/>
                  </a:lnTo>
                  <a:lnTo>
                    <a:pt x="642" y="629"/>
                  </a:lnTo>
                  <a:lnTo>
                    <a:pt x="644" y="624"/>
                  </a:lnTo>
                  <a:lnTo>
                    <a:pt x="647" y="622"/>
                  </a:lnTo>
                  <a:lnTo>
                    <a:pt x="649" y="617"/>
                  </a:lnTo>
                  <a:lnTo>
                    <a:pt x="652" y="614"/>
                  </a:lnTo>
                  <a:lnTo>
                    <a:pt x="654" y="611"/>
                  </a:lnTo>
                  <a:lnTo>
                    <a:pt x="655" y="607"/>
                  </a:lnTo>
                  <a:lnTo>
                    <a:pt x="657" y="606"/>
                  </a:lnTo>
                  <a:lnTo>
                    <a:pt x="660" y="602"/>
                  </a:lnTo>
                  <a:lnTo>
                    <a:pt x="662" y="601"/>
                  </a:lnTo>
                  <a:lnTo>
                    <a:pt x="662" y="597"/>
                  </a:lnTo>
                  <a:lnTo>
                    <a:pt x="664" y="596"/>
                  </a:lnTo>
                  <a:lnTo>
                    <a:pt x="665" y="594"/>
                  </a:lnTo>
                  <a:lnTo>
                    <a:pt x="665" y="592"/>
                  </a:lnTo>
                  <a:lnTo>
                    <a:pt x="667" y="592"/>
                  </a:lnTo>
                  <a:lnTo>
                    <a:pt x="667" y="591"/>
                  </a:lnTo>
                  <a:lnTo>
                    <a:pt x="667" y="589"/>
                  </a:lnTo>
                  <a:lnTo>
                    <a:pt x="669" y="589"/>
                  </a:lnTo>
                  <a:lnTo>
                    <a:pt x="669" y="586"/>
                  </a:lnTo>
                  <a:lnTo>
                    <a:pt x="669" y="584"/>
                  </a:lnTo>
                  <a:lnTo>
                    <a:pt x="670" y="582"/>
                  </a:lnTo>
                  <a:lnTo>
                    <a:pt x="670" y="581"/>
                  </a:lnTo>
                  <a:lnTo>
                    <a:pt x="670" y="577"/>
                  </a:lnTo>
                  <a:lnTo>
                    <a:pt x="672" y="576"/>
                  </a:lnTo>
                  <a:lnTo>
                    <a:pt x="672" y="574"/>
                  </a:lnTo>
                  <a:lnTo>
                    <a:pt x="672" y="572"/>
                  </a:lnTo>
                  <a:lnTo>
                    <a:pt x="674" y="571"/>
                  </a:lnTo>
                  <a:lnTo>
                    <a:pt x="674" y="569"/>
                  </a:lnTo>
                  <a:lnTo>
                    <a:pt x="674" y="567"/>
                  </a:lnTo>
                  <a:lnTo>
                    <a:pt x="675" y="566"/>
                  </a:lnTo>
                  <a:lnTo>
                    <a:pt x="675" y="562"/>
                  </a:lnTo>
                  <a:lnTo>
                    <a:pt x="675" y="561"/>
                  </a:lnTo>
                  <a:lnTo>
                    <a:pt x="677" y="559"/>
                  </a:lnTo>
                  <a:lnTo>
                    <a:pt x="677" y="557"/>
                  </a:lnTo>
                  <a:lnTo>
                    <a:pt x="677" y="556"/>
                  </a:lnTo>
                  <a:lnTo>
                    <a:pt x="677" y="554"/>
                  </a:lnTo>
                  <a:lnTo>
                    <a:pt x="677" y="552"/>
                  </a:lnTo>
                  <a:lnTo>
                    <a:pt x="679" y="551"/>
                  </a:lnTo>
                  <a:lnTo>
                    <a:pt x="679" y="547"/>
                  </a:lnTo>
                  <a:lnTo>
                    <a:pt x="679" y="546"/>
                  </a:lnTo>
                  <a:lnTo>
                    <a:pt x="680" y="544"/>
                  </a:lnTo>
                  <a:lnTo>
                    <a:pt x="680" y="542"/>
                  </a:lnTo>
                  <a:lnTo>
                    <a:pt x="680" y="539"/>
                  </a:lnTo>
                  <a:lnTo>
                    <a:pt x="682" y="539"/>
                  </a:lnTo>
                  <a:lnTo>
                    <a:pt x="682" y="537"/>
                  </a:lnTo>
                  <a:lnTo>
                    <a:pt x="682" y="536"/>
                  </a:lnTo>
                  <a:lnTo>
                    <a:pt x="684" y="532"/>
                  </a:lnTo>
                  <a:lnTo>
                    <a:pt x="684" y="531"/>
                  </a:lnTo>
                  <a:lnTo>
                    <a:pt x="682" y="531"/>
                  </a:lnTo>
                  <a:lnTo>
                    <a:pt x="680" y="531"/>
                  </a:lnTo>
                  <a:lnTo>
                    <a:pt x="679" y="529"/>
                  </a:lnTo>
                  <a:lnTo>
                    <a:pt x="677" y="529"/>
                  </a:lnTo>
                  <a:lnTo>
                    <a:pt x="677" y="529"/>
                  </a:lnTo>
                  <a:lnTo>
                    <a:pt x="675" y="529"/>
                  </a:lnTo>
                  <a:lnTo>
                    <a:pt x="674" y="529"/>
                  </a:lnTo>
                  <a:lnTo>
                    <a:pt x="672" y="527"/>
                  </a:lnTo>
                  <a:lnTo>
                    <a:pt x="670" y="527"/>
                  </a:lnTo>
                  <a:lnTo>
                    <a:pt x="669" y="527"/>
                  </a:lnTo>
                  <a:lnTo>
                    <a:pt x="667" y="527"/>
                  </a:lnTo>
                  <a:lnTo>
                    <a:pt x="665" y="526"/>
                  </a:lnTo>
                  <a:lnTo>
                    <a:pt x="664" y="526"/>
                  </a:lnTo>
                  <a:lnTo>
                    <a:pt x="662" y="526"/>
                  </a:lnTo>
                  <a:lnTo>
                    <a:pt x="660" y="526"/>
                  </a:lnTo>
                  <a:lnTo>
                    <a:pt x="659" y="526"/>
                  </a:lnTo>
                  <a:lnTo>
                    <a:pt x="657" y="524"/>
                  </a:lnTo>
                  <a:lnTo>
                    <a:pt x="655" y="524"/>
                  </a:lnTo>
                  <a:lnTo>
                    <a:pt x="654" y="524"/>
                  </a:lnTo>
                  <a:lnTo>
                    <a:pt x="652" y="524"/>
                  </a:lnTo>
                  <a:lnTo>
                    <a:pt x="650" y="522"/>
                  </a:lnTo>
                  <a:lnTo>
                    <a:pt x="649" y="522"/>
                  </a:lnTo>
                  <a:lnTo>
                    <a:pt x="647" y="522"/>
                  </a:lnTo>
                  <a:lnTo>
                    <a:pt x="645" y="522"/>
                  </a:lnTo>
                  <a:lnTo>
                    <a:pt x="644" y="522"/>
                  </a:lnTo>
                  <a:lnTo>
                    <a:pt x="642" y="522"/>
                  </a:lnTo>
                  <a:lnTo>
                    <a:pt x="640" y="522"/>
                  </a:lnTo>
                  <a:lnTo>
                    <a:pt x="639" y="522"/>
                  </a:lnTo>
                  <a:lnTo>
                    <a:pt x="637" y="522"/>
                  </a:lnTo>
                  <a:lnTo>
                    <a:pt x="635" y="522"/>
                  </a:lnTo>
                  <a:lnTo>
                    <a:pt x="634" y="521"/>
                  </a:lnTo>
                  <a:lnTo>
                    <a:pt x="632" y="521"/>
                  </a:lnTo>
                  <a:lnTo>
                    <a:pt x="632" y="522"/>
                  </a:lnTo>
                  <a:lnTo>
                    <a:pt x="630" y="522"/>
                  </a:lnTo>
                  <a:lnTo>
                    <a:pt x="629" y="522"/>
                  </a:lnTo>
                  <a:lnTo>
                    <a:pt x="627" y="522"/>
                  </a:lnTo>
                  <a:lnTo>
                    <a:pt x="625" y="524"/>
                  </a:lnTo>
                  <a:lnTo>
                    <a:pt x="624" y="526"/>
                  </a:lnTo>
                  <a:lnTo>
                    <a:pt x="622" y="527"/>
                  </a:lnTo>
                  <a:lnTo>
                    <a:pt x="620" y="527"/>
                  </a:lnTo>
                  <a:lnTo>
                    <a:pt x="619" y="529"/>
                  </a:lnTo>
                  <a:lnTo>
                    <a:pt x="617" y="531"/>
                  </a:lnTo>
                  <a:lnTo>
                    <a:pt x="615" y="531"/>
                  </a:lnTo>
                  <a:lnTo>
                    <a:pt x="614" y="532"/>
                  </a:lnTo>
                  <a:lnTo>
                    <a:pt x="612" y="532"/>
                  </a:lnTo>
                  <a:lnTo>
                    <a:pt x="612" y="534"/>
                  </a:lnTo>
                  <a:lnTo>
                    <a:pt x="610" y="534"/>
                  </a:lnTo>
                  <a:lnTo>
                    <a:pt x="609" y="536"/>
                  </a:lnTo>
                  <a:lnTo>
                    <a:pt x="607" y="537"/>
                  </a:lnTo>
                  <a:lnTo>
                    <a:pt x="605" y="539"/>
                  </a:lnTo>
                  <a:lnTo>
                    <a:pt x="604" y="539"/>
                  </a:lnTo>
                  <a:lnTo>
                    <a:pt x="602" y="539"/>
                  </a:lnTo>
                  <a:lnTo>
                    <a:pt x="600" y="539"/>
                  </a:lnTo>
                  <a:lnTo>
                    <a:pt x="600" y="541"/>
                  </a:lnTo>
                  <a:lnTo>
                    <a:pt x="599" y="541"/>
                  </a:lnTo>
                  <a:lnTo>
                    <a:pt x="597" y="542"/>
                  </a:lnTo>
                  <a:lnTo>
                    <a:pt x="595" y="542"/>
                  </a:lnTo>
                  <a:lnTo>
                    <a:pt x="595" y="544"/>
                  </a:lnTo>
                  <a:lnTo>
                    <a:pt x="595" y="546"/>
                  </a:lnTo>
                  <a:lnTo>
                    <a:pt x="594" y="546"/>
                  </a:lnTo>
                  <a:lnTo>
                    <a:pt x="592" y="547"/>
                  </a:lnTo>
                  <a:lnTo>
                    <a:pt x="594" y="547"/>
                  </a:lnTo>
                  <a:lnTo>
                    <a:pt x="594" y="549"/>
                  </a:lnTo>
                  <a:lnTo>
                    <a:pt x="595" y="551"/>
                  </a:lnTo>
                  <a:lnTo>
                    <a:pt x="595" y="552"/>
                  </a:lnTo>
                  <a:lnTo>
                    <a:pt x="595" y="552"/>
                  </a:lnTo>
                  <a:lnTo>
                    <a:pt x="595" y="554"/>
                  </a:lnTo>
                  <a:lnTo>
                    <a:pt x="597" y="556"/>
                  </a:lnTo>
                  <a:lnTo>
                    <a:pt x="597" y="556"/>
                  </a:lnTo>
                  <a:lnTo>
                    <a:pt x="599" y="556"/>
                  </a:lnTo>
                  <a:lnTo>
                    <a:pt x="599" y="557"/>
                  </a:lnTo>
                  <a:lnTo>
                    <a:pt x="600" y="557"/>
                  </a:lnTo>
                  <a:lnTo>
                    <a:pt x="600" y="559"/>
                  </a:lnTo>
                  <a:lnTo>
                    <a:pt x="600" y="561"/>
                  </a:lnTo>
                  <a:lnTo>
                    <a:pt x="602" y="561"/>
                  </a:lnTo>
                  <a:lnTo>
                    <a:pt x="602" y="562"/>
                  </a:lnTo>
                  <a:lnTo>
                    <a:pt x="600" y="562"/>
                  </a:lnTo>
                  <a:lnTo>
                    <a:pt x="600" y="564"/>
                  </a:lnTo>
                  <a:lnTo>
                    <a:pt x="599" y="564"/>
                  </a:lnTo>
                  <a:lnTo>
                    <a:pt x="597" y="564"/>
                  </a:lnTo>
                  <a:lnTo>
                    <a:pt x="597" y="566"/>
                  </a:lnTo>
                  <a:lnTo>
                    <a:pt x="595" y="566"/>
                  </a:lnTo>
                  <a:lnTo>
                    <a:pt x="595" y="567"/>
                  </a:lnTo>
                  <a:lnTo>
                    <a:pt x="594" y="567"/>
                  </a:lnTo>
                  <a:lnTo>
                    <a:pt x="594" y="569"/>
                  </a:lnTo>
                  <a:lnTo>
                    <a:pt x="592" y="569"/>
                  </a:lnTo>
                  <a:lnTo>
                    <a:pt x="590" y="571"/>
                  </a:lnTo>
                  <a:lnTo>
                    <a:pt x="589" y="571"/>
                  </a:lnTo>
                  <a:lnTo>
                    <a:pt x="587" y="572"/>
                  </a:lnTo>
                  <a:lnTo>
                    <a:pt x="585" y="572"/>
                  </a:lnTo>
                  <a:lnTo>
                    <a:pt x="585" y="572"/>
                  </a:lnTo>
                  <a:lnTo>
                    <a:pt x="584" y="572"/>
                  </a:lnTo>
                  <a:lnTo>
                    <a:pt x="582" y="574"/>
                  </a:lnTo>
                  <a:lnTo>
                    <a:pt x="580" y="574"/>
                  </a:lnTo>
                  <a:lnTo>
                    <a:pt x="579" y="576"/>
                  </a:lnTo>
                  <a:lnTo>
                    <a:pt x="577" y="576"/>
                  </a:lnTo>
                  <a:lnTo>
                    <a:pt x="575" y="577"/>
                  </a:lnTo>
                  <a:lnTo>
                    <a:pt x="574" y="579"/>
                  </a:lnTo>
                  <a:lnTo>
                    <a:pt x="574" y="581"/>
                  </a:lnTo>
                  <a:lnTo>
                    <a:pt x="574" y="582"/>
                  </a:lnTo>
                  <a:lnTo>
                    <a:pt x="574" y="584"/>
                  </a:lnTo>
                  <a:lnTo>
                    <a:pt x="574" y="586"/>
                  </a:lnTo>
                  <a:lnTo>
                    <a:pt x="574" y="587"/>
                  </a:lnTo>
                  <a:lnTo>
                    <a:pt x="575" y="587"/>
                  </a:lnTo>
                  <a:lnTo>
                    <a:pt x="575" y="589"/>
                  </a:lnTo>
                  <a:lnTo>
                    <a:pt x="575" y="589"/>
                  </a:lnTo>
                  <a:lnTo>
                    <a:pt x="575" y="591"/>
                  </a:lnTo>
                  <a:lnTo>
                    <a:pt x="575" y="592"/>
                  </a:lnTo>
                  <a:lnTo>
                    <a:pt x="575" y="594"/>
                  </a:lnTo>
                  <a:lnTo>
                    <a:pt x="575" y="596"/>
                  </a:lnTo>
                  <a:lnTo>
                    <a:pt x="577" y="596"/>
                  </a:lnTo>
                  <a:lnTo>
                    <a:pt x="577" y="597"/>
                  </a:lnTo>
                  <a:lnTo>
                    <a:pt x="577" y="599"/>
                  </a:lnTo>
                  <a:lnTo>
                    <a:pt x="575" y="602"/>
                  </a:lnTo>
                  <a:lnTo>
                    <a:pt x="574" y="604"/>
                  </a:lnTo>
                  <a:lnTo>
                    <a:pt x="572" y="606"/>
                  </a:lnTo>
                  <a:lnTo>
                    <a:pt x="569" y="607"/>
                  </a:lnTo>
                  <a:lnTo>
                    <a:pt x="567" y="611"/>
                  </a:lnTo>
                  <a:lnTo>
                    <a:pt x="566" y="612"/>
                  </a:lnTo>
                  <a:lnTo>
                    <a:pt x="564" y="616"/>
                  </a:lnTo>
                  <a:lnTo>
                    <a:pt x="562" y="617"/>
                  </a:lnTo>
                  <a:lnTo>
                    <a:pt x="561" y="621"/>
                  </a:lnTo>
                  <a:lnTo>
                    <a:pt x="559" y="622"/>
                  </a:lnTo>
                  <a:lnTo>
                    <a:pt x="557" y="624"/>
                  </a:lnTo>
                  <a:lnTo>
                    <a:pt x="556" y="626"/>
                  </a:lnTo>
                  <a:lnTo>
                    <a:pt x="554" y="629"/>
                  </a:lnTo>
                  <a:lnTo>
                    <a:pt x="552" y="631"/>
                  </a:lnTo>
                  <a:lnTo>
                    <a:pt x="551" y="634"/>
                  </a:lnTo>
                  <a:lnTo>
                    <a:pt x="547" y="636"/>
                  </a:lnTo>
                  <a:lnTo>
                    <a:pt x="546" y="639"/>
                  </a:lnTo>
                  <a:lnTo>
                    <a:pt x="544" y="639"/>
                  </a:lnTo>
                  <a:lnTo>
                    <a:pt x="542" y="642"/>
                  </a:lnTo>
                  <a:lnTo>
                    <a:pt x="541" y="644"/>
                  </a:lnTo>
                  <a:lnTo>
                    <a:pt x="539" y="647"/>
                  </a:lnTo>
                  <a:lnTo>
                    <a:pt x="537" y="649"/>
                  </a:lnTo>
                  <a:lnTo>
                    <a:pt x="536" y="652"/>
                  </a:lnTo>
                  <a:lnTo>
                    <a:pt x="534" y="654"/>
                  </a:lnTo>
                  <a:lnTo>
                    <a:pt x="532" y="656"/>
                  </a:lnTo>
                  <a:lnTo>
                    <a:pt x="531" y="657"/>
                  </a:lnTo>
                  <a:lnTo>
                    <a:pt x="529" y="661"/>
                  </a:lnTo>
                  <a:lnTo>
                    <a:pt x="527" y="662"/>
                  </a:lnTo>
                  <a:lnTo>
                    <a:pt x="526" y="666"/>
                  </a:lnTo>
                  <a:lnTo>
                    <a:pt x="522" y="667"/>
                  </a:lnTo>
                  <a:lnTo>
                    <a:pt x="521" y="671"/>
                  </a:lnTo>
                  <a:lnTo>
                    <a:pt x="519" y="672"/>
                  </a:lnTo>
                  <a:lnTo>
                    <a:pt x="516" y="672"/>
                  </a:lnTo>
                  <a:lnTo>
                    <a:pt x="512" y="672"/>
                  </a:lnTo>
                  <a:lnTo>
                    <a:pt x="509" y="672"/>
                  </a:lnTo>
                  <a:lnTo>
                    <a:pt x="506" y="672"/>
                  </a:lnTo>
                  <a:lnTo>
                    <a:pt x="501" y="674"/>
                  </a:lnTo>
                  <a:lnTo>
                    <a:pt x="496" y="674"/>
                  </a:lnTo>
                  <a:lnTo>
                    <a:pt x="492" y="674"/>
                  </a:lnTo>
                  <a:lnTo>
                    <a:pt x="487" y="674"/>
                  </a:lnTo>
                  <a:lnTo>
                    <a:pt x="484" y="674"/>
                  </a:lnTo>
                  <a:lnTo>
                    <a:pt x="479" y="674"/>
                  </a:lnTo>
                  <a:lnTo>
                    <a:pt x="476" y="672"/>
                  </a:lnTo>
                  <a:lnTo>
                    <a:pt x="471" y="672"/>
                  </a:lnTo>
                  <a:lnTo>
                    <a:pt x="467" y="672"/>
                  </a:lnTo>
                  <a:lnTo>
                    <a:pt x="464" y="672"/>
                  </a:lnTo>
                  <a:lnTo>
                    <a:pt x="459" y="671"/>
                  </a:lnTo>
                  <a:lnTo>
                    <a:pt x="456" y="671"/>
                  </a:lnTo>
                  <a:lnTo>
                    <a:pt x="452" y="669"/>
                  </a:lnTo>
                  <a:lnTo>
                    <a:pt x="449" y="667"/>
                  </a:lnTo>
                  <a:lnTo>
                    <a:pt x="446" y="666"/>
                  </a:lnTo>
                  <a:lnTo>
                    <a:pt x="443" y="664"/>
                  </a:lnTo>
                  <a:lnTo>
                    <a:pt x="439" y="661"/>
                  </a:lnTo>
                  <a:lnTo>
                    <a:pt x="436" y="659"/>
                  </a:lnTo>
                  <a:lnTo>
                    <a:pt x="434" y="656"/>
                  </a:lnTo>
                  <a:lnTo>
                    <a:pt x="433" y="656"/>
                  </a:lnTo>
                  <a:lnTo>
                    <a:pt x="431" y="652"/>
                  </a:lnTo>
                  <a:lnTo>
                    <a:pt x="428" y="649"/>
                  </a:lnTo>
                  <a:lnTo>
                    <a:pt x="426" y="646"/>
                  </a:lnTo>
                  <a:lnTo>
                    <a:pt x="424" y="641"/>
                  </a:lnTo>
                  <a:lnTo>
                    <a:pt x="423" y="639"/>
                  </a:lnTo>
                  <a:lnTo>
                    <a:pt x="423" y="634"/>
                  </a:lnTo>
                  <a:lnTo>
                    <a:pt x="421" y="629"/>
                  </a:lnTo>
                  <a:lnTo>
                    <a:pt x="421" y="624"/>
                  </a:lnTo>
                  <a:lnTo>
                    <a:pt x="423" y="624"/>
                  </a:lnTo>
                  <a:lnTo>
                    <a:pt x="424" y="624"/>
                  </a:lnTo>
                  <a:lnTo>
                    <a:pt x="426" y="624"/>
                  </a:lnTo>
                  <a:lnTo>
                    <a:pt x="428" y="622"/>
                  </a:lnTo>
                  <a:lnTo>
                    <a:pt x="431" y="622"/>
                  </a:lnTo>
                  <a:lnTo>
                    <a:pt x="433" y="622"/>
                  </a:lnTo>
                  <a:lnTo>
                    <a:pt x="434" y="621"/>
                  </a:lnTo>
                  <a:lnTo>
                    <a:pt x="439" y="619"/>
                  </a:lnTo>
                  <a:lnTo>
                    <a:pt x="443" y="617"/>
                  </a:lnTo>
                  <a:lnTo>
                    <a:pt x="447" y="616"/>
                  </a:lnTo>
                  <a:lnTo>
                    <a:pt x="451" y="612"/>
                  </a:lnTo>
                  <a:lnTo>
                    <a:pt x="456" y="611"/>
                  </a:lnTo>
                  <a:lnTo>
                    <a:pt x="461" y="609"/>
                  </a:lnTo>
                  <a:lnTo>
                    <a:pt x="466" y="606"/>
                  </a:lnTo>
                  <a:lnTo>
                    <a:pt x="471" y="606"/>
                  </a:lnTo>
                  <a:lnTo>
                    <a:pt x="474" y="602"/>
                  </a:lnTo>
                  <a:lnTo>
                    <a:pt x="479" y="601"/>
                  </a:lnTo>
                  <a:lnTo>
                    <a:pt x="484" y="597"/>
                  </a:lnTo>
                  <a:lnTo>
                    <a:pt x="489" y="594"/>
                  </a:lnTo>
                  <a:lnTo>
                    <a:pt x="494" y="592"/>
                  </a:lnTo>
                  <a:lnTo>
                    <a:pt x="499" y="589"/>
                  </a:lnTo>
                  <a:lnTo>
                    <a:pt x="502" y="587"/>
                  </a:lnTo>
                  <a:lnTo>
                    <a:pt x="507" y="584"/>
                  </a:lnTo>
                  <a:lnTo>
                    <a:pt x="511" y="581"/>
                  </a:lnTo>
                  <a:lnTo>
                    <a:pt x="516" y="577"/>
                  </a:lnTo>
                  <a:lnTo>
                    <a:pt x="517" y="574"/>
                  </a:lnTo>
                  <a:lnTo>
                    <a:pt x="519" y="572"/>
                  </a:lnTo>
                  <a:lnTo>
                    <a:pt x="522" y="569"/>
                  </a:lnTo>
                  <a:lnTo>
                    <a:pt x="524" y="566"/>
                  </a:lnTo>
                  <a:lnTo>
                    <a:pt x="527" y="562"/>
                  </a:lnTo>
                  <a:lnTo>
                    <a:pt x="527" y="559"/>
                  </a:lnTo>
                  <a:lnTo>
                    <a:pt x="529" y="556"/>
                  </a:lnTo>
                  <a:lnTo>
                    <a:pt x="531" y="552"/>
                  </a:lnTo>
                  <a:lnTo>
                    <a:pt x="532" y="547"/>
                  </a:lnTo>
                  <a:lnTo>
                    <a:pt x="534" y="542"/>
                  </a:lnTo>
                  <a:lnTo>
                    <a:pt x="536" y="537"/>
                  </a:lnTo>
                  <a:lnTo>
                    <a:pt x="537" y="531"/>
                  </a:lnTo>
                  <a:lnTo>
                    <a:pt x="539" y="526"/>
                  </a:lnTo>
                  <a:lnTo>
                    <a:pt x="542" y="519"/>
                  </a:lnTo>
                  <a:lnTo>
                    <a:pt x="544" y="512"/>
                  </a:lnTo>
                  <a:lnTo>
                    <a:pt x="547" y="506"/>
                  </a:lnTo>
                  <a:lnTo>
                    <a:pt x="549" y="499"/>
                  </a:lnTo>
                  <a:lnTo>
                    <a:pt x="552" y="492"/>
                  </a:lnTo>
                  <a:lnTo>
                    <a:pt x="554" y="486"/>
                  </a:lnTo>
                  <a:lnTo>
                    <a:pt x="557" y="479"/>
                  </a:lnTo>
                  <a:lnTo>
                    <a:pt x="559" y="471"/>
                  </a:lnTo>
                  <a:lnTo>
                    <a:pt x="562" y="466"/>
                  </a:lnTo>
                  <a:lnTo>
                    <a:pt x="564" y="457"/>
                  </a:lnTo>
                  <a:lnTo>
                    <a:pt x="567" y="452"/>
                  </a:lnTo>
                  <a:lnTo>
                    <a:pt x="569" y="446"/>
                  </a:lnTo>
                  <a:lnTo>
                    <a:pt x="571" y="439"/>
                  </a:lnTo>
                  <a:lnTo>
                    <a:pt x="574" y="434"/>
                  </a:lnTo>
                  <a:lnTo>
                    <a:pt x="575" y="427"/>
                  </a:lnTo>
                  <a:lnTo>
                    <a:pt x="577" y="421"/>
                  </a:lnTo>
                  <a:lnTo>
                    <a:pt x="579" y="417"/>
                  </a:lnTo>
                  <a:lnTo>
                    <a:pt x="580" y="412"/>
                  </a:lnTo>
                  <a:lnTo>
                    <a:pt x="582" y="409"/>
                  </a:lnTo>
                  <a:lnTo>
                    <a:pt x="584" y="404"/>
                  </a:lnTo>
                  <a:lnTo>
                    <a:pt x="585" y="402"/>
                  </a:lnTo>
                  <a:lnTo>
                    <a:pt x="585" y="400"/>
                  </a:lnTo>
                  <a:lnTo>
                    <a:pt x="585" y="399"/>
                  </a:lnTo>
                  <a:lnTo>
                    <a:pt x="587" y="397"/>
                  </a:lnTo>
                  <a:lnTo>
                    <a:pt x="590" y="387"/>
                  </a:lnTo>
                  <a:lnTo>
                    <a:pt x="595" y="380"/>
                  </a:lnTo>
                  <a:lnTo>
                    <a:pt x="597" y="370"/>
                  </a:lnTo>
                  <a:lnTo>
                    <a:pt x="602" y="364"/>
                  </a:lnTo>
                  <a:lnTo>
                    <a:pt x="605" y="354"/>
                  </a:lnTo>
                  <a:lnTo>
                    <a:pt x="610" y="347"/>
                  </a:lnTo>
                  <a:lnTo>
                    <a:pt x="614" y="339"/>
                  </a:lnTo>
                  <a:lnTo>
                    <a:pt x="619" y="330"/>
                  </a:lnTo>
                  <a:lnTo>
                    <a:pt x="622" y="322"/>
                  </a:lnTo>
                  <a:lnTo>
                    <a:pt x="627" y="314"/>
                  </a:lnTo>
                  <a:lnTo>
                    <a:pt x="630" y="305"/>
                  </a:lnTo>
                  <a:lnTo>
                    <a:pt x="635" y="299"/>
                  </a:lnTo>
                  <a:lnTo>
                    <a:pt x="639" y="289"/>
                  </a:lnTo>
                  <a:lnTo>
                    <a:pt x="644" y="282"/>
                  </a:lnTo>
                  <a:lnTo>
                    <a:pt x="647" y="272"/>
                  </a:lnTo>
                  <a:lnTo>
                    <a:pt x="652" y="265"/>
                  </a:lnTo>
                  <a:lnTo>
                    <a:pt x="655" y="255"/>
                  </a:lnTo>
                  <a:lnTo>
                    <a:pt x="660" y="249"/>
                  </a:lnTo>
                  <a:lnTo>
                    <a:pt x="664" y="240"/>
                  </a:lnTo>
                  <a:lnTo>
                    <a:pt x="669" y="232"/>
                  </a:lnTo>
                  <a:lnTo>
                    <a:pt x="672" y="224"/>
                  </a:lnTo>
                  <a:lnTo>
                    <a:pt x="677" y="215"/>
                  </a:lnTo>
                  <a:lnTo>
                    <a:pt x="679" y="207"/>
                  </a:lnTo>
                  <a:lnTo>
                    <a:pt x="684" y="200"/>
                  </a:lnTo>
                  <a:lnTo>
                    <a:pt x="687" y="190"/>
                  </a:lnTo>
                  <a:lnTo>
                    <a:pt x="692" y="184"/>
                  </a:lnTo>
                  <a:lnTo>
                    <a:pt x="695" y="174"/>
                  </a:lnTo>
                  <a:lnTo>
                    <a:pt x="700" y="167"/>
                  </a:lnTo>
                  <a:lnTo>
                    <a:pt x="703" y="157"/>
                  </a:lnTo>
                  <a:lnTo>
                    <a:pt x="708" y="150"/>
                  </a:lnTo>
                  <a:lnTo>
                    <a:pt x="712" y="142"/>
                  </a:lnTo>
                  <a:lnTo>
                    <a:pt x="717" y="134"/>
                  </a:lnTo>
                  <a:close/>
                </a:path>
              </a:pathLst>
            </a:custGeom>
            <a:solidFill>
              <a:srgbClr val="FF8F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23" name="Freeform 119"/>
            <p:cNvSpPr>
              <a:spLocks/>
            </p:cNvSpPr>
            <p:nvPr/>
          </p:nvSpPr>
          <p:spPr bwMode="auto">
            <a:xfrm>
              <a:off x="2697" y="1922"/>
              <a:ext cx="352" cy="507"/>
            </a:xfrm>
            <a:custGeom>
              <a:avLst/>
              <a:gdLst/>
              <a:ahLst/>
              <a:cxnLst>
                <a:cxn ang="0">
                  <a:pos x="248" y="2"/>
                </a:cxn>
                <a:cxn ang="0">
                  <a:pos x="239" y="7"/>
                </a:cxn>
                <a:cxn ang="0">
                  <a:pos x="226" y="13"/>
                </a:cxn>
                <a:cxn ang="0">
                  <a:pos x="209" y="22"/>
                </a:cxn>
                <a:cxn ang="0">
                  <a:pos x="194" y="32"/>
                </a:cxn>
                <a:cxn ang="0">
                  <a:pos x="176" y="40"/>
                </a:cxn>
                <a:cxn ang="0">
                  <a:pos x="158" y="50"/>
                </a:cxn>
                <a:cxn ang="0">
                  <a:pos x="143" y="60"/>
                </a:cxn>
                <a:cxn ang="0">
                  <a:pos x="131" y="68"/>
                </a:cxn>
                <a:cxn ang="0">
                  <a:pos x="121" y="77"/>
                </a:cxn>
                <a:cxn ang="0">
                  <a:pos x="118" y="83"/>
                </a:cxn>
                <a:cxn ang="0">
                  <a:pos x="110" y="97"/>
                </a:cxn>
                <a:cxn ang="0">
                  <a:pos x="100" y="113"/>
                </a:cxn>
                <a:cxn ang="0">
                  <a:pos x="88" y="133"/>
                </a:cxn>
                <a:cxn ang="0">
                  <a:pos x="75" y="157"/>
                </a:cxn>
                <a:cxn ang="0">
                  <a:pos x="61" y="182"/>
                </a:cxn>
                <a:cxn ang="0">
                  <a:pos x="48" y="205"/>
                </a:cxn>
                <a:cxn ang="0">
                  <a:pos x="38" y="228"/>
                </a:cxn>
                <a:cxn ang="0">
                  <a:pos x="28" y="252"/>
                </a:cxn>
                <a:cxn ang="0">
                  <a:pos x="21" y="268"/>
                </a:cxn>
                <a:cxn ang="0">
                  <a:pos x="17" y="285"/>
                </a:cxn>
                <a:cxn ang="0">
                  <a:pos x="15" y="300"/>
                </a:cxn>
                <a:cxn ang="0">
                  <a:pos x="13" y="320"/>
                </a:cxn>
                <a:cxn ang="0">
                  <a:pos x="10" y="347"/>
                </a:cxn>
                <a:cxn ang="0">
                  <a:pos x="8" y="374"/>
                </a:cxn>
                <a:cxn ang="0">
                  <a:pos x="7" y="402"/>
                </a:cxn>
                <a:cxn ang="0">
                  <a:pos x="5" y="432"/>
                </a:cxn>
                <a:cxn ang="0">
                  <a:pos x="3" y="457"/>
                </a:cxn>
                <a:cxn ang="0">
                  <a:pos x="2" y="479"/>
                </a:cxn>
                <a:cxn ang="0">
                  <a:pos x="0" y="495"/>
                </a:cxn>
                <a:cxn ang="0">
                  <a:pos x="0" y="505"/>
                </a:cxn>
                <a:cxn ang="0">
                  <a:pos x="3" y="504"/>
                </a:cxn>
                <a:cxn ang="0">
                  <a:pos x="12" y="499"/>
                </a:cxn>
                <a:cxn ang="0">
                  <a:pos x="23" y="490"/>
                </a:cxn>
                <a:cxn ang="0">
                  <a:pos x="36" y="480"/>
                </a:cxn>
                <a:cxn ang="0">
                  <a:pos x="51" y="467"/>
                </a:cxn>
                <a:cxn ang="0">
                  <a:pos x="70" y="454"/>
                </a:cxn>
                <a:cxn ang="0">
                  <a:pos x="90" y="439"/>
                </a:cxn>
                <a:cxn ang="0">
                  <a:pos x="110" y="422"/>
                </a:cxn>
                <a:cxn ang="0">
                  <a:pos x="130" y="407"/>
                </a:cxn>
                <a:cxn ang="0">
                  <a:pos x="151" y="392"/>
                </a:cxn>
                <a:cxn ang="0">
                  <a:pos x="171" y="377"/>
                </a:cxn>
                <a:cxn ang="0">
                  <a:pos x="194" y="359"/>
                </a:cxn>
                <a:cxn ang="0">
                  <a:pos x="218" y="335"/>
                </a:cxn>
                <a:cxn ang="0">
                  <a:pos x="243" y="314"/>
                </a:cxn>
                <a:cxn ang="0">
                  <a:pos x="268" y="290"/>
                </a:cxn>
                <a:cxn ang="0">
                  <a:pos x="287" y="268"/>
                </a:cxn>
                <a:cxn ang="0">
                  <a:pos x="309" y="247"/>
                </a:cxn>
                <a:cxn ang="0">
                  <a:pos x="327" y="228"/>
                </a:cxn>
                <a:cxn ang="0">
                  <a:pos x="341" y="213"/>
                </a:cxn>
                <a:cxn ang="0">
                  <a:pos x="349" y="203"/>
                </a:cxn>
                <a:cxn ang="0">
                  <a:pos x="347" y="197"/>
                </a:cxn>
                <a:cxn ang="0">
                  <a:pos x="332" y="182"/>
                </a:cxn>
                <a:cxn ang="0">
                  <a:pos x="319" y="165"/>
                </a:cxn>
                <a:cxn ang="0">
                  <a:pos x="307" y="148"/>
                </a:cxn>
                <a:cxn ang="0">
                  <a:pos x="297" y="130"/>
                </a:cxn>
                <a:cxn ang="0">
                  <a:pos x="289" y="110"/>
                </a:cxn>
                <a:cxn ang="0">
                  <a:pos x="282" y="90"/>
                </a:cxn>
                <a:cxn ang="0">
                  <a:pos x="276" y="70"/>
                </a:cxn>
                <a:cxn ang="0">
                  <a:pos x="269" y="50"/>
                </a:cxn>
                <a:cxn ang="0">
                  <a:pos x="263" y="28"/>
                </a:cxn>
                <a:cxn ang="0">
                  <a:pos x="256" y="7"/>
                </a:cxn>
              </a:cxnLst>
              <a:rect l="0" t="0" r="r" b="b"/>
              <a:pathLst>
                <a:path w="352" h="507">
                  <a:moveTo>
                    <a:pt x="253" y="0"/>
                  </a:moveTo>
                  <a:lnTo>
                    <a:pt x="251" y="0"/>
                  </a:lnTo>
                  <a:lnTo>
                    <a:pt x="248" y="2"/>
                  </a:lnTo>
                  <a:lnTo>
                    <a:pt x="246" y="3"/>
                  </a:lnTo>
                  <a:lnTo>
                    <a:pt x="243" y="5"/>
                  </a:lnTo>
                  <a:lnTo>
                    <a:pt x="239" y="7"/>
                  </a:lnTo>
                  <a:lnTo>
                    <a:pt x="234" y="8"/>
                  </a:lnTo>
                  <a:lnTo>
                    <a:pt x="229" y="12"/>
                  </a:lnTo>
                  <a:lnTo>
                    <a:pt x="226" y="13"/>
                  </a:lnTo>
                  <a:lnTo>
                    <a:pt x="219" y="17"/>
                  </a:lnTo>
                  <a:lnTo>
                    <a:pt x="214" y="18"/>
                  </a:lnTo>
                  <a:lnTo>
                    <a:pt x="209" y="22"/>
                  </a:lnTo>
                  <a:lnTo>
                    <a:pt x="204" y="25"/>
                  </a:lnTo>
                  <a:lnTo>
                    <a:pt x="199" y="28"/>
                  </a:lnTo>
                  <a:lnTo>
                    <a:pt x="194" y="32"/>
                  </a:lnTo>
                  <a:lnTo>
                    <a:pt x="188" y="33"/>
                  </a:lnTo>
                  <a:lnTo>
                    <a:pt x="181" y="37"/>
                  </a:lnTo>
                  <a:lnTo>
                    <a:pt x="176" y="40"/>
                  </a:lnTo>
                  <a:lnTo>
                    <a:pt x="169" y="45"/>
                  </a:lnTo>
                  <a:lnTo>
                    <a:pt x="164" y="48"/>
                  </a:lnTo>
                  <a:lnTo>
                    <a:pt x="158" y="50"/>
                  </a:lnTo>
                  <a:lnTo>
                    <a:pt x="153" y="53"/>
                  </a:lnTo>
                  <a:lnTo>
                    <a:pt x="148" y="57"/>
                  </a:lnTo>
                  <a:lnTo>
                    <a:pt x="143" y="60"/>
                  </a:lnTo>
                  <a:lnTo>
                    <a:pt x="138" y="63"/>
                  </a:lnTo>
                  <a:lnTo>
                    <a:pt x="135" y="67"/>
                  </a:lnTo>
                  <a:lnTo>
                    <a:pt x="131" y="68"/>
                  </a:lnTo>
                  <a:lnTo>
                    <a:pt x="128" y="72"/>
                  </a:lnTo>
                  <a:lnTo>
                    <a:pt x="125" y="73"/>
                  </a:lnTo>
                  <a:lnTo>
                    <a:pt x="121" y="77"/>
                  </a:lnTo>
                  <a:lnTo>
                    <a:pt x="120" y="78"/>
                  </a:lnTo>
                  <a:lnTo>
                    <a:pt x="120" y="82"/>
                  </a:lnTo>
                  <a:lnTo>
                    <a:pt x="118" y="83"/>
                  </a:lnTo>
                  <a:lnTo>
                    <a:pt x="116" y="87"/>
                  </a:lnTo>
                  <a:lnTo>
                    <a:pt x="113" y="92"/>
                  </a:lnTo>
                  <a:lnTo>
                    <a:pt x="110" y="97"/>
                  </a:lnTo>
                  <a:lnTo>
                    <a:pt x="106" y="100"/>
                  </a:lnTo>
                  <a:lnTo>
                    <a:pt x="103" y="107"/>
                  </a:lnTo>
                  <a:lnTo>
                    <a:pt x="100" y="113"/>
                  </a:lnTo>
                  <a:lnTo>
                    <a:pt x="96" y="118"/>
                  </a:lnTo>
                  <a:lnTo>
                    <a:pt x="91" y="127"/>
                  </a:lnTo>
                  <a:lnTo>
                    <a:pt x="88" y="133"/>
                  </a:lnTo>
                  <a:lnTo>
                    <a:pt x="83" y="140"/>
                  </a:lnTo>
                  <a:lnTo>
                    <a:pt x="78" y="150"/>
                  </a:lnTo>
                  <a:lnTo>
                    <a:pt x="75" y="157"/>
                  </a:lnTo>
                  <a:lnTo>
                    <a:pt x="70" y="165"/>
                  </a:lnTo>
                  <a:lnTo>
                    <a:pt x="66" y="172"/>
                  </a:lnTo>
                  <a:lnTo>
                    <a:pt x="61" y="182"/>
                  </a:lnTo>
                  <a:lnTo>
                    <a:pt x="56" y="188"/>
                  </a:lnTo>
                  <a:lnTo>
                    <a:pt x="53" y="197"/>
                  </a:lnTo>
                  <a:lnTo>
                    <a:pt x="48" y="205"/>
                  </a:lnTo>
                  <a:lnTo>
                    <a:pt x="45" y="213"/>
                  </a:lnTo>
                  <a:lnTo>
                    <a:pt x="40" y="220"/>
                  </a:lnTo>
                  <a:lnTo>
                    <a:pt x="38" y="228"/>
                  </a:lnTo>
                  <a:lnTo>
                    <a:pt x="35" y="235"/>
                  </a:lnTo>
                  <a:lnTo>
                    <a:pt x="31" y="243"/>
                  </a:lnTo>
                  <a:lnTo>
                    <a:pt x="28" y="252"/>
                  </a:lnTo>
                  <a:lnTo>
                    <a:pt x="26" y="257"/>
                  </a:lnTo>
                  <a:lnTo>
                    <a:pt x="23" y="263"/>
                  </a:lnTo>
                  <a:lnTo>
                    <a:pt x="21" y="268"/>
                  </a:lnTo>
                  <a:lnTo>
                    <a:pt x="20" y="275"/>
                  </a:lnTo>
                  <a:lnTo>
                    <a:pt x="18" y="280"/>
                  </a:lnTo>
                  <a:lnTo>
                    <a:pt x="17" y="285"/>
                  </a:lnTo>
                  <a:lnTo>
                    <a:pt x="17" y="289"/>
                  </a:lnTo>
                  <a:lnTo>
                    <a:pt x="15" y="294"/>
                  </a:lnTo>
                  <a:lnTo>
                    <a:pt x="15" y="300"/>
                  </a:lnTo>
                  <a:lnTo>
                    <a:pt x="15" y="305"/>
                  </a:lnTo>
                  <a:lnTo>
                    <a:pt x="13" y="314"/>
                  </a:lnTo>
                  <a:lnTo>
                    <a:pt x="13" y="320"/>
                  </a:lnTo>
                  <a:lnTo>
                    <a:pt x="12" y="330"/>
                  </a:lnTo>
                  <a:lnTo>
                    <a:pt x="12" y="337"/>
                  </a:lnTo>
                  <a:lnTo>
                    <a:pt x="10" y="347"/>
                  </a:lnTo>
                  <a:lnTo>
                    <a:pt x="10" y="355"/>
                  </a:lnTo>
                  <a:lnTo>
                    <a:pt x="8" y="365"/>
                  </a:lnTo>
                  <a:lnTo>
                    <a:pt x="8" y="374"/>
                  </a:lnTo>
                  <a:lnTo>
                    <a:pt x="8" y="384"/>
                  </a:lnTo>
                  <a:lnTo>
                    <a:pt x="7" y="394"/>
                  </a:lnTo>
                  <a:lnTo>
                    <a:pt x="7" y="402"/>
                  </a:lnTo>
                  <a:lnTo>
                    <a:pt x="5" y="412"/>
                  </a:lnTo>
                  <a:lnTo>
                    <a:pt x="5" y="422"/>
                  </a:lnTo>
                  <a:lnTo>
                    <a:pt x="5" y="432"/>
                  </a:lnTo>
                  <a:lnTo>
                    <a:pt x="3" y="439"/>
                  </a:lnTo>
                  <a:lnTo>
                    <a:pt x="3" y="449"/>
                  </a:lnTo>
                  <a:lnTo>
                    <a:pt x="3" y="457"/>
                  </a:lnTo>
                  <a:lnTo>
                    <a:pt x="2" y="465"/>
                  </a:lnTo>
                  <a:lnTo>
                    <a:pt x="2" y="472"/>
                  </a:lnTo>
                  <a:lnTo>
                    <a:pt x="2" y="479"/>
                  </a:lnTo>
                  <a:lnTo>
                    <a:pt x="2" y="485"/>
                  </a:lnTo>
                  <a:lnTo>
                    <a:pt x="0" y="490"/>
                  </a:lnTo>
                  <a:lnTo>
                    <a:pt x="0" y="495"/>
                  </a:lnTo>
                  <a:lnTo>
                    <a:pt x="0" y="500"/>
                  </a:lnTo>
                  <a:lnTo>
                    <a:pt x="0" y="504"/>
                  </a:lnTo>
                  <a:lnTo>
                    <a:pt x="0" y="505"/>
                  </a:lnTo>
                  <a:lnTo>
                    <a:pt x="0" y="507"/>
                  </a:lnTo>
                  <a:lnTo>
                    <a:pt x="2" y="505"/>
                  </a:lnTo>
                  <a:lnTo>
                    <a:pt x="3" y="504"/>
                  </a:lnTo>
                  <a:lnTo>
                    <a:pt x="7" y="504"/>
                  </a:lnTo>
                  <a:lnTo>
                    <a:pt x="8" y="502"/>
                  </a:lnTo>
                  <a:lnTo>
                    <a:pt x="12" y="499"/>
                  </a:lnTo>
                  <a:lnTo>
                    <a:pt x="15" y="497"/>
                  </a:lnTo>
                  <a:lnTo>
                    <a:pt x="18" y="494"/>
                  </a:lnTo>
                  <a:lnTo>
                    <a:pt x="23" y="490"/>
                  </a:lnTo>
                  <a:lnTo>
                    <a:pt x="26" y="487"/>
                  </a:lnTo>
                  <a:lnTo>
                    <a:pt x="31" y="484"/>
                  </a:lnTo>
                  <a:lnTo>
                    <a:pt x="36" y="480"/>
                  </a:lnTo>
                  <a:lnTo>
                    <a:pt x="40" y="475"/>
                  </a:lnTo>
                  <a:lnTo>
                    <a:pt x="45" y="470"/>
                  </a:lnTo>
                  <a:lnTo>
                    <a:pt x="51" y="467"/>
                  </a:lnTo>
                  <a:lnTo>
                    <a:pt x="56" y="462"/>
                  </a:lnTo>
                  <a:lnTo>
                    <a:pt x="63" y="457"/>
                  </a:lnTo>
                  <a:lnTo>
                    <a:pt x="70" y="454"/>
                  </a:lnTo>
                  <a:lnTo>
                    <a:pt x="76" y="449"/>
                  </a:lnTo>
                  <a:lnTo>
                    <a:pt x="83" y="444"/>
                  </a:lnTo>
                  <a:lnTo>
                    <a:pt x="90" y="439"/>
                  </a:lnTo>
                  <a:lnTo>
                    <a:pt x="96" y="434"/>
                  </a:lnTo>
                  <a:lnTo>
                    <a:pt x="103" y="429"/>
                  </a:lnTo>
                  <a:lnTo>
                    <a:pt x="110" y="422"/>
                  </a:lnTo>
                  <a:lnTo>
                    <a:pt x="118" y="419"/>
                  </a:lnTo>
                  <a:lnTo>
                    <a:pt x="123" y="414"/>
                  </a:lnTo>
                  <a:lnTo>
                    <a:pt x="130" y="407"/>
                  </a:lnTo>
                  <a:lnTo>
                    <a:pt x="136" y="402"/>
                  </a:lnTo>
                  <a:lnTo>
                    <a:pt x="145" y="399"/>
                  </a:lnTo>
                  <a:lnTo>
                    <a:pt x="151" y="392"/>
                  </a:lnTo>
                  <a:lnTo>
                    <a:pt x="158" y="387"/>
                  </a:lnTo>
                  <a:lnTo>
                    <a:pt x="164" y="384"/>
                  </a:lnTo>
                  <a:lnTo>
                    <a:pt x="171" y="377"/>
                  </a:lnTo>
                  <a:lnTo>
                    <a:pt x="179" y="370"/>
                  </a:lnTo>
                  <a:lnTo>
                    <a:pt x="188" y="365"/>
                  </a:lnTo>
                  <a:lnTo>
                    <a:pt x="194" y="359"/>
                  </a:lnTo>
                  <a:lnTo>
                    <a:pt x="201" y="352"/>
                  </a:lnTo>
                  <a:lnTo>
                    <a:pt x="209" y="344"/>
                  </a:lnTo>
                  <a:lnTo>
                    <a:pt x="218" y="335"/>
                  </a:lnTo>
                  <a:lnTo>
                    <a:pt x="226" y="330"/>
                  </a:lnTo>
                  <a:lnTo>
                    <a:pt x="234" y="320"/>
                  </a:lnTo>
                  <a:lnTo>
                    <a:pt x="243" y="314"/>
                  </a:lnTo>
                  <a:lnTo>
                    <a:pt x="251" y="305"/>
                  </a:lnTo>
                  <a:lnTo>
                    <a:pt x="259" y="299"/>
                  </a:lnTo>
                  <a:lnTo>
                    <a:pt x="268" y="290"/>
                  </a:lnTo>
                  <a:lnTo>
                    <a:pt x="274" y="284"/>
                  </a:lnTo>
                  <a:lnTo>
                    <a:pt x="282" y="275"/>
                  </a:lnTo>
                  <a:lnTo>
                    <a:pt x="287" y="268"/>
                  </a:lnTo>
                  <a:lnTo>
                    <a:pt x="296" y="260"/>
                  </a:lnTo>
                  <a:lnTo>
                    <a:pt x="302" y="252"/>
                  </a:lnTo>
                  <a:lnTo>
                    <a:pt x="309" y="247"/>
                  </a:lnTo>
                  <a:lnTo>
                    <a:pt x="316" y="240"/>
                  </a:lnTo>
                  <a:lnTo>
                    <a:pt x="321" y="235"/>
                  </a:lnTo>
                  <a:lnTo>
                    <a:pt x="327" y="228"/>
                  </a:lnTo>
                  <a:lnTo>
                    <a:pt x="332" y="222"/>
                  </a:lnTo>
                  <a:lnTo>
                    <a:pt x="336" y="218"/>
                  </a:lnTo>
                  <a:lnTo>
                    <a:pt x="341" y="213"/>
                  </a:lnTo>
                  <a:lnTo>
                    <a:pt x="344" y="210"/>
                  </a:lnTo>
                  <a:lnTo>
                    <a:pt x="347" y="207"/>
                  </a:lnTo>
                  <a:lnTo>
                    <a:pt x="349" y="203"/>
                  </a:lnTo>
                  <a:lnTo>
                    <a:pt x="351" y="202"/>
                  </a:lnTo>
                  <a:lnTo>
                    <a:pt x="352" y="202"/>
                  </a:lnTo>
                  <a:lnTo>
                    <a:pt x="347" y="197"/>
                  </a:lnTo>
                  <a:lnTo>
                    <a:pt x="342" y="190"/>
                  </a:lnTo>
                  <a:lnTo>
                    <a:pt x="337" y="185"/>
                  </a:lnTo>
                  <a:lnTo>
                    <a:pt x="332" y="182"/>
                  </a:lnTo>
                  <a:lnTo>
                    <a:pt x="327" y="175"/>
                  </a:lnTo>
                  <a:lnTo>
                    <a:pt x="324" y="170"/>
                  </a:lnTo>
                  <a:lnTo>
                    <a:pt x="319" y="165"/>
                  </a:lnTo>
                  <a:lnTo>
                    <a:pt x="316" y="158"/>
                  </a:lnTo>
                  <a:lnTo>
                    <a:pt x="312" y="152"/>
                  </a:lnTo>
                  <a:lnTo>
                    <a:pt x="307" y="148"/>
                  </a:lnTo>
                  <a:lnTo>
                    <a:pt x="304" y="142"/>
                  </a:lnTo>
                  <a:lnTo>
                    <a:pt x="301" y="135"/>
                  </a:lnTo>
                  <a:lnTo>
                    <a:pt x="297" y="130"/>
                  </a:lnTo>
                  <a:lnTo>
                    <a:pt x="294" y="122"/>
                  </a:lnTo>
                  <a:lnTo>
                    <a:pt x="292" y="117"/>
                  </a:lnTo>
                  <a:lnTo>
                    <a:pt x="289" y="110"/>
                  </a:lnTo>
                  <a:lnTo>
                    <a:pt x="286" y="103"/>
                  </a:lnTo>
                  <a:lnTo>
                    <a:pt x="284" y="97"/>
                  </a:lnTo>
                  <a:lnTo>
                    <a:pt x="282" y="90"/>
                  </a:lnTo>
                  <a:lnTo>
                    <a:pt x="281" y="83"/>
                  </a:lnTo>
                  <a:lnTo>
                    <a:pt x="277" y="77"/>
                  </a:lnTo>
                  <a:lnTo>
                    <a:pt x="276" y="70"/>
                  </a:lnTo>
                  <a:lnTo>
                    <a:pt x="273" y="63"/>
                  </a:lnTo>
                  <a:lnTo>
                    <a:pt x="271" y="55"/>
                  </a:lnTo>
                  <a:lnTo>
                    <a:pt x="269" y="50"/>
                  </a:lnTo>
                  <a:lnTo>
                    <a:pt x="266" y="42"/>
                  </a:lnTo>
                  <a:lnTo>
                    <a:pt x="264" y="35"/>
                  </a:lnTo>
                  <a:lnTo>
                    <a:pt x="263" y="28"/>
                  </a:lnTo>
                  <a:lnTo>
                    <a:pt x="259" y="20"/>
                  </a:lnTo>
                  <a:lnTo>
                    <a:pt x="258" y="13"/>
                  </a:lnTo>
                  <a:lnTo>
                    <a:pt x="256" y="7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FF8F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24" name="Freeform 120"/>
            <p:cNvSpPr>
              <a:spLocks/>
            </p:cNvSpPr>
            <p:nvPr/>
          </p:nvSpPr>
          <p:spPr bwMode="auto">
            <a:xfrm>
              <a:off x="3605" y="2284"/>
              <a:ext cx="181" cy="667"/>
            </a:xfrm>
            <a:custGeom>
              <a:avLst/>
              <a:gdLst/>
              <a:ahLst/>
              <a:cxnLst>
                <a:cxn ang="0">
                  <a:pos x="14" y="52"/>
                </a:cxn>
                <a:cxn ang="0">
                  <a:pos x="24" y="102"/>
                </a:cxn>
                <a:cxn ang="0">
                  <a:pos x="29" y="152"/>
                </a:cxn>
                <a:cxn ang="0">
                  <a:pos x="31" y="202"/>
                </a:cxn>
                <a:cxn ang="0">
                  <a:pos x="31" y="252"/>
                </a:cxn>
                <a:cxn ang="0">
                  <a:pos x="34" y="305"/>
                </a:cxn>
                <a:cxn ang="0">
                  <a:pos x="39" y="340"/>
                </a:cxn>
                <a:cxn ang="0">
                  <a:pos x="44" y="352"/>
                </a:cxn>
                <a:cxn ang="0">
                  <a:pos x="53" y="374"/>
                </a:cxn>
                <a:cxn ang="0">
                  <a:pos x="63" y="399"/>
                </a:cxn>
                <a:cxn ang="0">
                  <a:pos x="73" y="425"/>
                </a:cxn>
                <a:cxn ang="0">
                  <a:pos x="79" y="445"/>
                </a:cxn>
                <a:cxn ang="0">
                  <a:pos x="84" y="459"/>
                </a:cxn>
                <a:cxn ang="0">
                  <a:pos x="86" y="469"/>
                </a:cxn>
                <a:cxn ang="0">
                  <a:pos x="88" y="484"/>
                </a:cxn>
                <a:cxn ang="0">
                  <a:pos x="89" y="499"/>
                </a:cxn>
                <a:cxn ang="0">
                  <a:pos x="89" y="515"/>
                </a:cxn>
                <a:cxn ang="0">
                  <a:pos x="91" y="527"/>
                </a:cxn>
                <a:cxn ang="0">
                  <a:pos x="93" y="535"/>
                </a:cxn>
                <a:cxn ang="0">
                  <a:pos x="96" y="544"/>
                </a:cxn>
                <a:cxn ang="0">
                  <a:pos x="101" y="552"/>
                </a:cxn>
                <a:cxn ang="0">
                  <a:pos x="104" y="562"/>
                </a:cxn>
                <a:cxn ang="0">
                  <a:pos x="111" y="572"/>
                </a:cxn>
                <a:cxn ang="0">
                  <a:pos x="118" y="580"/>
                </a:cxn>
                <a:cxn ang="0">
                  <a:pos x="123" y="589"/>
                </a:cxn>
                <a:cxn ang="0">
                  <a:pos x="126" y="599"/>
                </a:cxn>
                <a:cxn ang="0">
                  <a:pos x="126" y="616"/>
                </a:cxn>
                <a:cxn ang="0">
                  <a:pos x="126" y="634"/>
                </a:cxn>
                <a:cxn ang="0">
                  <a:pos x="124" y="651"/>
                </a:cxn>
                <a:cxn ang="0">
                  <a:pos x="124" y="662"/>
                </a:cxn>
                <a:cxn ang="0">
                  <a:pos x="181" y="661"/>
                </a:cxn>
                <a:cxn ang="0">
                  <a:pos x="172" y="641"/>
                </a:cxn>
                <a:cxn ang="0">
                  <a:pos x="161" y="621"/>
                </a:cxn>
                <a:cxn ang="0">
                  <a:pos x="149" y="599"/>
                </a:cxn>
                <a:cxn ang="0">
                  <a:pos x="134" y="577"/>
                </a:cxn>
                <a:cxn ang="0">
                  <a:pos x="121" y="559"/>
                </a:cxn>
                <a:cxn ang="0">
                  <a:pos x="109" y="540"/>
                </a:cxn>
                <a:cxn ang="0">
                  <a:pos x="103" y="527"/>
                </a:cxn>
                <a:cxn ang="0">
                  <a:pos x="103" y="517"/>
                </a:cxn>
                <a:cxn ang="0">
                  <a:pos x="101" y="504"/>
                </a:cxn>
                <a:cxn ang="0">
                  <a:pos x="99" y="492"/>
                </a:cxn>
                <a:cxn ang="0">
                  <a:pos x="99" y="479"/>
                </a:cxn>
                <a:cxn ang="0">
                  <a:pos x="98" y="472"/>
                </a:cxn>
                <a:cxn ang="0">
                  <a:pos x="94" y="437"/>
                </a:cxn>
                <a:cxn ang="0">
                  <a:pos x="79" y="405"/>
                </a:cxn>
                <a:cxn ang="0">
                  <a:pos x="69" y="377"/>
                </a:cxn>
                <a:cxn ang="0">
                  <a:pos x="61" y="349"/>
                </a:cxn>
                <a:cxn ang="0">
                  <a:pos x="56" y="322"/>
                </a:cxn>
                <a:cxn ang="0">
                  <a:pos x="51" y="290"/>
                </a:cxn>
                <a:cxn ang="0">
                  <a:pos x="49" y="254"/>
                </a:cxn>
                <a:cxn ang="0">
                  <a:pos x="51" y="212"/>
                </a:cxn>
                <a:cxn ang="0">
                  <a:pos x="51" y="173"/>
                </a:cxn>
                <a:cxn ang="0">
                  <a:pos x="48" y="133"/>
                </a:cxn>
                <a:cxn ang="0">
                  <a:pos x="43" y="95"/>
                </a:cxn>
                <a:cxn ang="0">
                  <a:pos x="36" y="57"/>
                </a:cxn>
                <a:cxn ang="0">
                  <a:pos x="28" y="17"/>
                </a:cxn>
              </a:cxnLst>
              <a:rect l="0" t="0" r="r" b="b"/>
              <a:pathLst>
                <a:path w="181" h="667">
                  <a:moveTo>
                    <a:pt x="0" y="12"/>
                  </a:moveTo>
                  <a:lnTo>
                    <a:pt x="5" y="22"/>
                  </a:lnTo>
                  <a:lnTo>
                    <a:pt x="8" y="32"/>
                  </a:lnTo>
                  <a:lnTo>
                    <a:pt x="11" y="42"/>
                  </a:lnTo>
                  <a:lnTo>
                    <a:pt x="14" y="52"/>
                  </a:lnTo>
                  <a:lnTo>
                    <a:pt x="18" y="62"/>
                  </a:lnTo>
                  <a:lnTo>
                    <a:pt x="19" y="73"/>
                  </a:lnTo>
                  <a:lnTo>
                    <a:pt x="21" y="82"/>
                  </a:lnTo>
                  <a:lnTo>
                    <a:pt x="23" y="92"/>
                  </a:lnTo>
                  <a:lnTo>
                    <a:pt x="24" y="102"/>
                  </a:lnTo>
                  <a:lnTo>
                    <a:pt x="24" y="112"/>
                  </a:lnTo>
                  <a:lnTo>
                    <a:pt x="26" y="122"/>
                  </a:lnTo>
                  <a:lnTo>
                    <a:pt x="28" y="132"/>
                  </a:lnTo>
                  <a:lnTo>
                    <a:pt x="28" y="142"/>
                  </a:lnTo>
                  <a:lnTo>
                    <a:pt x="29" y="152"/>
                  </a:lnTo>
                  <a:lnTo>
                    <a:pt x="29" y="160"/>
                  </a:lnTo>
                  <a:lnTo>
                    <a:pt x="29" y="172"/>
                  </a:lnTo>
                  <a:lnTo>
                    <a:pt x="29" y="182"/>
                  </a:lnTo>
                  <a:lnTo>
                    <a:pt x="31" y="192"/>
                  </a:lnTo>
                  <a:lnTo>
                    <a:pt x="31" y="202"/>
                  </a:lnTo>
                  <a:lnTo>
                    <a:pt x="31" y="210"/>
                  </a:lnTo>
                  <a:lnTo>
                    <a:pt x="31" y="222"/>
                  </a:lnTo>
                  <a:lnTo>
                    <a:pt x="31" y="232"/>
                  </a:lnTo>
                  <a:lnTo>
                    <a:pt x="31" y="242"/>
                  </a:lnTo>
                  <a:lnTo>
                    <a:pt x="31" y="252"/>
                  </a:lnTo>
                  <a:lnTo>
                    <a:pt x="33" y="262"/>
                  </a:lnTo>
                  <a:lnTo>
                    <a:pt x="33" y="274"/>
                  </a:lnTo>
                  <a:lnTo>
                    <a:pt x="33" y="284"/>
                  </a:lnTo>
                  <a:lnTo>
                    <a:pt x="34" y="294"/>
                  </a:lnTo>
                  <a:lnTo>
                    <a:pt x="34" y="305"/>
                  </a:lnTo>
                  <a:lnTo>
                    <a:pt x="36" y="317"/>
                  </a:lnTo>
                  <a:lnTo>
                    <a:pt x="38" y="327"/>
                  </a:lnTo>
                  <a:lnTo>
                    <a:pt x="38" y="339"/>
                  </a:lnTo>
                  <a:lnTo>
                    <a:pt x="39" y="339"/>
                  </a:lnTo>
                  <a:lnTo>
                    <a:pt x="39" y="340"/>
                  </a:lnTo>
                  <a:lnTo>
                    <a:pt x="39" y="342"/>
                  </a:lnTo>
                  <a:lnTo>
                    <a:pt x="41" y="342"/>
                  </a:lnTo>
                  <a:lnTo>
                    <a:pt x="41" y="345"/>
                  </a:lnTo>
                  <a:lnTo>
                    <a:pt x="43" y="349"/>
                  </a:lnTo>
                  <a:lnTo>
                    <a:pt x="44" y="352"/>
                  </a:lnTo>
                  <a:lnTo>
                    <a:pt x="46" y="355"/>
                  </a:lnTo>
                  <a:lnTo>
                    <a:pt x="46" y="360"/>
                  </a:lnTo>
                  <a:lnTo>
                    <a:pt x="48" y="364"/>
                  </a:lnTo>
                  <a:lnTo>
                    <a:pt x="51" y="369"/>
                  </a:lnTo>
                  <a:lnTo>
                    <a:pt x="53" y="374"/>
                  </a:lnTo>
                  <a:lnTo>
                    <a:pt x="54" y="377"/>
                  </a:lnTo>
                  <a:lnTo>
                    <a:pt x="56" y="382"/>
                  </a:lnTo>
                  <a:lnTo>
                    <a:pt x="58" y="389"/>
                  </a:lnTo>
                  <a:lnTo>
                    <a:pt x="61" y="394"/>
                  </a:lnTo>
                  <a:lnTo>
                    <a:pt x="63" y="399"/>
                  </a:lnTo>
                  <a:lnTo>
                    <a:pt x="64" y="404"/>
                  </a:lnTo>
                  <a:lnTo>
                    <a:pt x="66" y="410"/>
                  </a:lnTo>
                  <a:lnTo>
                    <a:pt x="68" y="414"/>
                  </a:lnTo>
                  <a:lnTo>
                    <a:pt x="71" y="419"/>
                  </a:lnTo>
                  <a:lnTo>
                    <a:pt x="73" y="425"/>
                  </a:lnTo>
                  <a:lnTo>
                    <a:pt x="74" y="429"/>
                  </a:lnTo>
                  <a:lnTo>
                    <a:pt x="76" y="434"/>
                  </a:lnTo>
                  <a:lnTo>
                    <a:pt x="78" y="439"/>
                  </a:lnTo>
                  <a:lnTo>
                    <a:pt x="79" y="442"/>
                  </a:lnTo>
                  <a:lnTo>
                    <a:pt x="79" y="445"/>
                  </a:lnTo>
                  <a:lnTo>
                    <a:pt x="81" y="449"/>
                  </a:lnTo>
                  <a:lnTo>
                    <a:pt x="83" y="452"/>
                  </a:lnTo>
                  <a:lnTo>
                    <a:pt x="83" y="455"/>
                  </a:lnTo>
                  <a:lnTo>
                    <a:pt x="84" y="457"/>
                  </a:lnTo>
                  <a:lnTo>
                    <a:pt x="84" y="459"/>
                  </a:lnTo>
                  <a:lnTo>
                    <a:pt x="84" y="460"/>
                  </a:lnTo>
                  <a:lnTo>
                    <a:pt x="84" y="462"/>
                  </a:lnTo>
                  <a:lnTo>
                    <a:pt x="84" y="464"/>
                  </a:lnTo>
                  <a:lnTo>
                    <a:pt x="84" y="467"/>
                  </a:lnTo>
                  <a:lnTo>
                    <a:pt x="86" y="469"/>
                  </a:lnTo>
                  <a:lnTo>
                    <a:pt x="86" y="472"/>
                  </a:lnTo>
                  <a:lnTo>
                    <a:pt x="86" y="475"/>
                  </a:lnTo>
                  <a:lnTo>
                    <a:pt x="86" y="477"/>
                  </a:lnTo>
                  <a:lnTo>
                    <a:pt x="86" y="480"/>
                  </a:lnTo>
                  <a:lnTo>
                    <a:pt x="88" y="484"/>
                  </a:lnTo>
                  <a:lnTo>
                    <a:pt x="88" y="487"/>
                  </a:lnTo>
                  <a:lnTo>
                    <a:pt x="88" y="490"/>
                  </a:lnTo>
                  <a:lnTo>
                    <a:pt x="88" y="494"/>
                  </a:lnTo>
                  <a:lnTo>
                    <a:pt x="88" y="495"/>
                  </a:lnTo>
                  <a:lnTo>
                    <a:pt x="89" y="499"/>
                  </a:lnTo>
                  <a:lnTo>
                    <a:pt x="89" y="504"/>
                  </a:lnTo>
                  <a:lnTo>
                    <a:pt x="89" y="507"/>
                  </a:lnTo>
                  <a:lnTo>
                    <a:pt x="89" y="510"/>
                  </a:lnTo>
                  <a:lnTo>
                    <a:pt x="89" y="512"/>
                  </a:lnTo>
                  <a:lnTo>
                    <a:pt x="89" y="515"/>
                  </a:lnTo>
                  <a:lnTo>
                    <a:pt x="91" y="519"/>
                  </a:lnTo>
                  <a:lnTo>
                    <a:pt x="91" y="520"/>
                  </a:lnTo>
                  <a:lnTo>
                    <a:pt x="91" y="524"/>
                  </a:lnTo>
                  <a:lnTo>
                    <a:pt x="91" y="527"/>
                  </a:lnTo>
                  <a:lnTo>
                    <a:pt x="91" y="527"/>
                  </a:lnTo>
                  <a:lnTo>
                    <a:pt x="91" y="529"/>
                  </a:lnTo>
                  <a:lnTo>
                    <a:pt x="91" y="530"/>
                  </a:lnTo>
                  <a:lnTo>
                    <a:pt x="91" y="532"/>
                  </a:lnTo>
                  <a:lnTo>
                    <a:pt x="91" y="534"/>
                  </a:lnTo>
                  <a:lnTo>
                    <a:pt x="93" y="535"/>
                  </a:lnTo>
                  <a:lnTo>
                    <a:pt x="93" y="537"/>
                  </a:lnTo>
                  <a:lnTo>
                    <a:pt x="93" y="539"/>
                  </a:lnTo>
                  <a:lnTo>
                    <a:pt x="94" y="540"/>
                  </a:lnTo>
                  <a:lnTo>
                    <a:pt x="94" y="542"/>
                  </a:lnTo>
                  <a:lnTo>
                    <a:pt x="96" y="544"/>
                  </a:lnTo>
                  <a:lnTo>
                    <a:pt x="96" y="544"/>
                  </a:lnTo>
                  <a:lnTo>
                    <a:pt x="98" y="545"/>
                  </a:lnTo>
                  <a:lnTo>
                    <a:pt x="98" y="547"/>
                  </a:lnTo>
                  <a:lnTo>
                    <a:pt x="99" y="549"/>
                  </a:lnTo>
                  <a:lnTo>
                    <a:pt x="101" y="552"/>
                  </a:lnTo>
                  <a:lnTo>
                    <a:pt x="101" y="554"/>
                  </a:lnTo>
                  <a:lnTo>
                    <a:pt x="103" y="555"/>
                  </a:lnTo>
                  <a:lnTo>
                    <a:pt x="103" y="559"/>
                  </a:lnTo>
                  <a:lnTo>
                    <a:pt x="104" y="560"/>
                  </a:lnTo>
                  <a:lnTo>
                    <a:pt x="104" y="562"/>
                  </a:lnTo>
                  <a:lnTo>
                    <a:pt x="106" y="564"/>
                  </a:lnTo>
                  <a:lnTo>
                    <a:pt x="108" y="565"/>
                  </a:lnTo>
                  <a:lnTo>
                    <a:pt x="109" y="569"/>
                  </a:lnTo>
                  <a:lnTo>
                    <a:pt x="109" y="570"/>
                  </a:lnTo>
                  <a:lnTo>
                    <a:pt x="111" y="572"/>
                  </a:lnTo>
                  <a:lnTo>
                    <a:pt x="113" y="575"/>
                  </a:lnTo>
                  <a:lnTo>
                    <a:pt x="114" y="577"/>
                  </a:lnTo>
                  <a:lnTo>
                    <a:pt x="114" y="577"/>
                  </a:lnTo>
                  <a:lnTo>
                    <a:pt x="116" y="579"/>
                  </a:lnTo>
                  <a:lnTo>
                    <a:pt x="118" y="580"/>
                  </a:lnTo>
                  <a:lnTo>
                    <a:pt x="118" y="582"/>
                  </a:lnTo>
                  <a:lnTo>
                    <a:pt x="119" y="584"/>
                  </a:lnTo>
                  <a:lnTo>
                    <a:pt x="121" y="586"/>
                  </a:lnTo>
                  <a:lnTo>
                    <a:pt x="123" y="587"/>
                  </a:lnTo>
                  <a:lnTo>
                    <a:pt x="123" y="589"/>
                  </a:lnTo>
                  <a:lnTo>
                    <a:pt x="124" y="591"/>
                  </a:lnTo>
                  <a:lnTo>
                    <a:pt x="124" y="592"/>
                  </a:lnTo>
                  <a:lnTo>
                    <a:pt x="124" y="594"/>
                  </a:lnTo>
                  <a:lnTo>
                    <a:pt x="124" y="596"/>
                  </a:lnTo>
                  <a:lnTo>
                    <a:pt x="126" y="599"/>
                  </a:lnTo>
                  <a:lnTo>
                    <a:pt x="126" y="602"/>
                  </a:lnTo>
                  <a:lnTo>
                    <a:pt x="126" y="606"/>
                  </a:lnTo>
                  <a:lnTo>
                    <a:pt x="126" y="609"/>
                  </a:lnTo>
                  <a:lnTo>
                    <a:pt x="126" y="611"/>
                  </a:lnTo>
                  <a:lnTo>
                    <a:pt x="126" y="616"/>
                  </a:lnTo>
                  <a:lnTo>
                    <a:pt x="126" y="619"/>
                  </a:lnTo>
                  <a:lnTo>
                    <a:pt x="126" y="622"/>
                  </a:lnTo>
                  <a:lnTo>
                    <a:pt x="126" y="627"/>
                  </a:lnTo>
                  <a:lnTo>
                    <a:pt x="126" y="629"/>
                  </a:lnTo>
                  <a:lnTo>
                    <a:pt x="126" y="634"/>
                  </a:lnTo>
                  <a:lnTo>
                    <a:pt x="126" y="637"/>
                  </a:lnTo>
                  <a:lnTo>
                    <a:pt x="126" y="641"/>
                  </a:lnTo>
                  <a:lnTo>
                    <a:pt x="126" y="644"/>
                  </a:lnTo>
                  <a:lnTo>
                    <a:pt x="126" y="647"/>
                  </a:lnTo>
                  <a:lnTo>
                    <a:pt x="124" y="651"/>
                  </a:lnTo>
                  <a:lnTo>
                    <a:pt x="124" y="654"/>
                  </a:lnTo>
                  <a:lnTo>
                    <a:pt x="124" y="656"/>
                  </a:lnTo>
                  <a:lnTo>
                    <a:pt x="124" y="659"/>
                  </a:lnTo>
                  <a:lnTo>
                    <a:pt x="124" y="661"/>
                  </a:lnTo>
                  <a:lnTo>
                    <a:pt x="124" y="662"/>
                  </a:lnTo>
                  <a:lnTo>
                    <a:pt x="124" y="664"/>
                  </a:lnTo>
                  <a:lnTo>
                    <a:pt x="124" y="666"/>
                  </a:lnTo>
                  <a:lnTo>
                    <a:pt x="124" y="667"/>
                  </a:lnTo>
                  <a:lnTo>
                    <a:pt x="138" y="601"/>
                  </a:lnTo>
                  <a:lnTo>
                    <a:pt x="181" y="661"/>
                  </a:lnTo>
                  <a:lnTo>
                    <a:pt x="179" y="657"/>
                  </a:lnTo>
                  <a:lnTo>
                    <a:pt x="177" y="652"/>
                  </a:lnTo>
                  <a:lnTo>
                    <a:pt x="176" y="647"/>
                  </a:lnTo>
                  <a:lnTo>
                    <a:pt x="174" y="646"/>
                  </a:lnTo>
                  <a:lnTo>
                    <a:pt x="172" y="641"/>
                  </a:lnTo>
                  <a:lnTo>
                    <a:pt x="171" y="637"/>
                  </a:lnTo>
                  <a:lnTo>
                    <a:pt x="169" y="632"/>
                  </a:lnTo>
                  <a:lnTo>
                    <a:pt x="166" y="627"/>
                  </a:lnTo>
                  <a:lnTo>
                    <a:pt x="164" y="624"/>
                  </a:lnTo>
                  <a:lnTo>
                    <a:pt x="161" y="621"/>
                  </a:lnTo>
                  <a:lnTo>
                    <a:pt x="159" y="616"/>
                  </a:lnTo>
                  <a:lnTo>
                    <a:pt x="156" y="611"/>
                  </a:lnTo>
                  <a:lnTo>
                    <a:pt x="154" y="609"/>
                  </a:lnTo>
                  <a:lnTo>
                    <a:pt x="151" y="604"/>
                  </a:lnTo>
                  <a:lnTo>
                    <a:pt x="149" y="599"/>
                  </a:lnTo>
                  <a:lnTo>
                    <a:pt x="146" y="594"/>
                  </a:lnTo>
                  <a:lnTo>
                    <a:pt x="142" y="592"/>
                  </a:lnTo>
                  <a:lnTo>
                    <a:pt x="141" y="587"/>
                  </a:lnTo>
                  <a:lnTo>
                    <a:pt x="138" y="582"/>
                  </a:lnTo>
                  <a:lnTo>
                    <a:pt x="134" y="577"/>
                  </a:lnTo>
                  <a:lnTo>
                    <a:pt x="133" y="575"/>
                  </a:lnTo>
                  <a:lnTo>
                    <a:pt x="129" y="570"/>
                  </a:lnTo>
                  <a:lnTo>
                    <a:pt x="126" y="565"/>
                  </a:lnTo>
                  <a:lnTo>
                    <a:pt x="124" y="562"/>
                  </a:lnTo>
                  <a:lnTo>
                    <a:pt x="121" y="559"/>
                  </a:lnTo>
                  <a:lnTo>
                    <a:pt x="119" y="555"/>
                  </a:lnTo>
                  <a:lnTo>
                    <a:pt x="116" y="550"/>
                  </a:lnTo>
                  <a:lnTo>
                    <a:pt x="114" y="545"/>
                  </a:lnTo>
                  <a:lnTo>
                    <a:pt x="111" y="544"/>
                  </a:lnTo>
                  <a:lnTo>
                    <a:pt x="109" y="540"/>
                  </a:lnTo>
                  <a:lnTo>
                    <a:pt x="106" y="535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03" y="529"/>
                  </a:lnTo>
                  <a:lnTo>
                    <a:pt x="103" y="527"/>
                  </a:lnTo>
                  <a:lnTo>
                    <a:pt x="103" y="525"/>
                  </a:lnTo>
                  <a:lnTo>
                    <a:pt x="103" y="524"/>
                  </a:lnTo>
                  <a:lnTo>
                    <a:pt x="103" y="522"/>
                  </a:lnTo>
                  <a:lnTo>
                    <a:pt x="103" y="519"/>
                  </a:lnTo>
                  <a:lnTo>
                    <a:pt x="103" y="517"/>
                  </a:lnTo>
                  <a:lnTo>
                    <a:pt x="101" y="514"/>
                  </a:lnTo>
                  <a:lnTo>
                    <a:pt x="101" y="510"/>
                  </a:lnTo>
                  <a:lnTo>
                    <a:pt x="101" y="510"/>
                  </a:lnTo>
                  <a:lnTo>
                    <a:pt x="101" y="507"/>
                  </a:lnTo>
                  <a:lnTo>
                    <a:pt x="101" y="504"/>
                  </a:lnTo>
                  <a:lnTo>
                    <a:pt x="99" y="500"/>
                  </a:lnTo>
                  <a:lnTo>
                    <a:pt x="99" y="499"/>
                  </a:lnTo>
                  <a:lnTo>
                    <a:pt x="99" y="495"/>
                  </a:lnTo>
                  <a:lnTo>
                    <a:pt x="99" y="494"/>
                  </a:lnTo>
                  <a:lnTo>
                    <a:pt x="99" y="492"/>
                  </a:lnTo>
                  <a:lnTo>
                    <a:pt x="99" y="489"/>
                  </a:lnTo>
                  <a:lnTo>
                    <a:pt x="99" y="487"/>
                  </a:lnTo>
                  <a:lnTo>
                    <a:pt x="99" y="484"/>
                  </a:lnTo>
                  <a:lnTo>
                    <a:pt x="99" y="482"/>
                  </a:lnTo>
                  <a:lnTo>
                    <a:pt x="99" y="479"/>
                  </a:lnTo>
                  <a:lnTo>
                    <a:pt x="99" y="477"/>
                  </a:lnTo>
                  <a:lnTo>
                    <a:pt x="99" y="477"/>
                  </a:lnTo>
                  <a:lnTo>
                    <a:pt x="99" y="475"/>
                  </a:lnTo>
                  <a:lnTo>
                    <a:pt x="99" y="474"/>
                  </a:lnTo>
                  <a:lnTo>
                    <a:pt x="98" y="472"/>
                  </a:lnTo>
                  <a:lnTo>
                    <a:pt x="98" y="470"/>
                  </a:lnTo>
                  <a:lnTo>
                    <a:pt x="126" y="479"/>
                  </a:lnTo>
                  <a:lnTo>
                    <a:pt x="101" y="450"/>
                  </a:lnTo>
                  <a:lnTo>
                    <a:pt x="98" y="444"/>
                  </a:lnTo>
                  <a:lnTo>
                    <a:pt x="94" y="437"/>
                  </a:lnTo>
                  <a:lnTo>
                    <a:pt x="91" y="430"/>
                  </a:lnTo>
                  <a:lnTo>
                    <a:pt x="88" y="424"/>
                  </a:lnTo>
                  <a:lnTo>
                    <a:pt x="84" y="417"/>
                  </a:lnTo>
                  <a:lnTo>
                    <a:pt x="83" y="410"/>
                  </a:lnTo>
                  <a:lnTo>
                    <a:pt x="79" y="405"/>
                  </a:lnTo>
                  <a:lnTo>
                    <a:pt x="78" y="400"/>
                  </a:lnTo>
                  <a:lnTo>
                    <a:pt x="74" y="394"/>
                  </a:lnTo>
                  <a:lnTo>
                    <a:pt x="73" y="389"/>
                  </a:lnTo>
                  <a:lnTo>
                    <a:pt x="71" y="382"/>
                  </a:lnTo>
                  <a:lnTo>
                    <a:pt x="69" y="377"/>
                  </a:lnTo>
                  <a:lnTo>
                    <a:pt x="68" y="372"/>
                  </a:lnTo>
                  <a:lnTo>
                    <a:pt x="66" y="365"/>
                  </a:lnTo>
                  <a:lnTo>
                    <a:pt x="64" y="360"/>
                  </a:lnTo>
                  <a:lnTo>
                    <a:pt x="63" y="355"/>
                  </a:lnTo>
                  <a:lnTo>
                    <a:pt x="61" y="349"/>
                  </a:lnTo>
                  <a:lnTo>
                    <a:pt x="59" y="344"/>
                  </a:lnTo>
                  <a:lnTo>
                    <a:pt x="58" y="339"/>
                  </a:lnTo>
                  <a:lnTo>
                    <a:pt x="58" y="332"/>
                  </a:lnTo>
                  <a:lnTo>
                    <a:pt x="56" y="325"/>
                  </a:lnTo>
                  <a:lnTo>
                    <a:pt x="56" y="322"/>
                  </a:lnTo>
                  <a:lnTo>
                    <a:pt x="54" y="315"/>
                  </a:lnTo>
                  <a:lnTo>
                    <a:pt x="54" y="309"/>
                  </a:lnTo>
                  <a:lnTo>
                    <a:pt x="53" y="302"/>
                  </a:lnTo>
                  <a:lnTo>
                    <a:pt x="53" y="295"/>
                  </a:lnTo>
                  <a:lnTo>
                    <a:pt x="51" y="290"/>
                  </a:lnTo>
                  <a:lnTo>
                    <a:pt x="51" y="282"/>
                  </a:lnTo>
                  <a:lnTo>
                    <a:pt x="51" y="275"/>
                  </a:lnTo>
                  <a:lnTo>
                    <a:pt x="49" y="269"/>
                  </a:lnTo>
                  <a:lnTo>
                    <a:pt x="49" y="260"/>
                  </a:lnTo>
                  <a:lnTo>
                    <a:pt x="49" y="254"/>
                  </a:lnTo>
                  <a:lnTo>
                    <a:pt x="49" y="243"/>
                  </a:lnTo>
                  <a:lnTo>
                    <a:pt x="49" y="237"/>
                  </a:lnTo>
                  <a:lnTo>
                    <a:pt x="51" y="227"/>
                  </a:lnTo>
                  <a:lnTo>
                    <a:pt x="51" y="220"/>
                  </a:lnTo>
                  <a:lnTo>
                    <a:pt x="51" y="212"/>
                  </a:lnTo>
                  <a:lnTo>
                    <a:pt x="51" y="203"/>
                  </a:lnTo>
                  <a:lnTo>
                    <a:pt x="51" y="195"/>
                  </a:lnTo>
                  <a:lnTo>
                    <a:pt x="51" y="188"/>
                  </a:lnTo>
                  <a:lnTo>
                    <a:pt x="51" y="180"/>
                  </a:lnTo>
                  <a:lnTo>
                    <a:pt x="51" y="173"/>
                  </a:lnTo>
                  <a:lnTo>
                    <a:pt x="49" y="163"/>
                  </a:lnTo>
                  <a:lnTo>
                    <a:pt x="49" y="157"/>
                  </a:lnTo>
                  <a:lnTo>
                    <a:pt x="49" y="148"/>
                  </a:lnTo>
                  <a:lnTo>
                    <a:pt x="48" y="142"/>
                  </a:lnTo>
                  <a:lnTo>
                    <a:pt x="48" y="133"/>
                  </a:lnTo>
                  <a:lnTo>
                    <a:pt x="46" y="125"/>
                  </a:lnTo>
                  <a:lnTo>
                    <a:pt x="46" y="118"/>
                  </a:lnTo>
                  <a:lnTo>
                    <a:pt x="44" y="110"/>
                  </a:lnTo>
                  <a:lnTo>
                    <a:pt x="44" y="103"/>
                  </a:lnTo>
                  <a:lnTo>
                    <a:pt x="43" y="95"/>
                  </a:lnTo>
                  <a:lnTo>
                    <a:pt x="41" y="87"/>
                  </a:lnTo>
                  <a:lnTo>
                    <a:pt x="41" y="78"/>
                  </a:lnTo>
                  <a:lnTo>
                    <a:pt x="39" y="72"/>
                  </a:lnTo>
                  <a:lnTo>
                    <a:pt x="38" y="63"/>
                  </a:lnTo>
                  <a:lnTo>
                    <a:pt x="36" y="57"/>
                  </a:lnTo>
                  <a:lnTo>
                    <a:pt x="34" y="48"/>
                  </a:lnTo>
                  <a:lnTo>
                    <a:pt x="33" y="40"/>
                  </a:lnTo>
                  <a:lnTo>
                    <a:pt x="31" y="32"/>
                  </a:lnTo>
                  <a:lnTo>
                    <a:pt x="29" y="23"/>
                  </a:lnTo>
                  <a:lnTo>
                    <a:pt x="28" y="17"/>
                  </a:lnTo>
                  <a:lnTo>
                    <a:pt x="24" y="7"/>
                  </a:lnTo>
                  <a:lnTo>
                    <a:pt x="23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9B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25" name="Freeform 121"/>
            <p:cNvSpPr>
              <a:spLocks/>
            </p:cNvSpPr>
            <p:nvPr/>
          </p:nvSpPr>
          <p:spPr bwMode="auto">
            <a:xfrm>
              <a:off x="3363" y="2219"/>
              <a:ext cx="446" cy="602"/>
            </a:xfrm>
            <a:custGeom>
              <a:avLst/>
              <a:gdLst/>
              <a:ahLst/>
              <a:cxnLst>
                <a:cxn ang="0">
                  <a:pos x="411" y="25"/>
                </a:cxn>
                <a:cxn ang="0">
                  <a:pos x="373" y="10"/>
                </a:cxn>
                <a:cxn ang="0">
                  <a:pos x="333" y="0"/>
                </a:cxn>
                <a:cxn ang="0">
                  <a:pos x="296" y="12"/>
                </a:cxn>
                <a:cxn ang="0">
                  <a:pos x="252" y="48"/>
                </a:cxn>
                <a:cxn ang="0">
                  <a:pos x="205" y="93"/>
                </a:cxn>
                <a:cxn ang="0">
                  <a:pos x="163" y="132"/>
                </a:cxn>
                <a:cxn ang="0">
                  <a:pos x="148" y="138"/>
                </a:cxn>
                <a:cxn ang="0">
                  <a:pos x="133" y="143"/>
                </a:cxn>
                <a:cxn ang="0">
                  <a:pos x="119" y="150"/>
                </a:cxn>
                <a:cxn ang="0">
                  <a:pos x="122" y="152"/>
                </a:cxn>
                <a:cxn ang="0">
                  <a:pos x="135" y="150"/>
                </a:cxn>
                <a:cxn ang="0">
                  <a:pos x="142" y="153"/>
                </a:cxn>
                <a:cxn ang="0">
                  <a:pos x="128" y="170"/>
                </a:cxn>
                <a:cxn ang="0">
                  <a:pos x="112" y="182"/>
                </a:cxn>
                <a:cxn ang="0">
                  <a:pos x="94" y="190"/>
                </a:cxn>
                <a:cxn ang="0">
                  <a:pos x="115" y="187"/>
                </a:cxn>
                <a:cxn ang="0">
                  <a:pos x="143" y="168"/>
                </a:cxn>
                <a:cxn ang="0">
                  <a:pos x="163" y="148"/>
                </a:cxn>
                <a:cxn ang="0">
                  <a:pos x="185" y="138"/>
                </a:cxn>
                <a:cxn ang="0">
                  <a:pos x="167" y="190"/>
                </a:cxn>
                <a:cxn ang="0">
                  <a:pos x="153" y="240"/>
                </a:cxn>
                <a:cxn ang="0">
                  <a:pos x="142" y="290"/>
                </a:cxn>
                <a:cxn ang="0">
                  <a:pos x="125" y="334"/>
                </a:cxn>
                <a:cxn ang="0">
                  <a:pos x="90" y="350"/>
                </a:cxn>
                <a:cxn ang="0">
                  <a:pos x="44" y="369"/>
                </a:cxn>
                <a:cxn ang="0">
                  <a:pos x="0" y="407"/>
                </a:cxn>
                <a:cxn ang="0">
                  <a:pos x="20" y="390"/>
                </a:cxn>
                <a:cxn ang="0">
                  <a:pos x="45" y="375"/>
                </a:cxn>
                <a:cxn ang="0">
                  <a:pos x="74" y="367"/>
                </a:cxn>
                <a:cxn ang="0">
                  <a:pos x="84" y="374"/>
                </a:cxn>
                <a:cxn ang="0">
                  <a:pos x="69" y="394"/>
                </a:cxn>
                <a:cxn ang="0">
                  <a:pos x="54" y="414"/>
                </a:cxn>
                <a:cxn ang="0">
                  <a:pos x="40" y="435"/>
                </a:cxn>
                <a:cxn ang="0">
                  <a:pos x="65" y="409"/>
                </a:cxn>
                <a:cxn ang="0">
                  <a:pos x="95" y="380"/>
                </a:cxn>
                <a:cxn ang="0">
                  <a:pos x="125" y="354"/>
                </a:cxn>
                <a:cxn ang="0">
                  <a:pos x="152" y="360"/>
                </a:cxn>
                <a:cxn ang="0">
                  <a:pos x="160" y="435"/>
                </a:cxn>
                <a:cxn ang="0">
                  <a:pos x="163" y="509"/>
                </a:cxn>
                <a:cxn ang="0">
                  <a:pos x="162" y="585"/>
                </a:cxn>
                <a:cxn ang="0">
                  <a:pos x="167" y="595"/>
                </a:cxn>
                <a:cxn ang="0">
                  <a:pos x="175" y="590"/>
                </a:cxn>
                <a:cxn ang="0">
                  <a:pos x="178" y="512"/>
                </a:cxn>
                <a:cxn ang="0">
                  <a:pos x="178" y="437"/>
                </a:cxn>
                <a:cxn ang="0">
                  <a:pos x="172" y="360"/>
                </a:cxn>
                <a:cxn ang="0">
                  <a:pos x="170" y="285"/>
                </a:cxn>
                <a:cxn ang="0">
                  <a:pos x="198" y="187"/>
                </a:cxn>
                <a:cxn ang="0">
                  <a:pos x="250" y="88"/>
                </a:cxn>
                <a:cxn ang="0">
                  <a:pos x="328" y="30"/>
                </a:cxn>
                <a:cxn ang="0">
                  <a:pos x="361" y="33"/>
                </a:cxn>
                <a:cxn ang="0">
                  <a:pos x="396" y="50"/>
                </a:cxn>
                <a:cxn ang="0">
                  <a:pos x="428" y="70"/>
                </a:cxn>
                <a:cxn ang="0">
                  <a:pos x="444" y="75"/>
                </a:cxn>
                <a:cxn ang="0">
                  <a:pos x="441" y="63"/>
                </a:cxn>
                <a:cxn ang="0">
                  <a:pos x="436" y="50"/>
                </a:cxn>
                <a:cxn ang="0">
                  <a:pos x="431" y="37"/>
                </a:cxn>
              </a:cxnLst>
              <a:rect l="0" t="0" r="r" b="b"/>
              <a:pathLst>
                <a:path w="446" h="602">
                  <a:moveTo>
                    <a:pt x="429" y="35"/>
                  </a:moveTo>
                  <a:lnTo>
                    <a:pt x="428" y="35"/>
                  </a:lnTo>
                  <a:lnTo>
                    <a:pt x="426" y="33"/>
                  </a:lnTo>
                  <a:lnTo>
                    <a:pt x="426" y="32"/>
                  </a:lnTo>
                  <a:lnTo>
                    <a:pt x="424" y="32"/>
                  </a:lnTo>
                  <a:lnTo>
                    <a:pt x="421" y="30"/>
                  </a:lnTo>
                  <a:lnTo>
                    <a:pt x="418" y="28"/>
                  </a:lnTo>
                  <a:lnTo>
                    <a:pt x="414" y="27"/>
                  </a:lnTo>
                  <a:lnTo>
                    <a:pt x="411" y="25"/>
                  </a:lnTo>
                  <a:lnTo>
                    <a:pt x="408" y="23"/>
                  </a:lnTo>
                  <a:lnTo>
                    <a:pt x="404" y="22"/>
                  </a:lnTo>
                  <a:lnTo>
                    <a:pt x="399" y="22"/>
                  </a:lnTo>
                  <a:lnTo>
                    <a:pt x="394" y="18"/>
                  </a:lnTo>
                  <a:lnTo>
                    <a:pt x="391" y="17"/>
                  </a:lnTo>
                  <a:lnTo>
                    <a:pt x="386" y="15"/>
                  </a:lnTo>
                  <a:lnTo>
                    <a:pt x="381" y="13"/>
                  </a:lnTo>
                  <a:lnTo>
                    <a:pt x="376" y="12"/>
                  </a:lnTo>
                  <a:lnTo>
                    <a:pt x="373" y="10"/>
                  </a:lnTo>
                  <a:lnTo>
                    <a:pt x="368" y="7"/>
                  </a:lnTo>
                  <a:lnTo>
                    <a:pt x="363" y="5"/>
                  </a:lnTo>
                  <a:lnTo>
                    <a:pt x="358" y="5"/>
                  </a:lnTo>
                  <a:lnTo>
                    <a:pt x="353" y="5"/>
                  </a:lnTo>
                  <a:lnTo>
                    <a:pt x="348" y="3"/>
                  </a:lnTo>
                  <a:lnTo>
                    <a:pt x="345" y="2"/>
                  </a:lnTo>
                  <a:lnTo>
                    <a:pt x="341" y="2"/>
                  </a:lnTo>
                  <a:lnTo>
                    <a:pt x="338" y="2"/>
                  </a:lnTo>
                  <a:lnTo>
                    <a:pt x="333" y="0"/>
                  </a:lnTo>
                  <a:lnTo>
                    <a:pt x="330" y="0"/>
                  </a:lnTo>
                  <a:lnTo>
                    <a:pt x="326" y="0"/>
                  </a:lnTo>
                  <a:lnTo>
                    <a:pt x="323" y="2"/>
                  </a:lnTo>
                  <a:lnTo>
                    <a:pt x="320" y="2"/>
                  </a:lnTo>
                  <a:lnTo>
                    <a:pt x="315" y="3"/>
                  </a:lnTo>
                  <a:lnTo>
                    <a:pt x="310" y="5"/>
                  </a:lnTo>
                  <a:lnTo>
                    <a:pt x="305" y="7"/>
                  </a:lnTo>
                  <a:lnTo>
                    <a:pt x="301" y="10"/>
                  </a:lnTo>
                  <a:lnTo>
                    <a:pt x="296" y="12"/>
                  </a:lnTo>
                  <a:lnTo>
                    <a:pt x="291" y="17"/>
                  </a:lnTo>
                  <a:lnTo>
                    <a:pt x="286" y="20"/>
                  </a:lnTo>
                  <a:lnTo>
                    <a:pt x="281" y="22"/>
                  </a:lnTo>
                  <a:lnTo>
                    <a:pt x="276" y="27"/>
                  </a:lnTo>
                  <a:lnTo>
                    <a:pt x="271" y="32"/>
                  </a:lnTo>
                  <a:lnTo>
                    <a:pt x="265" y="35"/>
                  </a:lnTo>
                  <a:lnTo>
                    <a:pt x="261" y="38"/>
                  </a:lnTo>
                  <a:lnTo>
                    <a:pt x="256" y="43"/>
                  </a:lnTo>
                  <a:lnTo>
                    <a:pt x="252" y="48"/>
                  </a:lnTo>
                  <a:lnTo>
                    <a:pt x="247" y="55"/>
                  </a:lnTo>
                  <a:lnTo>
                    <a:pt x="242" y="58"/>
                  </a:lnTo>
                  <a:lnTo>
                    <a:pt x="237" y="63"/>
                  </a:lnTo>
                  <a:lnTo>
                    <a:pt x="232" y="68"/>
                  </a:lnTo>
                  <a:lnTo>
                    <a:pt x="225" y="73"/>
                  </a:lnTo>
                  <a:lnTo>
                    <a:pt x="220" y="78"/>
                  </a:lnTo>
                  <a:lnTo>
                    <a:pt x="215" y="83"/>
                  </a:lnTo>
                  <a:lnTo>
                    <a:pt x="210" y="88"/>
                  </a:lnTo>
                  <a:lnTo>
                    <a:pt x="205" y="93"/>
                  </a:lnTo>
                  <a:lnTo>
                    <a:pt x="200" y="98"/>
                  </a:lnTo>
                  <a:lnTo>
                    <a:pt x="195" y="103"/>
                  </a:lnTo>
                  <a:lnTo>
                    <a:pt x="190" y="107"/>
                  </a:lnTo>
                  <a:lnTo>
                    <a:pt x="185" y="112"/>
                  </a:lnTo>
                  <a:lnTo>
                    <a:pt x="182" y="117"/>
                  </a:lnTo>
                  <a:lnTo>
                    <a:pt x="178" y="120"/>
                  </a:lnTo>
                  <a:lnTo>
                    <a:pt x="173" y="123"/>
                  </a:lnTo>
                  <a:lnTo>
                    <a:pt x="168" y="127"/>
                  </a:lnTo>
                  <a:lnTo>
                    <a:pt x="163" y="132"/>
                  </a:lnTo>
                  <a:lnTo>
                    <a:pt x="162" y="132"/>
                  </a:lnTo>
                  <a:lnTo>
                    <a:pt x="160" y="133"/>
                  </a:lnTo>
                  <a:lnTo>
                    <a:pt x="158" y="133"/>
                  </a:lnTo>
                  <a:lnTo>
                    <a:pt x="157" y="135"/>
                  </a:lnTo>
                  <a:lnTo>
                    <a:pt x="155" y="135"/>
                  </a:lnTo>
                  <a:lnTo>
                    <a:pt x="153" y="137"/>
                  </a:lnTo>
                  <a:lnTo>
                    <a:pt x="152" y="137"/>
                  </a:lnTo>
                  <a:lnTo>
                    <a:pt x="150" y="138"/>
                  </a:lnTo>
                  <a:lnTo>
                    <a:pt x="148" y="138"/>
                  </a:lnTo>
                  <a:lnTo>
                    <a:pt x="147" y="138"/>
                  </a:lnTo>
                  <a:lnTo>
                    <a:pt x="145" y="138"/>
                  </a:lnTo>
                  <a:lnTo>
                    <a:pt x="143" y="140"/>
                  </a:lnTo>
                  <a:lnTo>
                    <a:pt x="142" y="140"/>
                  </a:lnTo>
                  <a:lnTo>
                    <a:pt x="140" y="140"/>
                  </a:lnTo>
                  <a:lnTo>
                    <a:pt x="138" y="142"/>
                  </a:lnTo>
                  <a:lnTo>
                    <a:pt x="137" y="142"/>
                  </a:lnTo>
                  <a:lnTo>
                    <a:pt x="135" y="143"/>
                  </a:lnTo>
                  <a:lnTo>
                    <a:pt x="133" y="143"/>
                  </a:lnTo>
                  <a:lnTo>
                    <a:pt x="132" y="145"/>
                  </a:lnTo>
                  <a:lnTo>
                    <a:pt x="130" y="145"/>
                  </a:lnTo>
                  <a:lnTo>
                    <a:pt x="128" y="147"/>
                  </a:lnTo>
                  <a:lnTo>
                    <a:pt x="127" y="147"/>
                  </a:lnTo>
                  <a:lnTo>
                    <a:pt x="125" y="148"/>
                  </a:lnTo>
                  <a:lnTo>
                    <a:pt x="124" y="148"/>
                  </a:lnTo>
                  <a:lnTo>
                    <a:pt x="122" y="150"/>
                  </a:lnTo>
                  <a:lnTo>
                    <a:pt x="120" y="150"/>
                  </a:lnTo>
                  <a:lnTo>
                    <a:pt x="119" y="150"/>
                  </a:lnTo>
                  <a:lnTo>
                    <a:pt x="117" y="152"/>
                  </a:lnTo>
                  <a:lnTo>
                    <a:pt x="115" y="152"/>
                  </a:lnTo>
                  <a:lnTo>
                    <a:pt x="114" y="153"/>
                  </a:lnTo>
                  <a:lnTo>
                    <a:pt x="115" y="153"/>
                  </a:lnTo>
                  <a:lnTo>
                    <a:pt x="117" y="153"/>
                  </a:lnTo>
                  <a:lnTo>
                    <a:pt x="119" y="153"/>
                  </a:lnTo>
                  <a:lnTo>
                    <a:pt x="120" y="153"/>
                  </a:lnTo>
                  <a:lnTo>
                    <a:pt x="120" y="152"/>
                  </a:lnTo>
                  <a:lnTo>
                    <a:pt x="122" y="152"/>
                  </a:lnTo>
                  <a:lnTo>
                    <a:pt x="124" y="152"/>
                  </a:lnTo>
                  <a:lnTo>
                    <a:pt x="125" y="152"/>
                  </a:lnTo>
                  <a:lnTo>
                    <a:pt x="127" y="152"/>
                  </a:lnTo>
                  <a:lnTo>
                    <a:pt x="128" y="152"/>
                  </a:lnTo>
                  <a:lnTo>
                    <a:pt x="130" y="152"/>
                  </a:lnTo>
                  <a:lnTo>
                    <a:pt x="130" y="150"/>
                  </a:lnTo>
                  <a:lnTo>
                    <a:pt x="132" y="150"/>
                  </a:lnTo>
                  <a:lnTo>
                    <a:pt x="133" y="150"/>
                  </a:lnTo>
                  <a:lnTo>
                    <a:pt x="135" y="150"/>
                  </a:lnTo>
                  <a:lnTo>
                    <a:pt x="137" y="150"/>
                  </a:lnTo>
                  <a:lnTo>
                    <a:pt x="138" y="150"/>
                  </a:lnTo>
                  <a:lnTo>
                    <a:pt x="140" y="150"/>
                  </a:lnTo>
                  <a:lnTo>
                    <a:pt x="140" y="148"/>
                  </a:lnTo>
                  <a:lnTo>
                    <a:pt x="142" y="148"/>
                  </a:lnTo>
                  <a:lnTo>
                    <a:pt x="143" y="148"/>
                  </a:lnTo>
                  <a:lnTo>
                    <a:pt x="145" y="148"/>
                  </a:lnTo>
                  <a:lnTo>
                    <a:pt x="143" y="150"/>
                  </a:lnTo>
                  <a:lnTo>
                    <a:pt x="142" y="153"/>
                  </a:lnTo>
                  <a:lnTo>
                    <a:pt x="142" y="155"/>
                  </a:lnTo>
                  <a:lnTo>
                    <a:pt x="140" y="157"/>
                  </a:lnTo>
                  <a:lnTo>
                    <a:pt x="138" y="158"/>
                  </a:lnTo>
                  <a:lnTo>
                    <a:pt x="137" y="160"/>
                  </a:lnTo>
                  <a:lnTo>
                    <a:pt x="135" y="162"/>
                  </a:lnTo>
                  <a:lnTo>
                    <a:pt x="133" y="165"/>
                  </a:lnTo>
                  <a:lnTo>
                    <a:pt x="132" y="167"/>
                  </a:lnTo>
                  <a:lnTo>
                    <a:pt x="130" y="168"/>
                  </a:lnTo>
                  <a:lnTo>
                    <a:pt x="128" y="170"/>
                  </a:lnTo>
                  <a:lnTo>
                    <a:pt x="127" y="172"/>
                  </a:lnTo>
                  <a:lnTo>
                    <a:pt x="125" y="173"/>
                  </a:lnTo>
                  <a:lnTo>
                    <a:pt x="124" y="173"/>
                  </a:lnTo>
                  <a:lnTo>
                    <a:pt x="122" y="175"/>
                  </a:lnTo>
                  <a:lnTo>
                    <a:pt x="120" y="177"/>
                  </a:lnTo>
                  <a:lnTo>
                    <a:pt x="119" y="177"/>
                  </a:lnTo>
                  <a:lnTo>
                    <a:pt x="117" y="178"/>
                  </a:lnTo>
                  <a:lnTo>
                    <a:pt x="114" y="180"/>
                  </a:lnTo>
                  <a:lnTo>
                    <a:pt x="112" y="182"/>
                  </a:lnTo>
                  <a:lnTo>
                    <a:pt x="110" y="183"/>
                  </a:lnTo>
                  <a:lnTo>
                    <a:pt x="109" y="183"/>
                  </a:lnTo>
                  <a:lnTo>
                    <a:pt x="105" y="185"/>
                  </a:lnTo>
                  <a:lnTo>
                    <a:pt x="104" y="187"/>
                  </a:lnTo>
                  <a:lnTo>
                    <a:pt x="102" y="188"/>
                  </a:lnTo>
                  <a:lnTo>
                    <a:pt x="100" y="188"/>
                  </a:lnTo>
                  <a:lnTo>
                    <a:pt x="99" y="190"/>
                  </a:lnTo>
                  <a:lnTo>
                    <a:pt x="97" y="190"/>
                  </a:lnTo>
                  <a:lnTo>
                    <a:pt x="94" y="190"/>
                  </a:lnTo>
                  <a:lnTo>
                    <a:pt x="92" y="192"/>
                  </a:lnTo>
                  <a:lnTo>
                    <a:pt x="90" y="193"/>
                  </a:lnTo>
                  <a:lnTo>
                    <a:pt x="87" y="193"/>
                  </a:lnTo>
                  <a:lnTo>
                    <a:pt x="94" y="193"/>
                  </a:lnTo>
                  <a:lnTo>
                    <a:pt x="99" y="192"/>
                  </a:lnTo>
                  <a:lnTo>
                    <a:pt x="102" y="190"/>
                  </a:lnTo>
                  <a:lnTo>
                    <a:pt x="107" y="190"/>
                  </a:lnTo>
                  <a:lnTo>
                    <a:pt x="112" y="188"/>
                  </a:lnTo>
                  <a:lnTo>
                    <a:pt x="115" y="187"/>
                  </a:lnTo>
                  <a:lnTo>
                    <a:pt x="120" y="185"/>
                  </a:lnTo>
                  <a:lnTo>
                    <a:pt x="124" y="183"/>
                  </a:lnTo>
                  <a:lnTo>
                    <a:pt x="127" y="180"/>
                  </a:lnTo>
                  <a:lnTo>
                    <a:pt x="130" y="178"/>
                  </a:lnTo>
                  <a:lnTo>
                    <a:pt x="132" y="177"/>
                  </a:lnTo>
                  <a:lnTo>
                    <a:pt x="135" y="173"/>
                  </a:lnTo>
                  <a:lnTo>
                    <a:pt x="138" y="173"/>
                  </a:lnTo>
                  <a:lnTo>
                    <a:pt x="140" y="172"/>
                  </a:lnTo>
                  <a:lnTo>
                    <a:pt x="143" y="168"/>
                  </a:lnTo>
                  <a:lnTo>
                    <a:pt x="145" y="167"/>
                  </a:lnTo>
                  <a:lnTo>
                    <a:pt x="147" y="163"/>
                  </a:lnTo>
                  <a:lnTo>
                    <a:pt x="150" y="162"/>
                  </a:lnTo>
                  <a:lnTo>
                    <a:pt x="152" y="158"/>
                  </a:lnTo>
                  <a:lnTo>
                    <a:pt x="153" y="157"/>
                  </a:lnTo>
                  <a:lnTo>
                    <a:pt x="157" y="157"/>
                  </a:lnTo>
                  <a:lnTo>
                    <a:pt x="158" y="153"/>
                  </a:lnTo>
                  <a:lnTo>
                    <a:pt x="160" y="152"/>
                  </a:lnTo>
                  <a:lnTo>
                    <a:pt x="163" y="148"/>
                  </a:lnTo>
                  <a:lnTo>
                    <a:pt x="165" y="147"/>
                  </a:lnTo>
                  <a:lnTo>
                    <a:pt x="168" y="143"/>
                  </a:lnTo>
                  <a:lnTo>
                    <a:pt x="172" y="142"/>
                  </a:lnTo>
                  <a:lnTo>
                    <a:pt x="175" y="140"/>
                  </a:lnTo>
                  <a:lnTo>
                    <a:pt x="178" y="138"/>
                  </a:lnTo>
                  <a:lnTo>
                    <a:pt x="182" y="137"/>
                  </a:lnTo>
                  <a:lnTo>
                    <a:pt x="183" y="135"/>
                  </a:lnTo>
                  <a:lnTo>
                    <a:pt x="187" y="133"/>
                  </a:lnTo>
                  <a:lnTo>
                    <a:pt x="185" y="138"/>
                  </a:lnTo>
                  <a:lnTo>
                    <a:pt x="183" y="143"/>
                  </a:lnTo>
                  <a:lnTo>
                    <a:pt x="182" y="150"/>
                  </a:lnTo>
                  <a:lnTo>
                    <a:pt x="180" y="157"/>
                  </a:lnTo>
                  <a:lnTo>
                    <a:pt x="177" y="160"/>
                  </a:lnTo>
                  <a:lnTo>
                    <a:pt x="175" y="167"/>
                  </a:lnTo>
                  <a:lnTo>
                    <a:pt x="173" y="173"/>
                  </a:lnTo>
                  <a:lnTo>
                    <a:pt x="172" y="177"/>
                  </a:lnTo>
                  <a:lnTo>
                    <a:pt x="168" y="183"/>
                  </a:lnTo>
                  <a:lnTo>
                    <a:pt x="167" y="190"/>
                  </a:lnTo>
                  <a:lnTo>
                    <a:pt x="165" y="193"/>
                  </a:lnTo>
                  <a:lnTo>
                    <a:pt x="163" y="200"/>
                  </a:lnTo>
                  <a:lnTo>
                    <a:pt x="162" y="207"/>
                  </a:lnTo>
                  <a:lnTo>
                    <a:pt x="160" y="210"/>
                  </a:lnTo>
                  <a:lnTo>
                    <a:pt x="158" y="217"/>
                  </a:lnTo>
                  <a:lnTo>
                    <a:pt x="157" y="223"/>
                  </a:lnTo>
                  <a:lnTo>
                    <a:pt x="157" y="227"/>
                  </a:lnTo>
                  <a:lnTo>
                    <a:pt x="155" y="233"/>
                  </a:lnTo>
                  <a:lnTo>
                    <a:pt x="153" y="240"/>
                  </a:lnTo>
                  <a:lnTo>
                    <a:pt x="152" y="245"/>
                  </a:lnTo>
                  <a:lnTo>
                    <a:pt x="150" y="250"/>
                  </a:lnTo>
                  <a:lnTo>
                    <a:pt x="148" y="257"/>
                  </a:lnTo>
                  <a:lnTo>
                    <a:pt x="148" y="262"/>
                  </a:lnTo>
                  <a:lnTo>
                    <a:pt x="147" y="268"/>
                  </a:lnTo>
                  <a:lnTo>
                    <a:pt x="145" y="273"/>
                  </a:lnTo>
                  <a:lnTo>
                    <a:pt x="143" y="278"/>
                  </a:lnTo>
                  <a:lnTo>
                    <a:pt x="143" y="285"/>
                  </a:lnTo>
                  <a:lnTo>
                    <a:pt x="142" y="290"/>
                  </a:lnTo>
                  <a:lnTo>
                    <a:pt x="140" y="297"/>
                  </a:lnTo>
                  <a:lnTo>
                    <a:pt x="138" y="303"/>
                  </a:lnTo>
                  <a:lnTo>
                    <a:pt x="138" y="308"/>
                  </a:lnTo>
                  <a:lnTo>
                    <a:pt x="137" y="315"/>
                  </a:lnTo>
                  <a:lnTo>
                    <a:pt x="135" y="320"/>
                  </a:lnTo>
                  <a:lnTo>
                    <a:pt x="133" y="324"/>
                  </a:lnTo>
                  <a:lnTo>
                    <a:pt x="132" y="325"/>
                  </a:lnTo>
                  <a:lnTo>
                    <a:pt x="128" y="330"/>
                  </a:lnTo>
                  <a:lnTo>
                    <a:pt x="125" y="334"/>
                  </a:lnTo>
                  <a:lnTo>
                    <a:pt x="124" y="335"/>
                  </a:lnTo>
                  <a:lnTo>
                    <a:pt x="119" y="339"/>
                  </a:lnTo>
                  <a:lnTo>
                    <a:pt x="115" y="340"/>
                  </a:lnTo>
                  <a:lnTo>
                    <a:pt x="112" y="342"/>
                  </a:lnTo>
                  <a:lnTo>
                    <a:pt x="107" y="344"/>
                  </a:lnTo>
                  <a:lnTo>
                    <a:pt x="104" y="345"/>
                  </a:lnTo>
                  <a:lnTo>
                    <a:pt x="100" y="347"/>
                  </a:lnTo>
                  <a:lnTo>
                    <a:pt x="95" y="349"/>
                  </a:lnTo>
                  <a:lnTo>
                    <a:pt x="90" y="350"/>
                  </a:lnTo>
                  <a:lnTo>
                    <a:pt x="85" y="352"/>
                  </a:lnTo>
                  <a:lnTo>
                    <a:pt x="80" y="354"/>
                  </a:lnTo>
                  <a:lnTo>
                    <a:pt x="75" y="355"/>
                  </a:lnTo>
                  <a:lnTo>
                    <a:pt x="70" y="357"/>
                  </a:lnTo>
                  <a:lnTo>
                    <a:pt x="65" y="359"/>
                  </a:lnTo>
                  <a:lnTo>
                    <a:pt x="59" y="360"/>
                  </a:lnTo>
                  <a:lnTo>
                    <a:pt x="54" y="362"/>
                  </a:lnTo>
                  <a:lnTo>
                    <a:pt x="49" y="365"/>
                  </a:lnTo>
                  <a:lnTo>
                    <a:pt x="44" y="369"/>
                  </a:lnTo>
                  <a:lnTo>
                    <a:pt x="37" y="370"/>
                  </a:lnTo>
                  <a:lnTo>
                    <a:pt x="32" y="374"/>
                  </a:lnTo>
                  <a:lnTo>
                    <a:pt x="27" y="377"/>
                  </a:lnTo>
                  <a:lnTo>
                    <a:pt x="22" y="380"/>
                  </a:lnTo>
                  <a:lnTo>
                    <a:pt x="19" y="385"/>
                  </a:lnTo>
                  <a:lnTo>
                    <a:pt x="14" y="390"/>
                  </a:lnTo>
                  <a:lnTo>
                    <a:pt x="9" y="395"/>
                  </a:lnTo>
                  <a:lnTo>
                    <a:pt x="4" y="400"/>
                  </a:lnTo>
                  <a:lnTo>
                    <a:pt x="0" y="407"/>
                  </a:lnTo>
                  <a:lnTo>
                    <a:pt x="2" y="405"/>
                  </a:lnTo>
                  <a:lnTo>
                    <a:pt x="5" y="404"/>
                  </a:lnTo>
                  <a:lnTo>
                    <a:pt x="7" y="400"/>
                  </a:lnTo>
                  <a:lnTo>
                    <a:pt x="10" y="399"/>
                  </a:lnTo>
                  <a:lnTo>
                    <a:pt x="12" y="397"/>
                  </a:lnTo>
                  <a:lnTo>
                    <a:pt x="15" y="395"/>
                  </a:lnTo>
                  <a:lnTo>
                    <a:pt x="17" y="392"/>
                  </a:lnTo>
                  <a:lnTo>
                    <a:pt x="20" y="390"/>
                  </a:lnTo>
                  <a:lnTo>
                    <a:pt x="20" y="390"/>
                  </a:lnTo>
                  <a:lnTo>
                    <a:pt x="24" y="389"/>
                  </a:lnTo>
                  <a:lnTo>
                    <a:pt x="27" y="387"/>
                  </a:lnTo>
                  <a:lnTo>
                    <a:pt x="29" y="385"/>
                  </a:lnTo>
                  <a:lnTo>
                    <a:pt x="32" y="384"/>
                  </a:lnTo>
                  <a:lnTo>
                    <a:pt x="34" y="382"/>
                  </a:lnTo>
                  <a:lnTo>
                    <a:pt x="37" y="380"/>
                  </a:lnTo>
                  <a:lnTo>
                    <a:pt x="40" y="379"/>
                  </a:lnTo>
                  <a:lnTo>
                    <a:pt x="44" y="377"/>
                  </a:lnTo>
                  <a:lnTo>
                    <a:pt x="45" y="375"/>
                  </a:lnTo>
                  <a:lnTo>
                    <a:pt x="49" y="374"/>
                  </a:lnTo>
                  <a:lnTo>
                    <a:pt x="52" y="374"/>
                  </a:lnTo>
                  <a:lnTo>
                    <a:pt x="54" y="374"/>
                  </a:lnTo>
                  <a:lnTo>
                    <a:pt x="57" y="372"/>
                  </a:lnTo>
                  <a:lnTo>
                    <a:pt x="60" y="370"/>
                  </a:lnTo>
                  <a:lnTo>
                    <a:pt x="64" y="370"/>
                  </a:lnTo>
                  <a:lnTo>
                    <a:pt x="67" y="369"/>
                  </a:lnTo>
                  <a:lnTo>
                    <a:pt x="70" y="369"/>
                  </a:lnTo>
                  <a:lnTo>
                    <a:pt x="74" y="367"/>
                  </a:lnTo>
                  <a:lnTo>
                    <a:pt x="77" y="367"/>
                  </a:lnTo>
                  <a:lnTo>
                    <a:pt x="79" y="367"/>
                  </a:lnTo>
                  <a:lnTo>
                    <a:pt x="82" y="365"/>
                  </a:lnTo>
                  <a:lnTo>
                    <a:pt x="85" y="365"/>
                  </a:lnTo>
                  <a:lnTo>
                    <a:pt x="90" y="365"/>
                  </a:lnTo>
                  <a:lnTo>
                    <a:pt x="89" y="367"/>
                  </a:lnTo>
                  <a:lnTo>
                    <a:pt x="87" y="370"/>
                  </a:lnTo>
                  <a:lnTo>
                    <a:pt x="85" y="372"/>
                  </a:lnTo>
                  <a:lnTo>
                    <a:pt x="84" y="374"/>
                  </a:lnTo>
                  <a:lnTo>
                    <a:pt x="82" y="375"/>
                  </a:lnTo>
                  <a:lnTo>
                    <a:pt x="80" y="379"/>
                  </a:lnTo>
                  <a:lnTo>
                    <a:pt x="79" y="380"/>
                  </a:lnTo>
                  <a:lnTo>
                    <a:pt x="77" y="384"/>
                  </a:lnTo>
                  <a:lnTo>
                    <a:pt x="75" y="385"/>
                  </a:lnTo>
                  <a:lnTo>
                    <a:pt x="74" y="389"/>
                  </a:lnTo>
                  <a:lnTo>
                    <a:pt x="72" y="390"/>
                  </a:lnTo>
                  <a:lnTo>
                    <a:pt x="70" y="390"/>
                  </a:lnTo>
                  <a:lnTo>
                    <a:pt x="69" y="394"/>
                  </a:lnTo>
                  <a:lnTo>
                    <a:pt x="67" y="395"/>
                  </a:lnTo>
                  <a:lnTo>
                    <a:pt x="65" y="399"/>
                  </a:lnTo>
                  <a:lnTo>
                    <a:pt x="64" y="400"/>
                  </a:lnTo>
                  <a:lnTo>
                    <a:pt x="62" y="404"/>
                  </a:lnTo>
                  <a:lnTo>
                    <a:pt x="60" y="405"/>
                  </a:lnTo>
                  <a:lnTo>
                    <a:pt x="59" y="407"/>
                  </a:lnTo>
                  <a:lnTo>
                    <a:pt x="57" y="409"/>
                  </a:lnTo>
                  <a:lnTo>
                    <a:pt x="55" y="412"/>
                  </a:lnTo>
                  <a:lnTo>
                    <a:pt x="54" y="414"/>
                  </a:lnTo>
                  <a:lnTo>
                    <a:pt x="52" y="417"/>
                  </a:lnTo>
                  <a:lnTo>
                    <a:pt x="50" y="419"/>
                  </a:lnTo>
                  <a:lnTo>
                    <a:pt x="49" y="422"/>
                  </a:lnTo>
                  <a:lnTo>
                    <a:pt x="49" y="424"/>
                  </a:lnTo>
                  <a:lnTo>
                    <a:pt x="47" y="425"/>
                  </a:lnTo>
                  <a:lnTo>
                    <a:pt x="45" y="427"/>
                  </a:lnTo>
                  <a:lnTo>
                    <a:pt x="44" y="430"/>
                  </a:lnTo>
                  <a:lnTo>
                    <a:pt x="42" y="432"/>
                  </a:lnTo>
                  <a:lnTo>
                    <a:pt x="40" y="435"/>
                  </a:lnTo>
                  <a:lnTo>
                    <a:pt x="39" y="437"/>
                  </a:lnTo>
                  <a:lnTo>
                    <a:pt x="42" y="434"/>
                  </a:lnTo>
                  <a:lnTo>
                    <a:pt x="45" y="430"/>
                  </a:lnTo>
                  <a:lnTo>
                    <a:pt x="49" y="427"/>
                  </a:lnTo>
                  <a:lnTo>
                    <a:pt x="52" y="424"/>
                  </a:lnTo>
                  <a:lnTo>
                    <a:pt x="55" y="420"/>
                  </a:lnTo>
                  <a:lnTo>
                    <a:pt x="59" y="417"/>
                  </a:lnTo>
                  <a:lnTo>
                    <a:pt x="62" y="412"/>
                  </a:lnTo>
                  <a:lnTo>
                    <a:pt x="65" y="409"/>
                  </a:lnTo>
                  <a:lnTo>
                    <a:pt x="69" y="407"/>
                  </a:lnTo>
                  <a:lnTo>
                    <a:pt x="72" y="404"/>
                  </a:lnTo>
                  <a:lnTo>
                    <a:pt x="75" y="400"/>
                  </a:lnTo>
                  <a:lnTo>
                    <a:pt x="79" y="397"/>
                  </a:lnTo>
                  <a:lnTo>
                    <a:pt x="82" y="394"/>
                  </a:lnTo>
                  <a:lnTo>
                    <a:pt x="85" y="390"/>
                  </a:lnTo>
                  <a:lnTo>
                    <a:pt x="89" y="387"/>
                  </a:lnTo>
                  <a:lnTo>
                    <a:pt x="92" y="384"/>
                  </a:lnTo>
                  <a:lnTo>
                    <a:pt x="95" y="380"/>
                  </a:lnTo>
                  <a:lnTo>
                    <a:pt x="99" y="377"/>
                  </a:lnTo>
                  <a:lnTo>
                    <a:pt x="102" y="374"/>
                  </a:lnTo>
                  <a:lnTo>
                    <a:pt x="104" y="372"/>
                  </a:lnTo>
                  <a:lnTo>
                    <a:pt x="107" y="369"/>
                  </a:lnTo>
                  <a:lnTo>
                    <a:pt x="110" y="365"/>
                  </a:lnTo>
                  <a:lnTo>
                    <a:pt x="114" y="362"/>
                  </a:lnTo>
                  <a:lnTo>
                    <a:pt x="117" y="359"/>
                  </a:lnTo>
                  <a:lnTo>
                    <a:pt x="120" y="357"/>
                  </a:lnTo>
                  <a:lnTo>
                    <a:pt x="125" y="354"/>
                  </a:lnTo>
                  <a:lnTo>
                    <a:pt x="128" y="350"/>
                  </a:lnTo>
                  <a:lnTo>
                    <a:pt x="132" y="347"/>
                  </a:lnTo>
                  <a:lnTo>
                    <a:pt x="135" y="345"/>
                  </a:lnTo>
                  <a:lnTo>
                    <a:pt x="140" y="342"/>
                  </a:lnTo>
                  <a:lnTo>
                    <a:pt x="143" y="340"/>
                  </a:lnTo>
                  <a:lnTo>
                    <a:pt x="147" y="337"/>
                  </a:lnTo>
                  <a:lnTo>
                    <a:pt x="148" y="344"/>
                  </a:lnTo>
                  <a:lnTo>
                    <a:pt x="150" y="354"/>
                  </a:lnTo>
                  <a:lnTo>
                    <a:pt x="152" y="360"/>
                  </a:lnTo>
                  <a:lnTo>
                    <a:pt x="153" y="370"/>
                  </a:lnTo>
                  <a:lnTo>
                    <a:pt x="155" y="377"/>
                  </a:lnTo>
                  <a:lnTo>
                    <a:pt x="155" y="387"/>
                  </a:lnTo>
                  <a:lnTo>
                    <a:pt x="157" y="394"/>
                  </a:lnTo>
                  <a:lnTo>
                    <a:pt x="158" y="402"/>
                  </a:lnTo>
                  <a:lnTo>
                    <a:pt x="158" y="410"/>
                  </a:lnTo>
                  <a:lnTo>
                    <a:pt x="160" y="419"/>
                  </a:lnTo>
                  <a:lnTo>
                    <a:pt x="160" y="427"/>
                  </a:lnTo>
                  <a:lnTo>
                    <a:pt x="160" y="435"/>
                  </a:lnTo>
                  <a:lnTo>
                    <a:pt x="162" y="444"/>
                  </a:lnTo>
                  <a:lnTo>
                    <a:pt x="162" y="452"/>
                  </a:lnTo>
                  <a:lnTo>
                    <a:pt x="162" y="460"/>
                  </a:lnTo>
                  <a:lnTo>
                    <a:pt x="163" y="469"/>
                  </a:lnTo>
                  <a:lnTo>
                    <a:pt x="163" y="475"/>
                  </a:lnTo>
                  <a:lnTo>
                    <a:pt x="163" y="485"/>
                  </a:lnTo>
                  <a:lnTo>
                    <a:pt x="163" y="492"/>
                  </a:lnTo>
                  <a:lnTo>
                    <a:pt x="163" y="502"/>
                  </a:lnTo>
                  <a:lnTo>
                    <a:pt x="163" y="509"/>
                  </a:lnTo>
                  <a:lnTo>
                    <a:pt x="163" y="519"/>
                  </a:lnTo>
                  <a:lnTo>
                    <a:pt x="163" y="525"/>
                  </a:lnTo>
                  <a:lnTo>
                    <a:pt x="163" y="535"/>
                  </a:lnTo>
                  <a:lnTo>
                    <a:pt x="163" y="542"/>
                  </a:lnTo>
                  <a:lnTo>
                    <a:pt x="163" y="552"/>
                  </a:lnTo>
                  <a:lnTo>
                    <a:pt x="163" y="559"/>
                  </a:lnTo>
                  <a:lnTo>
                    <a:pt x="163" y="569"/>
                  </a:lnTo>
                  <a:lnTo>
                    <a:pt x="162" y="575"/>
                  </a:lnTo>
                  <a:lnTo>
                    <a:pt x="162" y="585"/>
                  </a:lnTo>
                  <a:lnTo>
                    <a:pt x="162" y="592"/>
                  </a:lnTo>
                  <a:lnTo>
                    <a:pt x="162" y="602"/>
                  </a:lnTo>
                  <a:lnTo>
                    <a:pt x="162" y="600"/>
                  </a:lnTo>
                  <a:lnTo>
                    <a:pt x="163" y="600"/>
                  </a:lnTo>
                  <a:lnTo>
                    <a:pt x="163" y="599"/>
                  </a:lnTo>
                  <a:lnTo>
                    <a:pt x="165" y="599"/>
                  </a:lnTo>
                  <a:lnTo>
                    <a:pt x="165" y="597"/>
                  </a:lnTo>
                  <a:lnTo>
                    <a:pt x="167" y="597"/>
                  </a:lnTo>
                  <a:lnTo>
                    <a:pt x="167" y="595"/>
                  </a:lnTo>
                  <a:lnTo>
                    <a:pt x="168" y="595"/>
                  </a:lnTo>
                  <a:lnTo>
                    <a:pt x="168" y="594"/>
                  </a:lnTo>
                  <a:lnTo>
                    <a:pt x="170" y="594"/>
                  </a:lnTo>
                  <a:lnTo>
                    <a:pt x="170" y="592"/>
                  </a:lnTo>
                  <a:lnTo>
                    <a:pt x="172" y="592"/>
                  </a:lnTo>
                  <a:lnTo>
                    <a:pt x="172" y="592"/>
                  </a:lnTo>
                  <a:lnTo>
                    <a:pt x="173" y="592"/>
                  </a:lnTo>
                  <a:lnTo>
                    <a:pt x="173" y="590"/>
                  </a:lnTo>
                  <a:lnTo>
                    <a:pt x="175" y="590"/>
                  </a:lnTo>
                  <a:lnTo>
                    <a:pt x="177" y="580"/>
                  </a:lnTo>
                  <a:lnTo>
                    <a:pt x="177" y="574"/>
                  </a:lnTo>
                  <a:lnTo>
                    <a:pt x="177" y="564"/>
                  </a:lnTo>
                  <a:lnTo>
                    <a:pt x="177" y="555"/>
                  </a:lnTo>
                  <a:lnTo>
                    <a:pt x="177" y="547"/>
                  </a:lnTo>
                  <a:lnTo>
                    <a:pt x="177" y="539"/>
                  </a:lnTo>
                  <a:lnTo>
                    <a:pt x="178" y="530"/>
                  </a:lnTo>
                  <a:lnTo>
                    <a:pt x="178" y="522"/>
                  </a:lnTo>
                  <a:lnTo>
                    <a:pt x="178" y="512"/>
                  </a:lnTo>
                  <a:lnTo>
                    <a:pt x="178" y="505"/>
                  </a:lnTo>
                  <a:lnTo>
                    <a:pt x="178" y="495"/>
                  </a:lnTo>
                  <a:lnTo>
                    <a:pt x="178" y="489"/>
                  </a:lnTo>
                  <a:lnTo>
                    <a:pt x="178" y="479"/>
                  </a:lnTo>
                  <a:lnTo>
                    <a:pt x="178" y="470"/>
                  </a:lnTo>
                  <a:lnTo>
                    <a:pt x="178" y="462"/>
                  </a:lnTo>
                  <a:lnTo>
                    <a:pt x="178" y="454"/>
                  </a:lnTo>
                  <a:lnTo>
                    <a:pt x="178" y="444"/>
                  </a:lnTo>
                  <a:lnTo>
                    <a:pt x="178" y="437"/>
                  </a:lnTo>
                  <a:lnTo>
                    <a:pt x="178" y="427"/>
                  </a:lnTo>
                  <a:lnTo>
                    <a:pt x="177" y="420"/>
                  </a:lnTo>
                  <a:lnTo>
                    <a:pt x="177" y="410"/>
                  </a:lnTo>
                  <a:lnTo>
                    <a:pt x="177" y="404"/>
                  </a:lnTo>
                  <a:lnTo>
                    <a:pt x="175" y="394"/>
                  </a:lnTo>
                  <a:lnTo>
                    <a:pt x="175" y="385"/>
                  </a:lnTo>
                  <a:lnTo>
                    <a:pt x="173" y="377"/>
                  </a:lnTo>
                  <a:lnTo>
                    <a:pt x="173" y="369"/>
                  </a:lnTo>
                  <a:lnTo>
                    <a:pt x="172" y="360"/>
                  </a:lnTo>
                  <a:lnTo>
                    <a:pt x="170" y="352"/>
                  </a:lnTo>
                  <a:lnTo>
                    <a:pt x="168" y="344"/>
                  </a:lnTo>
                  <a:lnTo>
                    <a:pt x="167" y="335"/>
                  </a:lnTo>
                  <a:lnTo>
                    <a:pt x="165" y="327"/>
                  </a:lnTo>
                  <a:lnTo>
                    <a:pt x="163" y="319"/>
                  </a:lnTo>
                  <a:lnTo>
                    <a:pt x="165" y="310"/>
                  </a:lnTo>
                  <a:lnTo>
                    <a:pt x="167" y="303"/>
                  </a:lnTo>
                  <a:lnTo>
                    <a:pt x="168" y="293"/>
                  </a:lnTo>
                  <a:lnTo>
                    <a:pt x="170" y="285"/>
                  </a:lnTo>
                  <a:lnTo>
                    <a:pt x="173" y="273"/>
                  </a:lnTo>
                  <a:lnTo>
                    <a:pt x="175" y="265"/>
                  </a:lnTo>
                  <a:lnTo>
                    <a:pt x="178" y="255"/>
                  </a:lnTo>
                  <a:lnTo>
                    <a:pt x="180" y="243"/>
                  </a:lnTo>
                  <a:lnTo>
                    <a:pt x="183" y="232"/>
                  </a:lnTo>
                  <a:lnTo>
                    <a:pt x="185" y="222"/>
                  </a:lnTo>
                  <a:lnTo>
                    <a:pt x="190" y="208"/>
                  </a:lnTo>
                  <a:lnTo>
                    <a:pt x="193" y="198"/>
                  </a:lnTo>
                  <a:lnTo>
                    <a:pt x="198" y="187"/>
                  </a:lnTo>
                  <a:lnTo>
                    <a:pt x="202" y="173"/>
                  </a:lnTo>
                  <a:lnTo>
                    <a:pt x="207" y="163"/>
                  </a:lnTo>
                  <a:lnTo>
                    <a:pt x="213" y="152"/>
                  </a:lnTo>
                  <a:lnTo>
                    <a:pt x="218" y="140"/>
                  </a:lnTo>
                  <a:lnTo>
                    <a:pt x="223" y="130"/>
                  </a:lnTo>
                  <a:lnTo>
                    <a:pt x="230" y="120"/>
                  </a:lnTo>
                  <a:lnTo>
                    <a:pt x="237" y="108"/>
                  </a:lnTo>
                  <a:lnTo>
                    <a:pt x="243" y="98"/>
                  </a:lnTo>
                  <a:lnTo>
                    <a:pt x="250" y="88"/>
                  </a:lnTo>
                  <a:lnTo>
                    <a:pt x="258" y="80"/>
                  </a:lnTo>
                  <a:lnTo>
                    <a:pt x="263" y="72"/>
                  </a:lnTo>
                  <a:lnTo>
                    <a:pt x="271" y="63"/>
                  </a:lnTo>
                  <a:lnTo>
                    <a:pt x="280" y="55"/>
                  </a:lnTo>
                  <a:lnTo>
                    <a:pt x="288" y="48"/>
                  </a:lnTo>
                  <a:lnTo>
                    <a:pt x="298" y="43"/>
                  </a:lnTo>
                  <a:lnTo>
                    <a:pt x="308" y="38"/>
                  </a:lnTo>
                  <a:lnTo>
                    <a:pt x="318" y="33"/>
                  </a:lnTo>
                  <a:lnTo>
                    <a:pt x="328" y="30"/>
                  </a:lnTo>
                  <a:lnTo>
                    <a:pt x="338" y="27"/>
                  </a:lnTo>
                  <a:lnTo>
                    <a:pt x="341" y="28"/>
                  </a:lnTo>
                  <a:lnTo>
                    <a:pt x="343" y="28"/>
                  </a:lnTo>
                  <a:lnTo>
                    <a:pt x="345" y="28"/>
                  </a:lnTo>
                  <a:lnTo>
                    <a:pt x="348" y="30"/>
                  </a:lnTo>
                  <a:lnTo>
                    <a:pt x="351" y="30"/>
                  </a:lnTo>
                  <a:lnTo>
                    <a:pt x="355" y="32"/>
                  </a:lnTo>
                  <a:lnTo>
                    <a:pt x="358" y="33"/>
                  </a:lnTo>
                  <a:lnTo>
                    <a:pt x="361" y="33"/>
                  </a:lnTo>
                  <a:lnTo>
                    <a:pt x="365" y="35"/>
                  </a:lnTo>
                  <a:lnTo>
                    <a:pt x="370" y="37"/>
                  </a:lnTo>
                  <a:lnTo>
                    <a:pt x="373" y="38"/>
                  </a:lnTo>
                  <a:lnTo>
                    <a:pt x="376" y="40"/>
                  </a:lnTo>
                  <a:lnTo>
                    <a:pt x="381" y="42"/>
                  </a:lnTo>
                  <a:lnTo>
                    <a:pt x="384" y="43"/>
                  </a:lnTo>
                  <a:lnTo>
                    <a:pt x="388" y="47"/>
                  </a:lnTo>
                  <a:lnTo>
                    <a:pt x="393" y="48"/>
                  </a:lnTo>
                  <a:lnTo>
                    <a:pt x="396" y="50"/>
                  </a:lnTo>
                  <a:lnTo>
                    <a:pt x="399" y="53"/>
                  </a:lnTo>
                  <a:lnTo>
                    <a:pt x="404" y="55"/>
                  </a:lnTo>
                  <a:lnTo>
                    <a:pt x="408" y="57"/>
                  </a:lnTo>
                  <a:lnTo>
                    <a:pt x="411" y="58"/>
                  </a:lnTo>
                  <a:lnTo>
                    <a:pt x="416" y="60"/>
                  </a:lnTo>
                  <a:lnTo>
                    <a:pt x="419" y="63"/>
                  </a:lnTo>
                  <a:lnTo>
                    <a:pt x="423" y="65"/>
                  </a:lnTo>
                  <a:lnTo>
                    <a:pt x="426" y="68"/>
                  </a:lnTo>
                  <a:lnTo>
                    <a:pt x="428" y="70"/>
                  </a:lnTo>
                  <a:lnTo>
                    <a:pt x="431" y="72"/>
                  </a:lnTo>
                  <a:lnTo>
                    <a:pt x="434" y="73"/>
                  </a:lnTo>
                  <a:lnTo>
                    <a:pt x="438" y="75"/>
                  </a:lnTo>
                  <a:lnTo>
                    <a:pt x="439" y="77"/>
                  </a:lnTo>
                  <a:lnTo>
                    <a:pt x="443" y="78"/>
                  </a:lnTo>
                  <a:lnTo>
                    <a:pt x="446" y="80"/>
                  </a:lnTo>
                  <a:lnTo>
                    <a:pt x="444" y="78"/>
                  </a:lnTo>
                  <a:lnTo>
                    <a:pt x="444" y="77"/>
                  </a:lnTo>
                  <a:lnTo>
                    <a:pt x="444" y="75"/>
                  </a:lnTo>
                  <a:lnTo>
                    <a:pt x="444" y="73"/>
                  </a:lnTo>
                  <a:lnTo>
                    <a:pt x="444" y="72"/>
                  </a:lnTo>
                  <a:lnTo>
                    <a:pt x="444" y="72"/>
                  </a:lnTo>
                  <a:lnTo>
                    <a:pt x="443" y="70"/>
                  </a:lnTo>
                  <a:lnTo>
                    <a:pt x="443" y="68"/>
                  </a:lnTo>
                  <a:lnTo>
                    <a:pt x="443" y="67"/>
                  </a:lnTo>
                  <a:lnTo>
                    <a:pt x="443" y="65"/>
                  </a:lnTo>
                  <a:lnTo>
                    <a:pt x="441" y="65"/>
                  </a:lnTo>
                  <a:lnTo>
                    <a:pt x="441" y="63"/>
                  </a:lnTo>
                  <a:lnTo>
                    <a:pt x="441" y="62"/>
                  </a:lnTo>
                  <a:lnTo>
                    <a:pt x="441" y="60"/>
                  </a:lnTo>
                  <a:lnTo>
                    <a:pt x="439" y="58"/>
                  </a:lnTo>
                  <a:lnTo>
                    <a:pt x="439" y="57"/>
                  </a:lnTo>
                  <a:lnTo>
                    <a:pt x="439" y="55"/>
                  </a:lnTo>
                  <a:lnTo>
                    <a:pt x="438" y="55"/>
                  </a:lnTo>
                  <a:lnTo>
                    <a:pt x="438" y="53"/>
                  </a:lnTo>
                  <a:lnTo>
                    <a:pt x="438" y="52"/>
                  </a:lnTo>
                  <a:lnTo>
                    <a:pt x="436" y="50"/>
                  </a:lnTo>
                  <a:lnTo>
                    <a:pt x="436" y="48"/>
                  </a:lnTo>
                  <a:lnTo>
                    <a:pt x="436" y="47"/>
                  </a:lnTo>
                  <a:lnTo>
                    <a:pt x="434" y="45"/>
                  </a:lnTo>
                  <a:lnTo>
                    <a:pt x="434" y="43"/>
                  </a:lnTo>
                  <a:lnTo>
                    <a:pt x="433" y="42"/>
                  </a:lnTo>
                  <a:lnTo>
                    <a:pt x="433" y="40"/>
                  </a:lnTo>
                  <a:lnTo>
                    <a:pt x="433" y="38"/>
                  </a:lnTo>
                  <a:lnTo>
                    <a:pt x="431" y="38"/>
                  </a:lnTo>
                  <a:lnTo>
                    <a:pt x="431" y="37"/>
                  </a:lnTo>
                  <a:lnTo>
                    <a:pt x="429" y="35"/>
                  </a:lnTo>
                  <a:close/>
                </a:path>
              </a:pathLst>
            </a:custGeom>
            <a:solidFill>
              <a:srgbClr val="009B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26" name="Freeform 122"/>
            <p:cNvSpPr>
              <a:spLocks/>
            </p:cNvSpPr>
            <p:nvPr/>
          </p:nvSpPr>
          <p:spPr bwMode="auto">
            <a:xfrm>
              <a:off x="3021" y="2199"/>
              <a:ext cx="234" cy="215"/>
            </a:xfrm>
            <a:custGeom>
              <a:avLst/>
              <a:gdLst/>
              <a:ahLst/>
              <a:cxnLst>
                <a:cxn ang="0">
                  <a:pos x="7" y="30"/>
                </a:cxn>
                <a:cxn ang="0">
                  <a:pos x="18" y="47"/>
                </a:cxn>
                <a:cxn ang="0">
                  <a:pos x="30" y="62"/>
                </a:cxn>
                <a:cxn ang="0">
                  <a:pos x="40" y="75"/>
                </a:cxn>
                <a:cxn ang="0">
                  <a:pos x="52" y="90"/>
                </a:cxn>
                <a:cxn ang="0">
                  <a:pos x="65" y="102"/>
                </a:cxn>
                <a:cxn ang="0">
                  <a:pos x="77" y="115"/>
                </a:cxn>
                <a:cxn ang="0">
                  <a:pos x="88" y="130"/>
                </a:cxn>
                <a:cxn ang="0">
                  <a:pos x="93" y="142"/>
                </a:cxn>
                <a:cxn ang="0">
                  <a:pos x="95" y="152"/>
                </a:cxn>
                <a:cxn ang="0">
                  <a:pos x="96" y="162"/>
                </a:cxn>
                <a:cxn ang="0">
                  <a:pos x="96" y="173"/>
                </a:cxn>
                <a:cxn ang="0">
                  <a:pos x="98" y="182"/>
                </a:cxn>
                <a:cxn ang="0">
                  <a:pos x="100" y="193"/>
                </a:cxn>
                <a:cxn ang="0">
                  <a:pos x="101" y="202"/>
                </a:cxn>
                <a:cxn ang="0">
                  <a:pos x="103" y="212"/>
                </a:cxn>
                <a:cxn ang="0">
                  <a:pos x="105" y="205"/>
                </a:cxn>
                <a:cxn ang="0">
                  <a:pos x="106" y="193"/>
                </a:cxn>
                <a:cxn ang="0">
                  <a:pos x="106" y="183"/>
                </a:cxn>
                <a:cxn ang="0">
                  <a:pos x="106" y="173"/>
                </a:cxn>
                <a:cxn ang="0">
                  <a:pos x="106" y="162"/>
                </a:cxn>
                <a:cxn ang="0">
                  <a:pos x="106" y="153"/>
                </a:cxn>
                <a:cxn ang="0">
                  <a:pos x="105" y="142"/>
                </a:cxn>
                <a:cxn ang="0">
                  <a:pos x="103" y="128"/>
                </a:cxn>
                <a:cxn ang="0">
                  <a:pos x="113" y="135"/>
                </a:cxn>
                <a:cxn ang="0">
                  <a:pos x="128" y="145"/>
                </a:cxn>
                <a:cxn ang="0">
                  <a:pos x="145" y="153"/>
                </a:cxn>
                <a:cxn ang="0">
                  <a:pos x="161" y="160"/>
                </a:cxn>
                <a:cxn ang="0">
                  <a:pos x="178" y="167"/>
                </a:cxn>
                <a:cxn ang="0">
                  <a:pos x="195" y="173"/>
                </a:cxn>
                <a:cxn ang="0">
                  <a:pos x="211" y="178"/>
                </a:cxn>
                <a:cxn ang="0">
                  <a:pos x="231" y="185"/>
                </a:cxn>
                <a:cxn ang="0">
                  <a:pos x="229" y="183"/>
                </a:cxn>
                <a:cxn ang="0">
                  <a:pos x="218" y="178"/>
                </a:cxn>
                <a:cxn ang="0">
                  <a:pos x="203" y="173"/>
                </a:cxn>
                <a:cxn ang="0">
                  <a:pos x="186" y="165"/>
                </a:cxn>
                <a:cxn ang="0">
                  <a:pos x="170" y="158"/>
                </a:cxn>
                <a:cxn ang="0">
                  <a:pos x="155" y="150"/>
                </a:cxn>
                <a:cxn ang="0">
                  <a:pos x="143" y="142"/>
                </a:cxn>
                <a:cxn ang="0">
                  <a:pos x="131" y="133"/>
                </a:cxn>
                <a:cxn ang="0">
                  <a:pos x="108" y="115"/>
                </a:cxn>
                <a:cxn ang="0">
                  <a:pos x="88" y="98"/>
                </a:cxn>
                <a:cxn ang="0">
                  <a:pos x="72" y="82"/>
                </a:cxn>
                <a:cxn ang="0">
                  <a:pos x="57" y="65"/>
                </a:cxn>
                <a:cxn ang="0">
                  <a:pos x="43" y="48"/>
                </a:cxn>
                <a:cxn ang="0">
                  <a:pos x="33" y="32"/>
                </a:cxn>
                <a:cxn ang="0">
                  <a:pos x="20" y="13"/>
                </a:cxn>
                <a:cxn ang="0">
                  <a:pos x="8" y="0"/>
                </a:cxn>
                <a:cxn ang="0">
                  <a:pos x="7" y="5"/>
                </a:cxn>
                <a:cxn ang="0">
                  <a:pos x="3" y="8"/>
                </a:cxn>
                <a:cxn ang="0">
                  <a:pos x="0" y="13"/>
                </a:cxn>
              </a:cxnLst>
              <a:rect l="0" t="0" r="r" b="b"/>
              <a:pathLst>
                <a:path w="234" h="215">
                  <a:moveTo>
                    <a:pt x="0" y="15"/>
                  </a:moveTo>
                  <a:lnTo>
                    <a:pt x="2" y="22"/>
                  </a:lnTo>
                  <a:lnTo>
                    <a:pt x="5" y="25"/>
                  </a:lnTo>
                  <a:lnTo>
                    <a:pt x="7" y="30"/>
                  </a:lnTo>
                  <a:lnTo>
                    <a:pt x="10" y="35"/>
                  </a:lnTo>
                  <a:lnTo>
                    <a:pt x="13" y="40"/>
                  </a:lnTo>
                  <a:lnTo>
                    <a:pt x="15" y="43"/>
                  </a:lnTo>
                  <a:lnTo>
                    <a:pt x="18" y="47"/>
                  </a:lnTo>
                  <a:lnTo>
                    <a:pt x="22" y="52"/>
                  </a:lnTo>
                  <a:lnTo>
                    <a:pt x="23" y="55"/>
                  </a:lnTo>
                  <a:lnTo>
                    <a:pt x="27" y="58"/>
                  </a:lnTo>
                  <a:lnTo>
                    <a:pt x="30" y="62"/>
                  </a:lnTo>
                  <a:lnTo>
                    <a:pt x="32" y="67"/>
                  </a:lnTo>
                  <a:lnTo>
                    <a:pt x="35" y="70"/>
                  </a:lnTo>
                  <a:lnTo>
                    <a:pt x="38" y="73"/>
                  </a:lnTo>
                  <a:lnTo>
                    <a:pt x="40" y="75"/>
                  </a:lnTo>
                  <a:lnTo>
                    <a:pt x="43" y="78"/>
                  </a:lnTo>
                  <a:lnTo>
                    <a:pt x="47" y="83"/>
                  </a:lnTo>
                  <a:lnTo>
                    <a:pt x="48" y="87"/>
                  </a:lnTo>
                  <a:lnTo>
                    <a:pt x="52" y="90"/>
                  </a:lnTo>
                  <a:lnTo>
                    <a:pt x="55" y="92"/>
                  </a:lnTo>
                  <a:lnTo>
                    <a:pt x="58" y="95"/>
                  </a:lnTo>
                  <a:lnTo>
                    <a:pt x="62" y="98"/>
                  </a:lnTo>
                  <a:lnTo>
                    <a:pt x="65" y="102"/>
                  </a:lnTo>
                  <a:lnTo>
                    <a:pt x="68" y="107"/>
                  </a:lnTo>
                  <a:lnTo>
                    <a:pt x="70" y="108"/>
                  </a:lnTo>
                  <a:lnTo>
                    <a:pt x="73" y="112"/>
                  </a:lnTo>
                  <a:lnTo>
                    <a:pt x="77" y="115"/>
                  </a:lnTo>
                  <a:lnTo>
                    <a:pt x="80" y="120"/>
                  </a:lnTo>
                  <a:lnTo>
                    <a:pt x="83" y="123"/>
                  </a:lnTo>
                  <a:lnTo>
                    <a:pt x="86" y="127"/>
                  </a:lnTo>
                  <a:lnTo>
                    <a:pt x="88" y="130"/>
                  </a:lnTo>
                  <a:lnTo>
                    <a:pt x="91" y="135"/>
                  </a:lnTo>
                  <a:lnTo>
                    <a:pt x="91" y="137"/>
                  </a:lnTo>
                  <a:lnTo>
                    <a:pt x="93" y="140"/>
                  </a:lnTo>
                  <a:lnTo>
                    <a:pt x="93" y="142"/>
                  </a:lnTo>
                  <a:lnTo>
                    <a:pt x="93" y="143"/>
                  </a:lnTo>
                  <a:lnTo>
                    <a:pt x="93" y="147"/>
                  </a:lnTo>
                  <a:lnTo>
                    <a:pt x="93" y="150"/>
                  </a:lnTo>
                  <a:lnTo>
                    <a:pt x="95" y="152"/>
                  </a:lnTo>
                  <a:lnTo>
                    <a:pt x="95" y="155"/>
                  </a:lnTo>
                  <a:lnTo>
                    <a:pt x="95" y="158"/>
                  </a:lnTo>
                  <a:lnTo>
                    <a:pt x="95" y="158"/>
                  </a:lnTo>
                  <a:lnTo>
                    <a:pt x="96" y="162"/>
                  </a:lnTo>
                  <a:lnTo>
                    <a:pt x="96" y="165"/>
                  </a:lnTo>
                  <a:lnTo>
                    <a:pt x="96" y="167"/>
                  </a:lnTo>
                  <a:lnTo>
                    <a:pt x="96" y="170"/>
                  </a:lnTo>
                  <a:lnTo>
                    <a:pt x="96" y="173"/>
                  </a:lnTo>
                  <a:lnTo>
                    <a:pt x="98" y="175"/>
                  </a:lnTo>
                  <a:lnTo>
                    <a:pt x="98" y="177"/>
                  </a:lnTo>
                  <a:lnTo>
                    <a:pt x="98" y="178"/>
                  </a:lnTo>
                  <a:lnTo>
                    <a:pt x="98" y="182"/>
                  </a:lnTo>
                  <a:lnTo>
                    <a:pt x="98" y="185"/>
                  </a:lnTo>
                  <a:lnTo>
                    <a:pt x="100" y="187"/>
                  </a:lnTo>
                  <a:lnTo>
                    <a:pt x="100" y="190"/>
                  </a:lnTo>
                  <a:lnTo>
                    <a:pt x="100" y="193"/>
                  </a:lnTo>
                  <a:lnTo>
                    <a:pt x="100" y="193"/>
                  </a:lnTo>
                  <a:lnTo>
                    <a:pt x="100" y="197"/>
                  </a:lnTo>
                  <a:lnTo>
                    <a:pt x="101" y="200"/>
                  </a:lnTo>
                  <a:lnTo>
                    <a:pt x="101" y="202"/>
                  </a:lnTo>
                  <a:lnTo>
                    <a:pt x="101" y="205"/>
                  </a:lnTo>
                  <a:lnTo>
                    <a:pt x="101" y="208"/>
                  </a:lnTo>
                  <a:lnTo>
                    <a:pt x="101" y="210"/>
                  </a:lnTo>
                  <a:lnTo>
                    <a:pt x="103" y="212"/>
                  </a:lnTo>
                  <a:lnTo>
                    <a:pt x="103" y="215"/>
                  </a:lnTo>
                  <a:lnTo>
                    <a:pt x="103" y="210"/>
                  </a:lnTo>
                  <a:lnTo>
                    <a:pt x="103" y="208"/>
                  </a:lnTo>
                  <a:lnTo>
                    <a:pt x="105" y="205"/>
                  </a:lnTo>
                  <a:lnTo>
                    <a:pt x="105" y="202"/>
                  </a:lnTo>
                  <a:lnTo>
                    <a:pt x="105" y="198"/>
                  </a:lnTo>
                  <a:lnTo>
                    <a:pt x="105" y="195"/>
                  </a:lnTo>
                  <a:lnTo>
                    <a:pt x="106" y="193"/>
                  </a:lnTo>
                  <a:lnTo>
                    <a:pt x="106" y="192"/>
                  </a:lnTo>
                  <a:lnTo>
                    <a:pt x="106" y="188"/>
                  </a:lnTo>
                  <a:lnTo>
                    <a:pt x="106" y="185"/>
                  </a:lnTo>
                  <a:lnTo>
                    <a:pt x="106" y="183"/>
                  </a:lnTo>
                  <a:lnTo>
                    <a:pt x="106" y="180"/>
                  </a:lnTo>
                  <a:lnTo>
                    <a:pt x="106" y="177"/>
                  </a:lnTo>
                  <a:lnTo>
                    <a:pt x="106" y="177"/>
                  </a:lnTo>
                  <a:lnTo>
                    <a:pt x="106" y="173"/>
                  </a:lnTo>
                  <a:lnTo>
                    <a:pt x="106" y="170"/>
                  </a:lnTo>
                  <a:lnTo>
                    <a:pt x="106" y="168"/>
                  </a:lnTo>
                  <a:lnTo>
                    <a:pt x="106" y="165"/>
                  </a:lnTo>
                  <a:lnTo>
                    <a:pt x="106" y="162"/>
                  </a:lnTo>
                  <a:lnTo>
                    <a:pt x="106" y="160"/>
                  </a:lnTo>
                  <a:lnTo>
                    <a:pt x="106" y="158"/>
                  </a:lnTo>
                  <a:lnTo>
                    <a:pt x="106" y="155"/>
                  </a:lnTo>
                  <a:lnTo>
                    <a:pt x="106" y="153"/>
                  </a:lnTo>
                  <a:lnTo>
                    <a:pt x="105" y="150"/>
                  </a:lnTo>
                  <a:lnTo>
                    <a:pt x="105" y="147"/>
                  </a:lnTo>
                  <a:lnTo>
                    <a:pt x="105" y="143"/>
                  </a:lnTo>
                  <a:lnTo>
                    <a:pt x="105" y="142"/>
                  </a:lnTo>
                  <a:lnTo>
                    <a:pt x="105" y="138"/>
                  </a:lnTo>
                  <a:lnTo>
                    <a:pt x="103" y="135"/>
                  </a:lnTo>
                  <a:lnTo>
                    <a:pt x="103" y="132"/>
                  </a:lnTo>
                  <a:lnTo>
                    <a:pt x="103" y="128"/>
                  </a:lnTo>
                  <a:lnTo>
                    <a:pt x="101" y="125"/>
                  </a:lnTo>
                  <a:lnTo>
                    <a:pt x="106" y="128"/>
                  </a:lnTo>
                  <a:lnTo>
                    <a:pt x="110" y="132"/>
                  </a:lnTo>
                  <a:lnTo>
                    <a:pt x="113" y="135"/>
                  </a:lnTo>
                  <a:lnTo>
                    <a:pt x="118" y="138"/>
                  </a:lnTo>
                  <a:lnTo>
                    <a:pt x="120" y="140"/>
                  </a:lnTo>
                  <a:lnTo>
                    <a:pt x="123" y="142"/>
                  </a:lnTo>
                  <a:lnTo>
                    <a:pt x="128" y="145"/>
                  </a:lnTo>
                  <a:lnTo>
                    <a:pt x="131" y="147"/>
                  </a:lnTo>
                  <a:lnTo>
                    <a:pt x="136" y="148"/>
                  </a:lnTo>
                  <a:lnTo>
                    <a:pt x="140" y="152"/>
                  </a:lnTo>
                  <a:lnTo>
                    <a:pt x="145" y="153"/>
                  </a:lnTo>
                  <a:lnTo>
                    <a:pt x="148" y="155"/>
                  </a:lnTo>
                  <a:lnTo>
                    <a:pt x="153" y="158"/>
                  </a:lnTo>
                  <a:lnTo>
                    <a:pt x="156" y="158"/>
                  </a:lnTo>
                  <a:lnTo>
                    <a:pt x="161" y="160"/>
                  </a:lnTo>
                  <a:lnTo>
                    <a:pt x="165" y="162"/>
                  </a:lnTo>
                  <a:lnTo>
                    <a:pt x="170" y="163"/>
                  </a:lnTo>
                  <a:lnTo>
                    <a:pt x="173" y="165"/>
                  </a:lnTo>
                  <a:lnTo>
                    <a:pt x="178" y="167"/>
                  </a:lnTo>
                  <a:lnTo>
                    <a:pt x="181" y="168"/>
                  </a:lnTo>
                  <a:lnTo>
                    <a:pt x="186" y="170"/>
                  </a:lnTo>
                  <a:lnTo>
                    <a:pt x="191" y="172"/>
                  </a:lnTo>
                  <a:lnTo>
                    <a:pt x="195" y="173"/>
                  </a:lnTo>
                  <a:lnTo>
                    <a:pt x="200" y="175"/>
                  </a:lnTo>
                  <a:lnTo>
                    <a:pt x="203" y="177"/>
                  </a:lnTo>
                  <a:lnTo>
                    <a:pt x="208" y="177"/>
                  </a:lnTo>
                  <a:lnTo>
                    <a:pt x="211" y="178"/>
                  </a:lnTo>
                  <a:lnTo>
                    <a:pt x="216" y="180"/>
                  </a:lnTo>
                  <a:lnTo>
                    <a:pt x="221" y="182"/>
                  </a:lnTo>
                  <a:lnTo>
                    <a:pt x="226" y="183"/>
                  </a:lnTo>
                  <a:lnTo>
                    <a:pt x="231" y="185"/>
                  </a:lnTo>
                  <a:lnTo>
                    <a:pt x="234" y="187"/>
                  </a:lnTo>
                  <a:lnTo>
                    <a:pt x="233" y="185"/>
                  </a:lnTo>
                  <a:lnTo>
                    <a:pt x="231" y="185"/>
                  </a:lnTo>
                  <a:lnTo>
                    <a:pt x="229" y="183"/>
                  </a:lnTo>
                  <a:lnTo>
                    <a:pt x="228" y="183"/>
                  </a:lnTo>
                  <a:lnTo>
                    <a:pt x="224" y="182"/>
                  </a:lnTo>
                  <a:lnTo>
                    <a:pt x="221" y="180"/>
                  </a:lnTo>
                  <a:lnTo>
                    <a:pt x="218" y="178"/>
                  </a:lnTo>
                  <a:lnTo>
                    <a:pt x="214" y="178"/>
                  </a:lnTo>
                  <a:lnTo>
                    <a:pt x="211" y="177"/>
                  </a:lnTo>
                  <a:lnTo>
                    <a:pt x="206" y="175"/>
                  </a:lnTo>
                  <a:lnTo>
                    <a:pt x="203" y="173"/>
                  </a:lnTo>
                  <a:lnTo>
                    <a:pt x="200" y="172"/>
                  </a:lnTo>
                  <a:lnTo>
                    <a:pt x="196" y="170"/>
                  </a:lnTo>
                  <a:lnTo>
                    <a:pt x="191" y="168"/>
                  </a:lnTo>
                  <a:lnTo>
                    <a:pt x="186" y="165"/>
                  </a:lnTo>
                  <a:lnTo>
                    <a:pt x="183" y="163"/>
                  </a:lnTo>
                  <a:lnTo>
                    <a:pt x="178" y="162"/>
                  </a:lnTo>
                  <a:lnTo>
                    <a:pt x="173" y="158"/>
                  </a:lnTo>
                  <a:lnTo>
                    <a:pt x="170" y="158"/>
                  </a:lnTo>
                  <a:lnTo>
                    <a:pt x="165" y="157"/>
                  </a:lnTo>
                  <a:lnTo>
                    <a:pt x="161" y="153"/>
                  </a:lnTo>
                  <a:lnTo>
                    <a:pt x="158" y="152"/>
                  </a:lnTo>
                  <a:lnTo>
                    <a:pt x="155" y="150"/>
                  </a:lnTo>
                  <a:lnTo>
                    <a:pt x="151" y="147"/>
                  </a:lnTo>
                  <a:lnTo>
                    <a:pt x="148" y="145"/>
                  </a:lnTo>
                  <a:lnTo>
                    <a:pt x="145" y="143"/>
                  </a:lnTo>
                  <a:lnTo>
                    <a:pt x="143" y="142"/>
                  </a:lnTo>
                  <a:lnTo>
                    <a:pt x="140" y="142"/>
                  </a:lnTo>
                  <a:lnTo>
                    <a:pt x="138" y="140"/>
                  </a:lnTo>
                  <a:lnTo>
                    <a:pt x="138" y="138"/>
                  </a:lnTo>
                  <a:lnTo>
                    <a:pt x="131" y="133"/>
                  </a:lnTo>
                  <a:lnTo>
                    <a:pt x="125" y="128"/>
                  </a:lnTo>
                  <a:lnTo>
                    <a:pt x="120" y="125"/>
                  </a:lnTo>
                  <a:lnTo>
                    <a:pt x="113" y="120"/>
                  </a:lnTo>
                  <a:lnTo>
                    <a:pt x="108" y="115"/>
                  </a:lnTo>
                  <a:lnTo>
                    <a:pt x="103" y="110"/>
                  </a:lnTo>
                  <a:lnTo>
                    <a:pt x="98" y="107"/>
                  </a:lnTo>
                  <a:lnTo>
                    <a:pt x="93" y="102"/>
                  </a:lnTo>
                  <a:lnTo>
                    <a:pt x="88" y="98"/>
                  </a:lnTo>
                  <a:lnTo>
                    <a:pt x="83" y="93"/>
                  </a:lnTo>
                  <a:lnTo>
                    <a:pt x="80" y="90"/>
                  </a:lnTo>
                  <a:lnTo>
                    <a:pt x="75" y="87"/>
                  </a:lnTo>
                  <a:lnTo>
                    <a:pt x="72" y="82"/>
                  </a:lnTo>
                  <a:lnTo>
                    <a:pt x="68" y="77"/>
                  </a:lnTo>
                  <a:lnTo>
                    <a:pt x="63" y="75"/>
                  </a:lnTo>
                  <a:lnTo>
                    <a:pt x="60" y="70"/>
                  </a:lnTo>
                  <a:lnTo>
                    <a:pt x="57" y="65"/>
                  </a:lnTo>
                  <a:lnTo>
                    <a:pt x="53" y="60"/>
                  </a:lnTo>
                  <a:lnTo>
                    <a:pt x="50" y="58"/>
                  </a:lnTo>
                  <a:lnTo>
                    <a:pt x="47" y="53"/>
                  </a:lnTo>
                  <a:lnTo>
                    <a:pt x="43" y="48"/>
                  </a:lnTo>
                  <a:lnTo>
                    <a:pt x="40" y="43"/>
                  </a:lnTo>
                  <a:lnTo>
                    <a:pt x="38" y="42"/>
                  </a:lnTo>
                  <a:lnTo>
                    <a:pt x="37" y="37"/>
                  </a:lnTo>
                  <a:lnTo>
                    <a:pt x="33" y="32"/>
                  </a:lnTo>
                  <a:lnTo>
                    <a:pt x="30" y="27"/>
                  </a:lnTo>
                  <a:lnTo>
                    <a:pt x="27" y="23"/>
                  </a:lnTo>
                  <a:lnTo>
                    <a:pt x="23" y="18"/>
                  </a:lnTo>
                  <a:lnTo>
                    <a:pt x="20" y="13"/>
                  </a:lnTo>
                  <a:lnTo>
                    <a:pt x="17" y="8"/>
                  </a:lnTo>
                  <a:lnTo>
                    <a:pt x="13" y="5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3" y="8"/>
                  </a:lnTo>
                  <a:lnTo>
                    <a:pt x="3" y="10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9B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27" name="Freeform 123"/>
            <p:cNvSpPr>
              <a:spLocks/>
            </p:cNvSpPr>
            <p:nvPr/>
          </p:nvSpPr>
          <p:spPr bwMode="auto">
            <a:xfrm>
              <a:off x="2743" y="2407"/>
              <a:ext cx="399" cy="272"/>
            </a:xfrm>
            <a:custGeom>
              <a:avLst/>
              <a:gdLst/>
              <a:ahLst/>
              <a:cxnLst>
                <a:cxn ang="0">
                  <a:pos x="12" y="42"/>
                </a:cxn>
                <a:cxn ang="0">
                  <a:pos x="27" y="69"/>
                </a:cxn>
                <a:cxn ang="0">
                  <a:pos x="42" y="95"/>
                </a:cxn>
                <a:cxn ang="0">
                  <a:pos x="57" y="122"/>
                </a:cxn>
                <a:cxn ang="0">
                  <a:pos x="72" y="149"/>
                </a:cxn>
                <a:cxn ang="0">
                  <a:pos x="85" y="176"/>
                </a:cxn>
                <a:cxn ang="0">
                  <a:pos x="97" y="191"/>
                </a:cxn>
                <a:cxn ang="0">
                  <a:pos x="105" y="191"/>
                </a:cxn>
                <a:cxn ang="0">
                  <a:pos x="115" y="191"/>
                </a:cxn>
                <a:cxn ang="0">
                  <a:pos x="125" y="191"/>
                </a:cxn>
                <a:cxn ang="0">
                  <a:pos x="137" y="194"/>
                </a:cxn>
                <a:cxn ang="0">
                  <a:pos x="153" y="202"/>
                </a:cxn>
                <a:cxn ang="0">
                  <a:pos x="187" y="222"/>
                </a:cxn>
                <a:cxn ang="0">
                  <a:pos x="213" y="241"/>
                </a:cxn>
                <a:cxn ang="0">
                  <a:pos x="236" y="254"/>
                </a:cxn>
                <a:cxn ang="0">
                  <a:pos x="263" y="259"/>
                </a:cxn>
                <a:cxn ang="0">
                  <a:pos x="300" y="262"/>
                </a:cxn>
                <a:cxn ang="0">
                  <a:pos x="350" y="257"/>
                </a:cxn>
                <a:cxn ang="0">
                  <a:pos x="366" y="259"/>
                </a:cxn>
                <a:cxn ang="0">
                  <a:pos x="374" y="262"/>
                </a:cxn>
                <a:cxn ang="0">
                  <a:pos x="383" y="266"/>
                </a:cxn>
                <a:cxn ang="0">
                  <a:pos x="391" y="269"/>
                </a:cxn>
                <a:cxn ang="0">
                  <a:pos x="398" y="271"/>
                </a:cxn>
                <a:cxn ang="0">
                  <a:pos x="398" y="271"/>
                </a:cxn>
                <a:cxn ang="0">
                  <a:pos x="391" y="262"/>
                </a:cxn>
                <a:cxn ang="0">
                  <a:pos x="384" y="256"/>
                </a:cxn>
                <a:cxn ang="0">
                  <a:pos x="381" y="252"/>
                </a:cxn>
                <a:cxn ang="0">
                  <a:pos x="378" y="247"/>
                </a:cxn>
                <a:cxn ang="0">
                  <a:pos x="378" y="242"/>
                </a:cxn>
                <a:cxn ang="0">
                  <a:pos x="383" y="237"/>
                </a:cxn>
                <a:cxn ang="0">
                  <a:pos x="388" y="232"/>
                </a:cxn>
                <a:cxn ang="0">
                  <a:pos x="393" y="226"/>
                </a:cxn>
                <a:cxn ang="0">
                  <a:pos x="396" y="219"/>
                </a:cxn>
                <a:cxn ang="0">
                  <a:pos x="389" y="224"/>
                </a:cxn>
                <a:cxn ang="0">
                  <a:pos x="381" y="229"/>
                </a:cxn>
                <a:cxn ang="0">
                  <a:pos x="373" y="234"/>
                </a:cxn>
                <a:cxn ang="0">
                  <a:pos x="364" y="237"/>
                </a:cxn>
                <a:cxn ang="0">
                  <a:pos x="356" y="242"/>
                </a:cxn>
                <a:cxn ang="0">
                  <a:pos x="348" y="247"/>
                </a:cxn>
                <a:cxn ang="0">
                  <a:pos x="338" y="247"/>
                </a:cxn>
                <a:cxn ang="0">
                  <a:pos x="325" y="249"/>
                </a:cxn>
                <a:cxn ang="0">
                  <a:pos x="306" y="249"/>
                </a:cxn>
                <a:cxn ang="0">
                  <a:pos x="285" y="247"/>
                </a:cxn>
                <a:cxn ang="0">
                  <a:pos x="263" y="244"/>
                </a:cxn>
                <a:cxn ang="0">
                  <a:pos x="238" y="237"/>
                </a:cxn>
                <a:cxn ang="0">
                  <a:pos x="217" y="224"/>
                </a:cxn>
                <a:cxn ang="0">
                  <a:pos x="197" y="212"/>
                </a:cxn>
                <a:cxn ang="0">
                  <a:pos x="180" y="201"/>
                </a:cxn>
                <a:cxn ang="0">
                  <a:pos x="162" y="191"/>
                </a:cxn>
                <a:cxn ang="0">
                  <a:pos x="142" y="182"/>
                </a:cxn>
                <a:cxn ang="0">
                  <a:pos x="113" y="177"/>
                </a:cxn>
                <a:cxn ang="0">
                  <a:pos x="95" y="154"/>
                </a:cxn>
                <a:cxn ang="0">
                  <a:pos x="82" y="127"/>
                </a:cxn>
                <a:cxn ang="0">
                  <a:pos x="70" y="99"/>
                </a:cxn>
                <a:cxn ang="0">
                  <a:pos x="57" y="70"/>
                </a:cxn>
                <a:cxn ang="0">
                  <a:pos x="42" y="44"/>
                </a:cxn>
                <a:cxn ang="0">
                  <a:pos x="29" y="17"/>
                </a:cxn>
                <a:cxn ang="0">
                  <a:pos x="19" y="2"/>
                </a:cxn>
                <a:cxn ang="0">
                  <a:pos x="15" y="5"/>
                </a:cxn>
                <a:cxn ang="0">
                  <a:pos x="9" y="12"/>
                </a:cxn>
                <a:cxn ang="0">
                  <a:pos x="4" y="19"/>
                </a:cxn>
              </a:cxnLst>
              <a:rect l="0" t="0" r="r" b="b"/>
              <a:pathLst>
                <a:path w="399" h="272">
                  <a:moveTo>
                    <a:pt x="0" y="20"/>
                  </a:moveTo>
                  <a:lnTo>
                    <a:pt x="4" y="27"/>
                  </a:lnTo>
                  <a:lnTo>
                    <a:pt x="7" y="32"/>
                  </a:lnTo>
                  <a:lnTo>
                    <a:pt x="9" y="37"/>
                  </a:lnTo>
                  <a:lnTo>
                    <a:pt x="12" y="42"/>
                  </a:lnTo>
                  <a:lnTo>
                    <a:pt x="15" y="49"/>
                  </a:lnTo>
                  <a:lnTo>
                    <a:pt x="19" y="52"/>
                  </a:lnTo>
                  <a:lnTo>
                    <a:pt x="22" y="59"/>
                  </a:lnTo>
                  <a:lnTo>
                    <a:pt x="24" y="64"/>
                  </a:lnTo>
                  <a:lnTo>
                    <a:pt x="27" y="69"/>
                  </a:lnTo>
                  <a:lnTo>
                    <a:pt x="30" y="74"/>
                  </a:lnTo>
                  <a:lnTo>
                    <a:pt x="34" y="80"/>
                  </a:lnTo>
                  <a:lnTo>
                    <a:pt x="37" y="85"/>
                  </a:lnTo>
                  <a:lnTo>
                    <a:pt x="39" y="90"/>
                  </a:lnTo>
                  <a:lnTo>
                    <a:pt x="42" y="95"/>
                  </a:lnTo>
                  <a:lnTo>
                    <a:pt x="45" y="102"/>
                  </a:lnTo>
                  <a:lnTo>
                    <a:pt x="49" y="105"/>
                  </a:lnTo>
                  <a:lnTo>
                    <a:pt x="52" y="112"/>
                  </a:lnTo>
                  <a:lnTo>
                    <a:pt x="55" y="117"/>
                  </a:lnTo>
                  <a:lnTo>
                    <a:pt x="57" y="122"/>
                  </a:lnTo>
                  <a:lnTo>
                    <a:pt x="60" y="127"/>
                  </a:lnTo>
                  <a:lnTo>
                    <a:pt x="64" y="134"/>
                  </a:lnTo>
                  <a:lnTo>
                    <a:pt x="67" y="137"/>
                  </a:lnTo>
                  <a:lnTo>
                    <a:pt x="70" y="144"/>
                  </a:lnTo>
                  <a:lnTo>
                    <a:pt x="72" y="149"/>
                  </a:lnTo>
                  <a:lnTo>
                    <a:pt x="74" y="154"/>
                  </a:lnTo>
                  <a:lnTo>
                    <a:pt x="77" y="159"/>
                  </a:lnTo>
                  <a:lnTo>
                    <a:pt x="80" y="166"/>
                  </a:lnTo>
                  <a:lnTo>
                    <a:pt x="82" y="169"/>
                  </a:lnTo>
                  <a:lnTo>
                    <a:pt x="85" y="176"/>
                  </a:lnTo>
                  <a:lnTo>
                    <a:pt x="89" y="181"/>
                  </a:lnTo>
                  <a:lnTo>
                    <a:pt x="92" y="186"/>
                  </a:lnTo>
                  <a:lnTo>
                    <a:pt x="94" y="191"/>
                  </a:lnTo>
                  <a:lnTo>
                    <a:pt x="95" y="191"/>
                  </a:lnTo>
                  <a:lnTo>
                    <a:pt x="97" y="191"/>
                  </a:lnTo>
                  <a:lnTo>
                    <a:pt x="99" y="191"/>
                  </a:lnTo>
                  <a:lnTo>
                    <a:pt x="100" y="191"/>
                  </a:lnTo>
                  <a:lnTo>
                    <a:pt x="102" y="191"/>
                  </a:lnTo>
                  <a:lnTo>
                    <a:pt x="103" y="191"/>
                  </a:lnTo>
                  <a:lnTo>
                    <a:pt x="105" y="191"/>
                  </a:lnTo>
                  <a:lnTo>
                    <a:pt x="107" y="191"/>
                  </a:lnTo>
                  <a:lnTo>
                    <a:pt x="110" y="191"/>
                  </a:lnTo>
                  <a:lnTo>
                    <a:pt x="112" y="191"/>
                  </a:lnTo>
                  <a:lnTo>
                    <a:pt x="113" y="191"/>
                  </a:lnTo>
                  <a:lnTo>
                    <a:pt x="115" y="191"/>
                  </a:lnTo>
                  <a:lnTo>
                    <a:pt x="117" y="191"/>
                  </a:lnTo>
                  <a:lnTo>
                    <a:pt x="118" y="191"/>
                  </a:lnTo>
                  <a:lnTo>
                    <a:pt x="122" y="191"/>
                  </a:lnTo>
                  <a:lnTo>
                    <a:pt x="123" y="191"/>
                  </a:lnTo>
                  <a:lnTo>
                    <a:pt x="125" y="191"/>
                  </a:lnTo>
                  <a:lnTo>
                    <a:pt x="128" y="191"/>
                  </a:lnTo>
                  <a:lnTo>
                    <a:pt x="130" y="192"/>
                  </a:lnTo>
                  <a:lnTo>
                    <a:pt x="132" y="192"/>
                  </a:lnTo>
                  <a:lnTo>
                    <a:pt x="135" y="192"/>
                  </a:lnTo>
                  <a:lnTo>
                    <a:pt x="137" y="194"/>
                  </a:lnTo>
                  <a:lnTo>
                    <a:pt x="138" y="194"/>
                  </a:lnTo>
                  <a:lnTo>
                    <a:pt x="142" y="194"/>
                  </a:lnTo>
                  <a:lnTo>
                    <a:pt x="143" y="196"/>
                  </a:lnTo>
                  <a:lnTo>
                    <a:pt x="147" y="196"/>
                  </a:lnTo>
                  <a:lnTo>
                    <a:pt x="153" y="202"/>
                  </a:lnTo>
                  <a:lnTo>
                    <a:pt x="160" y="206"/>
                  </a:lnTo>
                  <a:lnTo>
                    <a:pt x="167" y="211"/>
                  </a:lnTo>
                  <a:lnTo>
                    <a:pt x="173" y="216"/>
                  </a:lnTo>
                  <a:lnTo>
                    <a:pt x="180" y="219"/>
                  </a:lnTo>
                  <a:lnTo>
                    <a:pt x="187" y="222"/>
                  </a:lnTo>
                  <a:lnTo>
                    <a:pt x="192" y="227"/>
                  </a:lnTo>
                  <a:lnTo>
                    <a:pt x="198" y="231"/>
                  </a:lnTo>
                  <a:lnTo>
                    <a:pt x="203" y="234"/>
                  </a:lnTo>
                  <a:lnTo>
                    <a:pt x="208" y="237"/>
                  </a:lnTo>
                  <a:lnTo>
                    <a:pt x="213" y="241"/>
                  </a:lnTo>
                  <a:lnTo>
                    <a:pt x="218" y="242"/>
                  </a:lnTo>
                  <a:lnTo>
                    <a:pt x="222" y="246"/>
                  </a:lnTo>
                  <a:lnTo>
                    <a:pt x="227" y="249"/>
                  </a:lnTo>
                  <a:lnTo>
                    <a:pt x="231" y="251"/>
                  </a:lnTo>
                  <a:lnTo>
                    <a:pt x="236" y="254"/>
                  </a:lnTo>
                  <a:lnTo>
                    <a:pt x="240" y="254"/>
                  </a:lnTo>
                  <a:lnTo>
                    <a:pt x="245" y="256"/>
                  </a:lnTo>
                  <a:lnTo>
                    <a:pt x="251" y="257"/>
                  </a:lnTo>
                  <a:lnTo>
                    <a:pt x="256" y="259"/>
                  </a:lnTo>
                  <a:lnTo>
                    <a:pt x="263" y="259"/>
                  </a:lnTo>
                  <a:lnTo>
                    <a:pt x="270" y="261"/>
                  </a:lnTo>
                  <a:lnTo>
                    <a:pt x="276" y="261"/>
                  </a:lnTo>
                  <a:lnTo>
                    <a:pt x="283" y="262"/>
                  </a:lnTo>
                  <a:lnTo>
                    <a:pt x="291" y="262"/>
                  </a:lnTo>
                  <a:lnTo>
                    <a:pt x="300" y="262"/>
                  </a:lnTo>
                  <a:lnTo>
                    <a:pt x="308" y="261"/>
                  </a:lnTo>
                  <a:lnTo>
                    <a:pt x="316" y="261"/>
                  </a:lnTo>
                  <a:lnTo>
                    <a:pt x="326" y="261"/>
                  </a:lnTo>
                  <a:lnTo>
                    <a:pt x="338" y="259"/>
                  </a:lnTo>
                  <a:lnTo>
                    <a:pt x="350" y="257"/>
                  </a:lnTo>
                  <a:lnTo>
                    <a:pt x="361" y="256"/>
                  </a:lnTo>
                  <a:lnTo>
                    <a:pt x="363" y="257"/>
                  </a:lnTo>
                  <a:lnTo>
                    <a:pt x="364" y="257"/>
                  </a:lnTo>
                  <a:lnTo>
                    <a:pt x="366" y="257"/>
                  </a:lnTo>
                  <a:lnTo>
                    <a:pt x="366" y="259"/>
                  </a:lnTo>
                  <a:lnTo>
                    <a:pt x="368" y="259"/>
                  </a:lnTo>
                  <a:lnTo>
                    <a:pt x="369" y="259"/>
                  </a:lnTo>
                  <a:lnTo>
                    <a:pt x="371" y="261"/>
                  </a:lnTo>
                  <a:lnTo>
                    <a:pt x="373" y="261"/>
                  </a:lnTo>
                  <a:lnTo>
                    <a:pt x="374" y="262"/>
                  </a:lnTo>
                  <a:lnTo>
                    <a:pt x="376" y="262"/>
                  </a:lnTo>
                  <a:lnTo>
                    <a:pt x="378" y="264"/>
                  </a:lnTo>
                  <a:lnTo>
                    <a:pt x="379" y="264"/>
                  </a:lnTo>
                  <a:lnTo>
                    <a:pt x="381" y="266"/>
                  </a:lnTo>
                  <a:lnTo>
                    <a:pt x="383" y="266"/>
                  </a:lnTo>
                  <a:lnTo>
                    <a:pt x="384" y="266"/>
                  </a:lnTo>
                  <a:lnTo>
                    <a:pt x="386" y="267"/>
                  </a:lnTo>
                  <a:lnTo>
                    <a:pt x="388" y="267"/>
                  </a:lnTo>
                  <a:lnTo>
                    <a:pt x="389" y="269"/>
                  </a:lnTo>
                  <a:lnTo>
                    <a:pt x="391" y="269"/>
                  </a:lnTo>
                  <a:lnTo>
                    <a:pt x="393" y="271"/>
                  </a:lnTo>
                  <a:lnTo>
                    <a:pt x="394" y="271"/>
                  </a:lnTo>
                  <a:lnTo>
                    <a:pt x="396" y="271"/>
                  </a:lnTo>
                  <a:lnTo>
                    <a:pt x="396" y="271"/>
                  </a:lnTo>
                  <a:lnTo>
                    <a:pt x="398" y="271"/>
                  </a:lnTo>
                  <a:lnTo>
                    <a:pt x="398" y="272"/>
                  </a:lnTo>
                  <a:lnTo>
                    <a:pt x="399" y="272"/>
                  </a:lnTo>
                  <a:lnTo>
                    <a:pt x="398" y="272"/>
                  </a:lnTo>
                  <a:lnTo>
                    <a:pt x="398" y="271"/>
                  </a:lnTo>
                  <a:lnTo>
                    <a:pt x="398" y="271"/>
                  </a:lnTo>
                  <a:lnTo>
                    <a:pt x="396" y="269"/>
                  </a:lnTo>
                  <a:lnTo>
                    <a:pt x="394" y="267"/>
                  </a:lnTo>
                  <a:lnTo>
                    <a:pt x="393" y="266"/>
                  </a:lnTo>
                  <a:lnTo>
                    <a:pt x="393" y="264"/>
                  </a:lnTo>
                  <a:lnTo>
                    <a:pt x="391" y="262"/>
                  </a:lnTo>
                  <a:lnTo>
                    <a:pt x="389" y="261"/>
                  </a:lnTo>
                  <a:lnTo>
                    <a:pt x="388" y="259"/>
                  </a:lnTo>
                  <a:lnTo>
                    <a:pt x="386" y="257"/>
                  </a:lnTo>
                  <a:lnTo>
                    <a:pt x="386" y="256"/>
                  </a:lnTo>
                  <a:lnTo>
                    <a:pt x="384" y="256"/>
                  </a:lnTo>
                  <a:lnTo>
                    <a:pt x="384" y="254"/>
                  </a:lnTo>
                  <a:lnTo>
                    <a:pt x="383" y="254"/>
                  </a:lnTo>
                  <a:lnTo>
                    <a:pt x="383" y="254"/>
                  </a:lnTo>
                  <a:lnTo>
                    <a:pt x="381" y="254"/>
                  </a:lnTo>
                  <a:lnTo>
                    <a:pt x="381" y="252"/>
                  </a:lnTo>
                  <a:lnTo>
                    <a:pt x="379" y="252"/>
                  </a:lnTo>
                  <a:lnTo>
                    <a:pt x="379" y="251"/>
                  </a:lnTo>
                  <a:lnTo>
                    <a:pt x="378" y="251"/>
                  </a:lnTo>
                  <a:lnTo>
                    <a:pt x="378" y="249"/>
                  </a:lnTo>
                  <a:lnTo>
                    <a:pt x="378" y="247"/>
                  </a:lnTo>
                  <a:lnTo>
                    <a:pt x="376" y="247"/>
                  </a:lnTo>
                  <a:lnTo>
                    <a:pt x="376" y="246"/>
                  </a:lnTo>
                  <a:lnTo>
                    <a:pt x="376" y="244"/>
                  </a:lnTo>
                  <a:lnTo>
                    <a:pt x="378" y="244"/>
                  </a:lnTo>
                  <a:lnTo>
                    <a:pt x="378" y="242"/>
                  </a:lnTo>
                  <a:lnTo>
                    <a:pt x="379" y="242"/>
                  </a:lnTo>
                  <a:lnTo>
                    <a:pt x="379" y="241"/>
                  </a:lnTo>
                  <a:lnTo>
                    <a:pt x="381" y="239"/>
                  </a:lnTo>
                  <a:lnTo>
                    <a:pt x="381" y="237"/>
                  </a:lnTo>
                  <a:lnTo>
                    <a:pt x="383" y="237"/>
                  </a:lnTo>
                  <a:lnTo>
                    <a:pt x="383" y="237"/>
                  </a:lnTo>
                  <a:lnTo>
                    <a:pt x="384" y="237"/>
                  </a:lnTo>
                  <a:lnTo>
                    <a:pt x="384" y="236"/>
                  </a:lnTo>
                  <a:lnTo>
                    <a:pt x="386" y="234"/>
                  </a:lnTo>
                  <a:lnTo>
                    <a:pt x="388" y="232"/>
                  </a:lnTo>
                  <a:lnTo>
                    <a:pt x="388" y="231"/>
                  </a:lnTo>
                  <a:lnTo>
                    <a:pt x="389" y="231"/>
                  </a:lnTo>
                  <a:lnTo>
                    <a:pt x="389" y="229"/>
                  </a:lnTo>
                  <a:lnTo>
                    <a:pt x="391" y="227"/>
                  </a:lnTo>
                  <a:lnTo>
                    <a:pt x="393" y="226"/>
                  </a:lnTo>
                  <a:lnTo>
                    <a:pt x="394" y="224"/>
                  </a:lnTo>
                  <a:lnTo>
                    <a:pt x="394" y="222"/>
                  </a:lnTo>
                  <a:lnTo>
                    <a:pt x="396" y="221"/>
                  </a:lnTo>
                  <a:lnTo>
                    <a:pt x="398" y="219"/>
                  </a:lnTo>
                  <a:lnTo>
                    <a:pt x="396" y="219"/>
                  </a:lnTo>
                  <a:lnTo>
                    <a:pt x="394" y="221"/>
                  </a:lnTo>
                  <a:lnTo>
                    <a:pt x="393" y="221"/>
                  </a:lnTo>
                  <a:lnTo>
                    <a:pt x="391" y="222"/>
                  </a:lnTo>
                  <a:lnTo>
                    <a:pt x="391" y="224"/>
                  </a:lnTo>
                  <a:lnTo>
                    <a:pt x="389" y="224"/>
                  </a:lnTo>
                  <a:lnTo>
                    <a:pt x="388" y="226"/>
                  </a:lnTo>
                  <a:lnTo>
                    <a:pt x="386" y="226"/>
                  </a:lnTo>
                  <a:lnTo>
                    <a:pt x="384" y="227"/>
                  </a:lnTo>
                  <a:lnTo>
                    <a:pt x="383" y="227"/>
                  </a:lnTo>
                  <a:lnTo>
                    <a:pt x="381" y="229"/>
                  </a:lnTo>
                  <a:lnTo>
                    <a:pt x="379" y="229"/>
                  </a:lnTo>
                  <a:lnTo>
                    <a:pt x="378" y="231"/>
                  </a:lnTo>
                  <a:lnTo>
                    <a:pt x="376" y="232"/>
                  </a:lnTo>
                  <a:lnTo>
                    <a:pt x="374" y="232"/>
                  </a:lnTo>
                  <a:lnTo>
                    <a:pt x="373" y="234"/>
                  </a:lnTo>
                  <a:lnTo>
                    <a:pt x="371" y="234"/>
                  </a:lnTo>
                  <a:lnTo>
                    <a:pt x="369" y="236"/>
                  </a:lnTo>
                  <a:lnTo>
                    <a:pt x="368" y="237"/>
                  </a:lnTo>
                  <a:lnTo>
                    <a:pt x="366" y="237"/>
                  </a:lnTo>
                  <a:lnTo>
                    <a:pt x="364" y="237"/>
                  </a:lnTo>
                  <a:lnTo>
                    <a:pt x="363" y="239"/>
                  </a:lnTo>
                  <a:lnTo>
                    <a:pt x="361" y="239"/>
                  </a:lnTo>
                  <a:lnTo>
                    <a:pt x="359" y="241"/>
                  </a:lnTo>
                  <a:lnTo>
                    <a:pt x="358" y="241"/>
                  </a:lnTo>
                  <a:lnTo>
                    <a:pt x="356" y="242"/>
                  </a:lnTo>
                  <a:lnTo>
                    <a:pt x="355" y="244"/>
                  </a:lnTo>
                  <a:lnTo>
                    <a:pt x="353" y="244"/>
                  </a:lnTo>
                  <a:lnTo>
                    <a:pt x="351" y="246"/>
                  </a:lnTo>
                  <a:lnTo>
                    <a:pt x="350" y="246"/>
                  </a:lnTo>
                  <a:lnTo>
                    <a:pt x="348" y="247"/>
                  </a:lnTo>
                  <a:lnTo>
                    <a:pt x="346" y="247"/>
                  </a:lnTo>
                  <a:lnTo>
                    <a:pt x="345" y="247"/>
                  </a:lnTo>
                  <a:lnTo>
                    <a:pt x="343" y="247"/>
                  </a:lnTo>
                  <a:lnTo>
                    <a:pt x="341" y="247"/>
                  </a:lnTo>
                  <a:lnTo>
                    <a:pt x="338" y="247"/>
                  </a:lnTo>
                  <a:lnTo>
                    <a:pt x="336" y="249"/>
                  </a:lnTo>
                  <a:lnTo>
                    <a:pt x="333" y="249"/>
                  </a:lnTo>
                  <a:lnTo>
                    <a:pt x="331" y="249"/>
                  </a:lnTo>
                  <a:lnTo>
                    <a:pt x="328" y="249"/>
                  </a:lnTo>
                  <a:lnTo>
                    <a:pt x="325" y="249"/>
                  </a:lnTo>
                  <a:lnTo>
                    <a:pt x="321" y="249"/>
                  </a:lnTo>
                  <a:lnTo>
                    <a:pt x="318" y="249"/>
                  </a:lnTo>
                  <a:lnTo>
                    <a:pt x="315" y="249"/>
                  </a:lnTo>
                  <a:lnTo>
                    <a:pt x="311" y="249"/>
                  </a:lnTo>
                  <a:lnTo>
                    <a:pt x="306" y="249"/>
                  </a:lnTo>
                  <a:lnTo>
                    <a:pt x="303" y="249"/>
                  </a:lnTo>
                  <a:lnTo>
                    <a:pt x="298" y="247"/>
                  </a:lnTo>
                  <a:lnTo>
                    <a:pt x="295" y="247"/>
                  </a:lnTo>
                  <a:lnTo>
                    <a:pt x="290" y="247"/>
                  </a:lnTo>
                  <a:lnTo>
                    <a:pt x="285" y="247"/>
                  </a:lnTo>
                  <a:lnTo>
                    <a:pt x="281" y="246"/>
                  </a:lnTo>
                  <a:lnTo>
                    <a:pt x="276" y="246"/>
                  </a:lnTo>
                  <a:lnTo>
                    <a:pt x="271" y="246"/>
                  </a:lnTo>
                  <a:lnTo>
                    <a:pt x="266" y="244"/>
                  </a:lnTo>
                  <a:lnTo>
                    <a:pt x="263" y="244"/>
                  </a:lnTo>
                  <a:lnTo>
                    <a:pt x="258" y="242"/>
                  </a:lnTo>
                  <a:lnTo>
                    <a:pt x="253" y="241"/>
                  </a:lnTo>
                  <a:lnTo>
                    <a:pt x="248" y="241"/>
                  </a:lnTo>
                  <a:lnTo>
                    <a:pt x="245" y="239"/>
                  </a:lnTo>
                  <a:lnTo>
                    <a:pt x="238" y="237"/>
                  </a:lnTo>
                  <a:lnTo>
                    <a:pt x="235" y="236"/>
                  </a:lnTo>
                  <a:lnTo>
                    <a:pt x="230" y="232"/>
                  </a:lnTo>
                  <a:lnTo>
                    <a:pt x="225" y="229"/>
                  </a:lnTo>
                  <a:lnTo>
                    <a:pt x="220" y="227"/>
                  </a:lnTo>
                  <a:lnTo>
                    <a:pt x="217" y="224"/>
                  </a:lnTo>
                  <a:lnTo>
                    <a:pt x="212" y="221"/>
                  </a:lnTo>
                  <a:lnTo>
                    <a:pt x="208" y="219"/>
                  </a:lnTo>
                  <a:lnTo>
                    <a:pt x="205" y="217"/>
                  </a:lnTo>
                  <a:lnTo>
                    <a:pt x="200" y="214"/>
                  </a:lnTo>
                  <a:lnTo>
                    <a:pt x="197" y="212"/>
                  </a:lnTo>
                  <a:lnTo>
                    <a:pt x="193" y="209"/>
                  </a:lnTo>
                  <a:lnTo>
                    <a:pt x="190" y="207"/>
                  </a:lnTo>
                  <a:lnTo>
                    <a:pt x="187" y="204"/>
                  </a:lnTo>
                  <a:lnTo>
                    <a:pt x="183" y="202"/>
                  </a:lnTo>
                  <a:lnTo>
                    <a:pt x="180" y="201"/>
                  </a:lnTo>
                  <a:lnTo>
                    <a:pt x="177" y="199"/>
                  </a:lnTo>
                  <a:lnTo>
                    <a:pt x="173" y="196"/>
                  </a:lnTo>
                  <a:lnTo>
                    <a:pt x="170" y="194"/>
                  </a:lnTo>
                  <a:lnTo>
                    <a:pt x="167" y="192"/>
                  </a:lnTo>
                  <a:lnTo>
                    <a:pt x="162" y="191"/>
                  </a:lnTo>
                  <a:lnTo>
                    <a:pt x="158" y="187"/>
                  </a:lnTo>
                  <a:lnTo>
                    <a:pt x="155" y="186"/>
                  </a:lnTo>
                  <a:lnTo>
                    <a:pt x="152" y="186"/>
                  </a:lnTo>
                  <a:lnTo>
                    <a:pt x="147" y="184"/>
                  </a:lnTo>
                  <a:lnTo>
                    <a:pt x="142" y="182"/>
                  </a:lnTo>
                  <a:lnTo>
                    <a:pt x="137" y="181"/>
                  </a:lnTo>
                  <a:lnTo>
                    <a:pt x="132" y="181"/>
                  </a:lnTo>
                  <a:lnTo>
                    <a:pt x="127" y="179"/>
                  </a:lnTo>
                  <a:lnTo>
                    <a:pt x="120" y="177"/>
                  </a:lnTo>
                  <a:lnTo>
                    <a:pt x="113" y="177"/>
                  </a:lnTo>
                  <a:lnTo>
                    <a:pt x="107" y="176"/>
                  </a:lnTo>
                  <a:lnTo>
                    <a:pt x="103" y="171"/>
                  </a:lnTo>
                  <a:lnTo>
                    <a:pt x="102" y="166"/>
                  </a:lnTo>
                  <a:lnTo>
                    <a:pt x="99" y="159"/>
                  </a:lnTo>
                  <a:lnTo>
                    <a:pt x="95" y="154"/>
                  </a:lnTo>
                  <a:lnTo>
                    <a:pt x="94" y="149"/>
                  </a:lnTo>
                  <a:lnTo>
                    <a:pt x="90" y="142"/>
                  </a:lnTo>
                  <a:lnTo>
                    <a:pt x="87" y="137"/>
                  </a:lnTo>
                  <a:lnTo>
                    <a:pt x="85" y="132"/>
                  </a:lnTo>
                  <a:lnTo>
                    <a:pt x="82" y="127"/>
                  </a:lnTo>
                  <a:lnTo>
                    <a:pt x="79" y="120"/>
                  </a:lnTo>
                  <a:lnTo>
                    <a:pt x="77" y="115"/>
                  </a:lnTo>
                  <a:lnTo>
                    <a:pt x="74" y="110"/>
                  </a:lnTo>
                  <a:lnTo>
                    <a:pt x="72" y="104"/>
                  </a:lnTo>
                  <a:lnTo>
                    <a:pt x="70" y="99"/>
                  </a:lnTo>
                  <a:lnTo>
                    <a:pt x="67" y="94"/>
                  </a:lnTo>
                  <a:lnTo>
                    <a:pt x="65" y="87"/>
                  </a:lnTo>
                  <a:lnTo>
                    <a:pt x="62" y="84"/>
                  </a:lnTo>
                  <a:lnTo>
                    <a:pt x="59" y="77"/>
                  </a:lnTo>
                  <a:lnTo>
                    <a:pt x="57" y="70"/>
                  </a:lnTo>
                  <a:lnTo>
                    <a:pt x="54" y="67"/>
                  </a:lnTo>
                  <a:lnTo>
                    <a:pt x="50" y="60"/>
                  </a:lnTo>
                  <a:lnTo>
                    <a:pt x="49" y="54"/>
                  </a:lnTo>
                  <a:lnTo>
                    <a:pt x="45" y="50"/>
                  </a:lnTo>
                  <a:lnTo>
                    <a:pt x="42" y="44"/>
                  </a:lnTo>
                  <a:lnTo>
                    <a:pt x="40" y="37"/>
                  </a:lnTo>
                  <a:lnTo>
                    <a:pt x="37" y="34"/>
                  </a:lnTo>
                  <a:lnTo>
                    <a:pt x="34" y="27"/>
                  </a:lnTo>
                  <a:lnTo>
                    <a:pt x="32" y="22"/>
                  </a:lnTo>
                  <a:lnTo>
                    <a:pt x="29" y="17"/>
                  </a:lnTo>
                  <a:lnTo>
                    <a:pt x="25" y="10"/>
                  </a:lnTo>
                  <a:lnTo>
                    <a:pt x="24" y="5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4" y="7"/>
                  </a:lnTo>
                  <a:lnTo>
                    <a:pt x="12" y="9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9B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28" name="Freeform 124"/>
            <p:cNvSpPr>
              <a:spLocks/>
            </p:cNvSpPr>
            <p:nvPr/>
          </p:nvSpPr>
          <p:spPr bwMode="auto">
            <a:xfrm>
              <a:off x="3141" y="1665"/>
              <a:ext cx="595" cy="494"/>
            </a:xfrm>
            <a:custGeom>
              <a:avLst/>
              <a:gdLst/>
              <a:ahLst/>
              <a:cxnLst>
                <a:cxn ang="0">
                  <a:pos x="63" y="295"/>
                </a:cxn>
                <a:cxn ang="0">
                  <a:pos x="86" y="242"/>
                </a:cxn>
                <a:cxn ang="0">
                  <a:pos x="111" y="192"/>
                </a:cxn>
                <a:cxn ang="0">
                  <a:pos x="139" y="147"/>
                </a:cxn>
                <a:cxn ang="0">
                  <a:pos x="173" y="105"/>
                </a:cxn>
                <a:cxn ang="0">
                  <a:pos x="213" y="72"/>
                </a:cxn>
                <a:cxn ang="0">
                  <a:pos x="262" y="43"/>
                </a:cxn>
                <a:cxn ang="0">
                  <a:pos x="324" y="23"/>
                </a:cxn>
                <a:cxn ang="0">
                  <a:pos x="362" y="17"/>
                </a:cxn>
                <a:cxn ang="0">
                  <a:pos x="392" y="12"/>
                </a:cxn>
                <a:cxn ang="0">
                  <a:pos x="422" y="7"/>
                </a:cxn>
                <a:cxn ang="0">
                  <a:pos x="452" y="3"/>
                </a:cxn>
                <a:cxn ang="0">
                  <a:pos x="480" y="0"/>
                </a:cxn>
                <a:cxn ang="0">
                  <a:pos x="503" y="0"/>
                </a:cxn>
                <a:cxn ang="0">
                  <a:pos x="523" y="0"/>
                </a:cxn>
                <a:cxn ang="0">
                  <a:pos x="538" y="3"/>
                </a:cxn>
                <a:cxn ang="0">
                  <a:pos x="548" y="8"/>
                </a:cxn>
                <a:cxn ang="0">
                  <a:pos x="558" y="20"/>
                </a:cxn>
                <a:cxn ang="0">
                  <a:pos x="567" y="33"/>
                </a:cxn>
                <a:cxn ang="0">
                  <a:pos x="575" y="50"/>
                </a:cxn>
                <a:cxn ang="0">
                  <a:pos x="583" y="67"/>
                </a:cxn>
                <a:cxn ang="0">
                  <a:pos x="590" y="85"/>
                </a:cxn>
                <a:cxn ang="0">
                  <a:pos x="593" y="100"/>
                </a:cxn>
                <a:cxn ang="0">
                  <a:pos x="595" y="115"/>
                </a:cxn>
                <a:cxn ang="0">
                  <a:pos x="593" y="147"/>
                </a:cxn>
                <a:cxn ang="0">
                  <a:pos x="583" y="180"/>
                </a:cxn>
                <a:cxn ang="0">
                  <a:pos x="567" y="207"/>
                </a:cxn>
                <a:cxn ang="0">
                  <a:pos x="543" y="227"/>
                </a:cxn>
                <a:cxn ang="0">
                  <a:pos x="515" y="244"/>
                </a:cxn>
                <a:cxn ang="0">
                  <a:pos x="483" y="257"/>
                </a:cxn>
                <a:cxn ang="0">
                  <a:pos x="447" y="267"/>
                </a:cxn>
                <a:cxn ang="0">
                  <a:pos x="409" y="275"/>
                </a:cxn>
                <a:cxn ang="0">
                  <a:pos x="397" y="284"/>
                </a:cxn>
                <a:cxn ang="0">
                  <a:pos x="390" y="297"/>
                </a:cxn>
                <a:cxn ang="0">
                  <a:pos x="379" y="315"/>
                </a:cxn>
                <a:cxn ang="0">
                  <a:pos x="367" y="339"/>
                </a:cxn>
                <a:cxn ang="0">
                  <a:pos x="354" y="362"/>
                </a:cxn>
                <a:cxn ang="0">
                  <a:pos x="344" y="387"/>
                </a:cxn>
                <a:cxn ang="0">
                  <a:pos x="336" y="407"/>
                </a:cxn>
                <a:cxn ang="0">
                  <a:pos x="334" y="420"/>
                </a:cxn>
                <a:cxn ang="0">
                  <a:pos x="334" y="430"/>
                </a:cxn>
                <a:cxn ang="0">
                  <a:pos x="334" y="442"/>
                </a:cxn>
                <a:cxn ang="0">
                  <a:pos x="336" y="455"/>
                </a:cxn>
                <a:cxn ang="0">
                  <a:pos x="337" y="467"/>
                </a:cxn>
                <a:cxn ang="0">
                  <a:pos x="339" y="477"/>
                </a:cxn>
                <a:cxn ang="0">
                  <a:pos x="341" y="487"/>
                </a:cxn>
                <a:cxn ang="0">
                  <a:pos x="342" y="492"/>
                </a:cxn>
                <a:cxn ang="0">
                  <a:pos x="337" y="492"/>
                </a:cxn>
                <a:cxn ang="0">
                  <a:pos x="324" y="482"/>
                </a:cxn>
                <a:cxn ang="0">
                  <a:pos x="302" y="469"/>
                </a:cxn>
                <a:cxn ang="0">
                  <a:pos x="276" y="454"/>
                </a:cxn>
                <a:cxn ang="0">
                  <a:pos x="249" y="440"/>
                </a:cxn>
                <a:cxn ang="0">
                  <a:pos x="227" y="425"/>
                </a:cxn>
                <a:cxn ang="0">
                  <a:pos x="208" y="417"/>
                </a:cxn>
                <a:cxn ang="0">
                  <a:pos x="194" y="414"/>
                </a:cxn>
                <a:cxn ang="0">
                  <a:pos x="166" y="415"/>
                </a:cxn>
                <a:cxn ang="0">
                  <a:pos x="148" y="420"/>
                </a:cxn>
                <a:cxn ang="0">
                  <a:pos x="133" y="425"/>
                </a:cxn>
                <a:cxn ang="0">
                  <a:pos x="121" y="425"/>
                </a:cxn>
                <a:cxn ang="0">
                  <a:pos x="108" y="425"/>
                </a:cxn>
                <a:cxn ang="0">
                  <a:pos x="91" y="417"/>
                </a:cxn>
                <a:cxn ang="0">
                  <a:pos x="70" y="402"/>
                </a:cxn>
                <a:cxn ang="0">
                  <a:pos x="38" y="374"/>
                </a:cxn>
              </a:cxnLst>
              <a:rect l="0" t="0" r="r" b="b"/>
              <a:pathLst>
                <a:path w="595" h="494">
                  <a:moveTo>
                    <a:pt x="43" y="337"/>
                  </a:moveTo>
                  <a:lnTo>
                    <a:pt x="50" y="324"/>
                  </a:lnTo>
                  <a:lnTo>
                    <a:pt x="56" y="309"/>
                  </a:lnTo>
                  <a:lnTo>
                    <a:pt x="63" y="295"/>
                  </a:lnTo>
                  <a:lnTo>
                    <a:pt x="70" y="282"/>
                  </a:lnTo>
                  <a:lnTo>
                    <a:pt x="75" y="269"/>
                  </a:lnTo>
                  <a:lnTo>
                    <a:pt x="81" y="255"/>
                  </a:lnTo>
                  <a:lnTo>
                    <a:pt x="86" y="242"/>
                  </a:lnTo>
                  <a:lnTo>
                    <a:pt x="91" y="229"/>
                  </a:lnTo>
                  <a:lnTo>
                    <a:pt x="98" y="217"/>
                  </a:lnTo>
                  <a:lnTo>
                    <a:pt x="104" y="205"/>
                  </a:lnTo>
                  <a:lnTo>
                    <a:pt x="111" y="192"/>
                  </a:lnTo>
                  <a:lnTo>
                    <a:pt x="118" y="180"/>
                  </a:lnTo>
                  <a:lnTo>
                    <a:pt x="124" y="168"/>
                  </a:lnTo>
                  <a:lnTo>
                    <a:pt x="133" y="157"/>
                  </a:lnTo>
                  <a:lnTo>
                    <a:pt x="139" y="147"/>
                  </a:lnTo>
                  <a:lnTo>
                    <a:pt x="148" y="137"/>
                  </a:lnTo>
                  <a:lnTo>
                    <a:pt x="156" y="125"/>
                  </a:lnTo>
                  <a:lnTo>
                    <a:pt x="163" y="115"/>
                  </a:lnTo>
                  <a:lnTo>
                    <a:pt x="173" y="105"/>
                  </a:lnTo>
                  <a:lnTo>
                    <a:pt x="181" y="97"/>
                  </a:lnTo>
                  <a:lnTo>
                    <a:pt x="191" y="88"/>
                  </a:lnTo>
                  <a:lnTo>
                    <a:pt x="203" y="80"/>
                  </a:lnTo>
                  <a:lnTo>
                    <a:pt x="213" y="72"/>
                  </a:lnTo>
                  <a:lnTo>
                    <a:pt x="224" y="63"/>
                  </a:lnTo>
                  <a:lnTo>
                    <a:pt x="237" y="57"/>
                  </a:lnTo>
                  <a:lnTo>
                    <a:pt x="249" y="50"/>
                  </a:lnTo>
                  <a:lnTo>
                    <a:pt x="262" y="43"/>
                  </a:lnTo>
                  <a:lnTo>
                    <a:pt x="276" y="38"/>
                  </a:lnTo>
                  <a:lnTo>
                    <a:pt x="291" y="33"/>
                  </a:lnTo>
                  <a:lnTo>
                    <a:pt x="307" y="28"/>
                  </a:lnTo>
                  <a:lnTo>
                    <a:pt x="324" y="23"/>
                  </a:lnTo>
                  <a:lnTo>
                    <a:pt x="341" y="22"/>
                  </a:lnTo>
                  <a:lnTo>
                    <a:pt x="347" y="20"/>
                  </a:lnTo>
                  <a:lnTo>
                    <a:pt x="354" y="18"/>
                  </a:lnTo>
                  <a:lnTo>
                    <a:pt x="362" y="17"/>
                  </a:lnTo>
                  <a:lnTo>
                    <a:pt x="369" y="17"/>
                  </a:lnTo>
                  <a:lnTo>
                    <a:pt x="377" y="15"/>
                  </a:lnTo>
                  <a:lnTo>
                    <a:pt x="384" y="13"/>
                  </a:lnTo>
                  <a:lnTo>
                    <a:pt x="392" y="12"/>
                  </a:lnTo>
                  <a:lnTo>
                    <a:pt x="400" y="10"/>
                  </a:lnTo>
                  <a:lnTo>
                    <a:pt x="405" y="8"/>
                  </a:lnTo>
                  <a:lnTo>
                    <a:pt x="414" y="8"/>
                  </a:lnTo>
                  <a:lnTo>
                    <a:pt x="422" y="7"/>
                  </a:lnTo>
                  <a:lnTo>
                    <a:pt x="429" y="5"/>
                  </a:lnTo>
                  <a:lnTo>
                    <a:pt x="437" y="5"/>
                  </a:lnTo>
                  <a:lnTo>
                    <a:pt x="444" y="5"/>
                  </a:lnTo>
                  <a:lnTo>
                    <a:pt x="452" y="3"/>
                  </a:lnTo>
                  <a:lnTo>
                    <a:pt x="459" y="3"/>
                  </a:lnTo>
                  <a:lnTo>
                    <a:pt x="467" y="2"/>
                  </a:lnTo>
                  <a:lnTo>
                    <a:pt x="474" y="2"/>
                  </a:lnTo>
                  <a:lnTo>
                    <a:pt x="480" y="0"/>
                  </a:lnTo>
                  <a:lnTo>
                    <a:pt x="485" y="0"/>
                  </a:lnTo>
                  <a:lnTo>
                    <a:pt x="492" y="0"/>
                  </a:lnTo>
                  <a:lnTo>
                    <a:pt x="498" y="0"/>
                  </a:lnTo>
                  <a:lnTo>
                    <a:pt x="503" y="0"/>
                  </a:lnTo>
                  <a:lnTo>
                    <a:pt x="508" y="0"/>
                  </a:lnTo>
                  <a:lnTo>
                    <a:pt x="515" y="0"/>
                  </a:lnTo>
                  <a:lnTo>
                    <a:pt x="520" y="0"/>
                  </a:lnTo>
                  <a:lnTo>
                    <a:pt x="523" y="0"/>
                  </a:lnTo>
                  <a:lnTo>
                    <a:pt x="528" y="0"/>
                  </a:lnTo>
                  <a:lnTo>
                    <a:pt x="532" y="2"/>
                  </a:lnTo>
                  <a:lnTo>
                    <a:pt x="535" y="2"/>
                  </a:lnTo>
                  <a:lnTo>
                    <a:pt x="538" y="3"/>
                  </a:lnTo>
                  <a:lnTo>
                    <a:pt x="542" y="3"/>
                  </a:lnTo>
                  <a:lnTo>
                    <a:pt x="543" y="5"/>
                  </a:lnTo>
                  <a:lnTo>
                    <a:pt x="547" y="5"/>
                  </a:lnTo>
                  <a:lnTo>
                    <a:pt x="548" y="8"/>
                  </a:lnTo>
                  <a:lnTo>
                    <a:pt x="552" y="10"/>
                  </a:lnTo>
                  <a:lnTo>
                    <a:pt x="553" y="13"/>
                  </a:lnTo>
                  <a:lnTo>
                    <a:pt x="557" y="17"/>
                  </a:lnTo>
                  <a:lnTo>
                    <a:pt x="558" y="20"/>
                  </a:lnTo>
                  <a:lnTo>
                    <a:pt x="562" y="22"/>
                  </a:lnTo>
                  <a:lnTo>
                    <a:pt x="563" y="25"/>
                  </a:lnTo>
                  <a:lnTo>
                    <a:pt x="567" y="28"/>
                  </a:lnTo>
                  <a:lnTo>
                    <a:pt x="567" y="33"/>
                  </a:lnTo>
                  <a:lnTo>
                    <a:pt x="570" y="37"/>
                  </a:lnTo>
                  <a:lnTo>
                    <a:pt x="572" y="40"/>
                  </a:lnTo>
                  <a:lnTo>
                    <a:pt x="573" y="45"/>
                  </a:lnTo>
                  <a:lnTo>
                    <a:pt x="575" y="50"/>
                  </a:lnTo>
                  <a:lnTo>
                    <a:pt x="578" y="53"/>
                  </a:lnTo>
                  <a:lnTo>
                    <a:pt x="580" y="57"/>
                  </a:lnTo>
                  <a:lnTo>
                    <a:pt x="582" y="62"/>
                  </a:lnTo>
                  <a:lnTo>
                    <a:pt x="583" y="67"/>
                  </a:lnTo>
                  <a:lnTo>
                    <a:pt x="585" y="72"/>
                  </a:lnTo>
                  <a:lnTo>
                    <a:pt x="587" y="75"/>
                  </a:lnTo>
                  <a:lnTo>
                    <a:pt x="588" y="80"/>
                  </a:lnTo>
                  <a:lnTo>
                    <a:pt x="590" y="85"/>
                  </a:lnTo>
                  <a:lnTo>
                    <a:pt x="590" y="88"/>
                  </a:lnTo>
                  <a:lnTo>
                    <a:pt x="592" y="92"/>
                  </a:lnTo>
                  <a:lnTo>
                    <a:pt x="592" y="97"/>
                  </a:lnTo>
                  <a:lnTo>
                    <a:pt x="593" y="100"/>
                  </a:lnTo>
                  <a:lnTo>
                    <a:pt x="593" y="105"/>
                  </a:lnTo>
                  <a:lnTo>
                    <a:pt x="595" y="107"/>
                  </a:lnTo>
                  <a:lnTo>
                    <a:pt x="595" y="112"/>
                  </a:lnTo>
                  <a:lnTo>
                    <a:pt x="595" y="115"/>
                  </a:lnTo>
                  <a:lnTo>
                    <a:pt x="595" y="118"/>
                  </a:lnTo>
                  <a:lnTo>
                    <a:pt x="595" y="128"/>
                  </a:lnTo>
                  <a:lnTo>
                    <a:pt x="595" y="138"/>
                  </a:lnTo>
                  <a:lnTo>
                    <a:pt x="593" y="147"/>
                  </a:lnTo>
                  <a:lnTo>
                    <a:pt x="592" y="157"/>
                  </a:lnTo>
                  <a:lnTo>
                    <a:pt x="588" y="165"/>
                  </a:lnTo>
                  <a:lnTo>
                    <a:pt x="587" y="173"/>
                  </a:lnTo>
                  <a:lnTo>
                    <a:pt x="583" y="180"/>
                  </a:lnTo>
                  <a:lnTo>
                    <a:pt x="578" y="188"/>
                  </a:lnTo>
                  <a:lnTo>
                    <a:pt x="575" y="194"/>
                  </a:lnTo>
                  <a:lnTo>
                    <a:pt x="570" y="200"/>
                  </a:lnTo>
                  <a:lnTo>
                    <a:pt x="567" y="207"/>
                  </a:lnTo>
                  <a:lnTo>
                    <a:pt x="562" y="212"/>
                  </a:lnTo>
                  <a:lnTo>
                    <a:pt x="557" y="217"/>
                  </a:lnTo>
                  <a:lnTo>
                    <a:pt x="550" y="224"/>
                  </a:lnTo>
                  <a:lnTo>
                    <a:pt x="543" y="227"/>
                  </a:lnTo>
                  <a:lnTo>
                    <a:pt x="537" y="232"/>
                  </a:lnTo>
                  <a:lnTo>
                    <a:pt x="530" y="237"/>
                  </a:lnTo>
                  <a:lnTo>
                    <a:pt x="523" y="240"/>
                  </a:lnTo>
                  <a:lnTo>
                    <a:pt x="515" y="244"/>
                  </a:lnTo>
                  <a:lnTo>
                    <a:pt x="507" y="247"/>
                  </a:lnTo>
                  <a:lnTo>
                    <a:pt x="498" y="250"/>
                  </a:lnTo>
                  <a:lnTo>
                    <a:pt x="490" y="254"/>
                  </a:lnTo>
                  <a:lnTo>
                    <a:pt x="483" y="257"/>
                  </a:lnTo>
                  <a:lnTo>
                    <a:pt x="475" y="259"/>
                  </a:lnTo>
                  <a:lnTo>
                    <a:pt x="465" y="262"/>
                  </a:lnTo>
                  <a:lnTo>
                    <a:pt x="457" y="265"/>
                  </a:lnTo>
                  <a:lnTo>
                    <a:pt x="447" y="267"/>
                  </a:lnTo>
                  <a:lnTo>
                    <a:pt x="439" y="270"/>
                  </a:lnTo>
                  <a:lnTo>
                    <a:pt x="429" y="272"/>
                  </a:lnTo>
                  <a:lnTo>
                    <a:pt x="419" y="274"/>
                  </a:lnTo>
                  <a:lnTo>
                    <a:pt x="409" y="275"/>
                  </a:lnTo>
                  <a:lnTo>
                    <a:pt x="400" y="279"/>
                  </a:lnTo>
                  <a:lnTo>
                    <a:pt x="400" y="280"/>
                  </a:lnTo>
                  <a:lnTo>
                    <a:pt x="399" y="282"/>
                  </a:lnTo>
                  <a:lnTo>
                    <a:pt x="397" y="284"/>
                  </a:lnTo>
                  <a:lnTo>
                    <a:pt x="395" y="287"/>
                  </a:lnTo>
                  <a:lnTo>
                    <a:pt x="394" y="290"/>
                  </a:lnTo>
                  <a:lnTo>
                    <a:pt x="392" y="292"/>
                  </a:lnTo>
                  <a:lnTo>
                    <a:pt x="390" y="297"/>
                  </a:lnTo>
                  <a:lnTo>
                    <a:pt x="387" y="302"/>
                  </a:lnTo>
                  <a:lnTo>
                    <a:pt x="385" y="307"/>
                  </a:lnTo>
                  <a:lnTo>
                    <a:pt x="382" y="310"/>
                  </a:lnTo>
                  <a:lnTo>
                    <a:pt x="379" y="315"/>
                  </a:lnTo>
                  <a:lnTo>
                    <a:pt x="377" y="322"/>
                  </a:lnTo>
                  <a:lnTo>
                    <a:pt x="374" y="327"/>
                  </a:lnTo>
                  <a:lnTo>
                    <a:pt x="370" y="332"/>
                  </a:lnTo>
                  <a:lnTo>
                    <a:pt x="367" y="339"/>
                  </a:lnTo>
                  <a:lnTo>
                    <a:pt x="364" y="344"/>
                  </a:lnTo>
                  <a:lnTo>
                    <a:pt x="360" y="350"/>
                  </a:lnTo>
                  <a:lnTo>
                    <a:pt x="357" y="357"/>
                  </a:lnTo>
                  <a:lnTo>
                    <a:pt x="354" y="362"/>
                  </a:lnTo>
                  <a:lnTo>
                    <a:pt x="352" y="369"/>
                  </a:lnTo>
                  <a:lnTo>
                    <a:pt x="349" y="374"/>
                  </a:lnTo>
                  <a:lnTo>
                    <a:pt x="346" y="380"/>
                  </a:lnTo>
                  <a:lnTo>
                    <a:pt x="344" y="387"/>
                  </a:lnTo>
                  <a:lnTo>
                    <a:pt x="342" y="390"/>
                  </a:lnTo>
                  <a:lnTo>
                    <a:pt x="339" y="395"/>
                  </a:lnTo>
                  <a:lnTo>
                    <a:pt x="337" y="402"/>
                  </a:lnTo>
                  <a:lnTo>
                    <a:pt x="336" y="407"/>
                  </a:lnTo>
                  <a:lnTo>
                    <a:pt x="336" y="409"/>
                  </a:lnTo>
                  <a:lnTo>
                    <a:pt x="334" y="414"/>
                  </a:lnTo>
                  <a:lnTo>
                    <a:pt x="334" y="417"/>
                  </a:lnTo>
                  <a:lnTo>
                    <a:pt x="334" y="420"/>
                  </a:lnTo>
                  <a:lnTo>
                    <a:pt x="334" y="424"/>
                  </a:lnTo>
                  <a:lnTo>
                    <a:pt x="334" y="425"/>
                  </a:lnTo>
                  <a:lnTo>
                    <a:pt x="334" y="427"/>
                  </a:lnTo>
                  <a:lnTo>
                    <a:pt x="334" y="430"/>
                  </a:lnTo>
                  <a:lnTo>
                    <a:pt x="334" y="434"/>
                  </a:lnTo>
                  <a:lnTo>
                    <a:pt x="334" y="437"/>
                  </a:lnTo>
                  <a:lnTo>
                    <a:pt x="334" y="440"/>
                  </a:lnTo>
                  <a:lnTo>
                    <a:pt x="334" y="442"/>
                  </a:lnTo>
                  <a:lnTo>
                    <a:pt x="336" y="445"/>
                  </a:lnTo>
                  <a:lnTo>
                    <a:pt x="336" y="449"/>
                  </a:lnTo>
                  <a:lnTo>
                    <a:pt x="336" y="452"/>
                  </a:lnTo>
                  <a:lnTo>
                    <a:pt x="336" y="455"/>
                  </a:lnTo>
                  <a:lnTo>
                    <a:pt x="337" y="459"/>
                  </a:lnTo>
                  <a:lnTo>
                    <a:pt x="337" y="460"/>
                  </a:lnTo>
                  <a:lnTo>
                    <a:pt x="337" y="464"/>
                  </a:lnTo>
                  <a:lnTo>
                    <a:pt x="337" y="467"/>
                  </a:lnTo>
                  <a:lnTo>
                    <a:pt x="339" y="470"/>
                  </a:lnTo>
                  <a:lnTo>
                    <a:pt x="339" y="474"/>
                  </a:lnTo>
                  <a:lnTo>
                    <a:pt x="339" y="475"/>
                  </a:lnTo>
                  <a:lnTo>
                    <a:pt x="339" y="477"/>
                  </a:lnTo>
                  <a:lnTo>
                    <a:pt x="341" y="480"/>
                  </a:lnTo>
                  <a:lnTo>
                    <a:pt x="341" y="482"/>
                  </a:lnTo>
                  <a:lnTo>
                    <a:pt x="341" y="485"/>
                  </a:lnTo>
                  <a:lnTo>
                    <a:pt x="341" y="487"/>
                  </a:lnTo>
                  <a:lnTo>
                    <a:pt x="341" y="489"/>
                  </a:lnTo>
                  <a:lnTo>
                    <a:pt x="342" y="490"/>
                  </a:lnTo>
                  <a:lnTo>
                    <a:pt x="342" y="492"/>
                  </a:lnTo>
                  <a:lnTo>
                    <a:pt x="342" y="492"/>
                  </a:lnTo>
                  <a:lnTo>
                    <a:pt x="342" y="494"/>
                  </a:lnTo>
                  <a:lnTo>
                    <a:pt x="341" y="492"/>
                  </a:lnTo>
                  <a:lnTo>
                    <a:pt x="339" y="492"/>
                  </a:lnTo>
                  <a:lnTo>
                    <a:pt x="337" y="492"/>
                  </a:lnTo>
                  <a:lnTo>
                    <a:pt x="334" y="489"/>
                  </a:lnTo>
                  <a:lnTo>
                    <a:pt x="331" y="487"/>
                  </a:lnTo>
                  <a:lnTo>
                    <a:pt x="326" y="484"/>
                  </a:lnTo>
                  <a:lnTo>
                    <a:pt x="324" y="482"/>
                  </a:lnTo>
                  <a:lnTo>
                    <a:pt x="319" y="479"/>
                  </a:lnTo>
                  <a:lnTo>
                    <a:pt x="312" y="475"/>
                  </a:lnTo>
                  <a:lnTo>
                    <a:pt x="307" y="472"/>
                  </a:lnTo>
                  <a:lnTo>
                    <a:pt x="302" y="469"/>
                  </a:lnTo>
                  <a:lnTo>
                    <a:pt x="296" y="465"/>
                  </a:lnTo>
                  <a:lnTo>
                    <a:pt x="289" y="460"/>
                  </a:lnTo>
                  <a:lnTo>
                    <a:pt x="282" y="459"/>
                  </a:lnTo>
                  <a:lnTo>
                    <a:pt x="276" y="454"/>
                  </a:lnTo>
                  <a:lnTo>
                    <a:pt x="269" y="450"/>
                  </a:lnTo>
                  <a:lnTo>
                    <a:pt x="262" y="447"/>
                  </a:lnTo>
                  <a:lnTo>
                    <a:pt x="256" y="442"/>
                  </a:lnTo>
                  <a:lnTo>
                    <a:pt x="249" y="440"/>
                  </a:lnTo>
                  <a:lnTo>
                    <a:pt x="244" y="437"/>
                  </a:lnTo>
                  <a:lnTo>
                    <a:pt x="239" y="432"/>
                  </a:lnTo>
                  <a:lnTo>
                    <a:pt x="232" y="429"/>
                  </a:lnTo>
                  <a:lnTo>
                    <a:pt x="227" y="425"/>
                  </a:lnTo>
                  <a:lnTo>
                    <a:pt x="221" y="425"/>
                  </a:lnTo>
                  <a:lnTo>
                    <a:pt x="216" y="422"/>
                  </a:lnTo>
                  <a:lnTo>
                    <a:pt x="211" y="420"/>
                  </a:lnTo>
                  <a:lnTo>
                    <a:pt x="208" y="417"/>
                  </a:lnTo>
                  <a:lnTo>
                    <a:pt x="203" y="415"/>
                  </a:lnTo>
                  <a:lnTo>
                    <a:pt x="199" y="415"/>
                  </a:lnTo>
                  <a:lnTo>
                    <a:pt x="196" y="414"/>
                  </a:lnTo>
                  <a:lnTo>
                    <a:pt x="194" y="414"/>
                  </a:lnTo>
                  <a:lnTo>
                    <a:pt x="186" y="414"/>
                  </a:lnTo>
                  <a:lnTo>
                    <a:pt x="179" y="414"/>
                  </a:lnTo>
                  <a:lnTo>
                    <a:pt x="173" y="415"/>
                  </a:lnTo>
                  <a:lnTo>
                    <a:pt x="166" y="415"/>
                  </a:lnTo>
                  <a:lnTo>
                    <a:pt x="161" y="417"/>
                  </a:lnTo>
                  <a:lnTo>
                    <a:pt x="156" y="419"/>
                  </a:lnTo>
                  <a:lnTo>
                    <a:pt x="151" y="419"/>
                  </a:lnTo>
                  <a:lnTo>
                    <a:pt x="148" y="420"/>
                  </a:lnTo>
                  <a:lnTo>
                    <a:pt x="143" y="422"/>
                  </a:lnTo>
                  <a:lnTo>
                    <a:pt x="139" y="422"/>
                  </a:lnTo>
                  <a:lnTo>
                    <a:pt x="136" y="424"/>
                  </a:lnTo>
                  <a:lnTo>
                    <a:pt x="133" y="425"/>
                  </a:lnTo>
                  <a:lnTo>
                    <a:pt x="129" y="425"/>
                  </a:lnTo>
                  <a:lnTo>
                    <a:pt x="126" y="425"/>
                  </a:lnTo>
                  <a:lnTo>
                    <a:pt x="123" y="425"/>
                  </a:lnTo>
                  <a:lnTo>
                    <a:pt x="121" y="425"/>
                  </a:lnTo>
                  <a:lnTo>
                    <a:pt x="118" y="425"/>
                  </a:lnTo>
                  <a:lnTo>
                    <a:pt x="114" y="425"/>
                  </a:lnTo>
                  <a:lnTo>
                    <a:pt x="111" y="425"/>
                  </a:lnTo>
                  <a:lnTo>
                    <a:pt x="108" y="425"/>
                  </a:lnTo>
                  <a:lnTo>
                    <a:pt x="104" y="424"/>
                  </a:lnTo>
                  <a:lnTo>
                    <a:pt x="101" y="422"/>
                  </a:lnTo>
                  <a:lnTo>
                    <a:pt x="96" y="420"/>
                  </a:lnTo>
                  <a:lnTo>
                    <a:pt x="91" y="417"/>
                  </a:lnTo>
                  <a:lnTo>
                    <a:pt x="86" y="414"/>
                  </a:lnTo>
                  <a:lnTo>
                    <a:pt x="81" y="410"/>
                  </a:lnTo>
                  <a:lnTo>
                    <a:pt x="76" y="407"/>
                  </a:lnTo>
                  <a:lnTo>
                    <a:pt x="70" y="402"/>
                  </a:lnTo>
                  <a:lnTo>
                    <a:pt x="63" y="395"/>
                  </a:lnTo>
                  <a:lnTo>
                    <a:pt x="55" y="390"/>
                  </a:lnTo>
                  <a:lnTo>
                    <a:pt x="46" y="382"/>
                  </a:lnTo>
                  <a:lnTo>
                    <a:pt x="38" y="374"/>
                  </a:lnTo>
                  <a:lnTo>
                    <a:pt x="0" y="395"/>
                  </a:lnTo>
                  <a:lnTo>
                    <a:pt x="43" y="337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29" name="Freeform 125"/>
            <p:cNvSpPr>
              <a:spLocks/>
            </p:cNvSpPr>
            <p:nvPr/>
          </p:nvSpPr>
          <p:spPr bwMode="auto">
            <a:xfrm>
              <a:off x="2692" y="1914"/>
              <a:ext cx="259" cy="528"/>
            </a:xfrm>
            <a:custGeom>
              <a:avLst/>
              <a:gdLst/>
              <a:ahLst/>
              <a:cxnLst>
                <a:cxn ang="0">
                  <a:pos x="13" y="512"/>
                </a:cxn>
                <a:cxn ang="0">
                  <a:pos x="40" y="478"/>
                </a:cxn>
                <a:cxn ang="0">
                  <a:pos x="71" y="450"/>
                </a:cxn>
                <a:cxn ang="0">
                  <a:pos x="154" y="398"/>
                </a:cxn>
                <a:cxn ang="0">
                  <a:pos x="141" y="395"/>
                </a:cxn>
                <a:cxn ang="0">
                  <a:pos x="81" y="417"/>
                </a:cxn>
                <a:cxn ang="0">
                  <a:pos x="96" y="378"/>
                </a:cxn>
                <a:cxn ang="0">
                  <a:pos x="111" y="342"/>
                </a:cxn>
                <a:cxn ang="0">
                  <a:pos x="110" y="338"/>
                </a:cxn>
                <a:cxn ang="0">
                  <a:pos x="86" y="377"/>
                </a:cxn>
                <a:cxn ang="0">
                  <a:pos x="65" y="415"/>
                </a:cxn>
                <a:cxn ang="0">
                  <a:pos x="63" y="410"/>
                </a:cxn>
                <a:cxn ang="0">
                  <a:pos x="78" y="367"/>
                </a:cxn>
                <a:cxn ang="0">
                  <a:pos x="95" y="325"/>
                </a:cxn>
                <a:cxn ang="0">
                  <a:pos x="91" y="323"/>
                </a:cxn>
                <a:cxn ang="0">
                  <a:pos x="80" y="345"/>
                </a:cxn>
                <a:cxn ang="0">
                  <a:pos x="65" y="368"/>
                </a:cxn>
                <a:cxn ang="0">
                  <a:pos x="65" y="358"/>
                </a:cxn>
                <a:cxn ang="0">
                  <a:pos x="76" y="315"/>
                </a:cxn>
                <a:cxn ang="0">
                  <a:pos x="93" y="273"/>
                </a:cxn>
                <a:cxn ang="0">
                  <a:pos x="115" y="235"/>
                </a:cxn>
                <a:cxn ang="0">
                  <a:pos x="135" y="201"/>
                </a:cxn>
                <a:cxn ang="0">
                  <a:pos x="138" y="193"/>
                </a:cxn>
                <a:cxn ang="0">
                  <a:pos x="116" y="216"/>
                </a:cxn>
                <a:cxn ang="0">
                  <a:pos x="91" y="245"/>
                </a:cxn>
                <a:cxn ang="0">
                  <a:pos x="80" y="275"/>
                </a:cxn>
                <a:cxn ang="0">
                  <a:pos x="63" y="318"/>
                </a:cxn>
                <a:cxn ang="0">
                  <a:pos x="51" y="350"/>
                </a:cxn>
                <a:cxn ang="0">
                  <a:pos x="56" y="303"/>
                </a:cxn>
                <a:cxn ang="0">
                  <a:pos x="80" y="236"/>
                </a:cxn>
                <a:cxn ang="0">
                  <a:pos x="105" y="176"/>
                </a:cxn>
                <a:cxn ang="0">
                  <a:pos x="88" y="205"/>
                </a:cxn>
                <a:cxn ang="0">
                  <a:pos x="68" y="240"/>
                </a:cxn>
                <a:cxn ang="0">
                  <a:pos x="46" y="275"/>
                </a:cxn>
                <a:cxn ang="0">
                  <a:pos x="60" y="238"/>
                </a:cxn>
                <a:cxn ang="0">
                  <a:pos x="85" y="180"/>
                </a:cxn>
                <a:cxn ang="0">
                  <a:pos x="111" y="136"/>
                </a:cxn>
                <a:cxn ang="0">
                  <a:pos x="140" y="100"/>
                </a:cxn>
                <a:cxn ang="0">
                  <a:pos x="163" y="71"/>
                </a:cxn>
                <a:cxn ang="0">
                  <a:pos x="163" y="76"/>
                </a:cxn>
                <a:cxn ang="0">
                  <a:pos x="153" y="98"/>
                </a:cxn>
                <a:cxn ang="0">
                  <a:pos x="143" y="118"/>
                </a:cxn>
                <a:cxn ang="0">
                  <a:pos x="161" y="108"/>
                </a:cxn>
                <a:cxn ang="0">
                  <a:pos x="188" y="78"/>
                </a:cxn>
                <a:cxn ang="0">
                  <a:pos x="214" y="46"/>
                </a:cxn>
                <a:cxn ang="0">
                  <a:pos x="213" y="53"/>
                </a:cxn>
                <a:cxn ang="0">
                  <a:pos x="203" y="75"/>
                </a:cxn>
                <a:cxn ang="0">
                  <a:pos x="189" y="93"/>
                </a:cxn>
                <a:cxn ang="0">
                  <a:pos x="206" y="75"/>
                </a:cxn>
                <a:cxn ang="0">
                  <a:pos x="231" y="50"/>
                </a:cxn>
                <a:cxn ang="0">
                  <a:pos x="258" y="25"/>
                </a:cxn>
                <a:cxn ang="0">
                  <a:pos x="254" y="8"/>
                </a:cxn>
                <a:cxn ang="0">
                  <a:pos x="246" y="1"/>
                </a:cxn>
                <a:cxn ang="0">
                  <a:pos x="219" y="18"/>
                </a:cxn>
                <a:cxn ang="0">
                  <a:pos x="183" y="43"/>
                </a:cxn>
                <a:cxn ang="0">
                  <a:pos x="148" y="68"/>
                </a:cxn>
                <a:cxn ang="0">
                  <a:pos x="118" y="91"/>
                </a:cxn>
                <a:cxn ang="0">
                  <a:pos x="93" y="120"/>
                </a:cxn>
                <a:cxn ang="0">
                  <a:pos x="41" y="226"/>
                </a:cxn>
                <a:cxn ang="0">
                  <a:pos x="7" y="348"/>
                </a:cxn>
                <a:cxn ang="0">
                  <a:pos x="0" y="482"/>
                </a:cxn>
              </a:cxnLst>
              <a:rect l="0" t="0" r="r" b="b"/>
              <a:pathLst>
                <a:path w="259" h="528">
                  <a:moveTo>
                    <a:pt x="2" y="528"/>
                  </a:moveTo>
                  <a:lnTo>
                    <a:pt x="2" y="528"/>
                  </a:lnTo>
                  <a:lnTo>
                    <a:pt x="3" y="528"/>
                  </a:lnTo>
                  <a:lnTo>
                    <a:pt x="3" y="527"/>
                  </a:lnTo>
                  <a:lnTo>
                    <a:pt x="5" y="525"/>
                  </a:lnTo>
                  <a:lnTo>
                    <a:pt x="5" y="523"/>
                  </a:lnTo>
                  <a:lnTo>
                    <a:pt x="7" y="522"/>
                  </a:lnTo>
                  <a:lnTo>
                    <a:pt x="8" y="518"/>
                  </a:lnTo>
                  <a:lnTo>
                    <a:pt x="10" y="517"/>
                  </a:lnTo>
                  <a:lnTo>
                    <a:pt x="12" y="513"/>
                  </a:lnTo>
                  <a:lnTo>
                    <a:pt x="13" y="512"/>
                  </a:lnTo>
                  <a:lnTo>
                    <a:pt x="15" y="508"/>
                  </a:lnTo>
                  <a:lnTo>
                    <a:pt x="18" y="505"/>
                  </a:lnTo>
                  <a:lnTo>
                    <a:pt x="20" y="502"/>
                  </a:lnTo>
                  <a:lnTo>
                    <a:pt x="22" y="498"/>
                  </a:lnTo>
                  <a:lnTo>
                    <a:pt x="25" y="495"/>
                  </a:lnTo>
                  <a:lnTo>
                    <a:pt x="26" y="493"/>
                  </a:lnTo>
                  <a:lnTo>
                    <a:pt x="30" y="490"/>
                  </a:lnTo>
                  <a:lnTo>
                    <a:pt x="31" y="487"/>
                  </a:lnTo>
                  <a:lnTo>
                    <a:pt x="35" y="483"/>
                  </a:lnTo>
                  <a:lnTo>
                    <a:pt x="36" y="480"/>
                  </a:lnTo>
                  <a:lnTo>
                    <a:pt x="40" y="478"/>
                  </a:lnTo>
                  <a:lnTo>
                    <a:pt x="41" y="475"/>
                  </a:lnTo>
                  <a:lnTo>
                    <a:pt x="43" y="472"/>
                  </a:lnTo>
                  <a:lnTo>
                    <a:pt x="45" y="468"/>
                  </a:lnTo>
                  <a:lnTo>
                    <a:pt x="46" y="467"/>
                  </a:lnTo>
                  <a:lnTo>
                    <a:pt x="50" y="463"/>
                  </a:lnTo>
                  <a:lnTo>
                    <a:pt x="51" y="462"/>
                  </a:lnTo>
                  <a:lnTo>
                    <a:pt x="53" y="462"/>
                  </a:lnTo>
                  <a:lnTo>
                    <a:pt x="56" y="458"/>
                  </a:lnTo>
                  <a:lnTo>
                    <a:pt x="58" y="458"/>
                  </a:lnTo>
                  <a:lnTo>
                    <a:pt x="60" y="457"/>
                  </a:lnTo>
                  <a:lnTo>
                    <a:pt x="71" y="450"/>
                  </a:lnTo>
                  <a:lnTo>
                    <a:pt x="83" y="443"/>
                  </a:lnTo>
                  <a:lnTo>
                    <a:pt x="93" y="438"/>
                  </a:lnTo>
                  <a:lnTo>
                    <a:pt x="103" y="433"/>
                  </a:lnTo>
                  <a:lnTo>
                    <a:pt x="111" y="427"/>
                  </a:lnTo>
                  <a:lnTo>
                    <a:pt x="120" y="423"/>
                  </a:lnTo>
                  <a:lnTo>
                    <a:pt x="126" y="418"/>
                  </a:lnTo>
                  <a:lnTo>
                    <a:pt x="133" y="413"/>
                  </a:lnTo>
                  <a:lnTo>
                    <a:pt x="140" y="410"/>
                  </a:lnTo>
                  <a:lnTo>
                    <a:pt x="146" y="407"/>
                  </a:lnTo>
                  <a:lnTo>
                    <a:pt x="151" y="402"/>
                  </a:lnTo>
                  <a:lnTo>
                    <a:pt x="154" y="398"/>
                  </a:lnTo>
                  <a:lnTo>
                    <a:pt x="158" y="395"/>
                  </a:lnTo>
                  <a:lnTo>
                    <a:pt x="161" y="393"/>
                  </a:lnTo>
                  <a:lnTo>
                    <a:pt x="163" y="392"/>
                  </a:lnTo>
                  <a:lnTo>
                    <a:pt x="164" y="390"/>
                  </a:lnTo>
                  <a:lnTo>
                    <a:pt x="164" y="388"/>
                  </a:lnTo>
                  <a:lnTo>
                    <a:pt x="163" y="388"/>
                  </a:lnTo>
                  <a:lnTo>
                    <a:pt x="159" y="388"/>
                  </a:lnTo>
                  <a:lnTo>
                    <a:pt x="156" y="390"/>
                  </a:lnTo>
                  <a:lnTo>
                    <a:pt x="151" y="392"/>
                  </a:lnTo>
                  <a:lnTo>
                    <a:pt x="146" y="393"/>
                  </a:lnTo>
                  <a:lnTo>
                    <a:pt x="141" y="395"/>
                  </a:lnTo>
                  <a:lnTo>
                    <a:pt x="133" y="398"/>
                  </a:lnTo>
                  <a:lnTo>
                    <a:pt x="126" y="402"/>
                  </a:lnTo>
                  <a:lnTo>
                    <a:pt x="120" y="407"/>
                  </a:lnTo>
                  <a:lnTo>
                    <a:pt x="110" y="412"/>
                  </a:lnTo>
                  <a:lnTo>
                    <a:pt x="100" y="417"/>
                  </a:lnTo>
                  <a:lnTo>
                    <a:pt x="88" y="423"/>
                  </a:lnTo>
                  <a:lnTo>
                    <a:pt x="75" y="430"/>
                  </a:lnTo>
                  <a:lnTo>
                    <a:pt x="76" y="427"/>
                  </a:lnTo>
                  <a:lnTo>
                    <a:pt x="78" y="423"/>
                  </a:lnTo>
                  <a:lnTo>
                    <a:pt x="80" y="420"/>
                  </a:lnTo>
                  <a:lnTo>
                    <a:pt x="81" y="417"/>
                  </a:lnTo>
                  <a:lnTo>
                    <a:pt x="83" y="413"/>
                  </a:lnTo>
                  <a:lnTo>
                    <a:pt x="83" y="410"/>
                  </a:lnTo>
                  <a:lnTo>
                    <a:pt x="85" y="407"/>
                  </a:lnTo>
                  <a:lnTo>
                    <a:pt x="86" y="403"/>
                  </a:lnTo>
                  <a:lnTo>
                    <a:pt x="88" y="400"/>
                  </a:lnTo>
                  <a:lnTo>
                    <a:pt x="90" y="395"/>
                  </a:lnTo>
                  <a:lnTo>
                    <a:pt x="91" y="393"/>
                  </a:lnTo>
                  <a:lnTo>
                    <a:pt x="91" y="390"/>
                  </a:lnTo>
                  <a:lnTo>
                    <a:pt x="93" y="387"/>
                  </a:lnTo>
                  <a:lnTo>
                    <a:pt x="95" y="382"/>
                  </a:lnTo>
                  <a:lnTo>
                    <a:pt x="96" y="378"/>
                  </a:lnTo>
                  <a:lnTo>
                    <a:pt x="98" y="377"/>
                  </a:lnTo>
                  <a:lnTo>
                    <a:pt x="100" y="373"/>
                  </a:lnTo>
                  <a:lnTo>
                    <a:pt x="100" y="368"/>
                  </a:lnTo>
                  <a:lnTo>
                    <a:pt x="101" y="365"/>
                  </a:lnTo>
                  <a:lnTo>
                    <a:pt x="103" y="362"/>
                  </a:lnTo>
                  <a:lnTo>
                    <a:pt x="105" y="360"/>
                  </a:lnTo>
                  <a:lnTo>
                    <a:pt x="106" y="355"/>
                  </a:lnTo>
                  <a:lnTo>
                    <a:pt x="106" y="352"/>
                  </a:lnTo>
                  <a:lnTo>
                    <a:pt x="108" y="348"/>
                  </a:lnTo>
                  <a:lnTo>
                    <a:pt x="110" y="345"/>
                  </a:lnTo>
                  <a:lnTo>
                    <a:pt x="111" y="342"/>
                  </a:lnTo>
                  <a:lnTo>
                    <a:pt x="113" y="338"/>
                  </a:lnTo>
                  <a:lnTo>
                    <a:pt x="115" y="335"/>
                  </a:lnTo>
                  <a:lnTo>
                    <a:pt x="115" y="332"/>
                  </a:lnTo>
                  <a:lnTo>
                    <a:pt x="116" y="327"/>
                  </a:lnTo>
                  <a:lnTo>
                    <a:pt x="118" y="325"/>
                  </a:lnTo>
                  <a:lnTo>
                    <a:pt x="120" y="322"/>
                  </a:lnTo>
                  <a:lnTo>
                    <a:pt x="118" y="325"/>
                  </a:lnTo>
                  <a:lnTo>
                    <a:pt x="115" y="327"/>
                  </a:lnTo>
                  <a:lnTo>
                    <a:pt x="113" y="332"/>
                  </a:lnTo>
                  <a:lnTo>
                    <a:pt x="111" y="335"/>
                  </a:lnTo>
                  <a:lnTo>
                    <a:pt x="110" y="338"/>
                  </a:lnTo>
                  <a:lnTo>
                    <a:pt x="106" y="343"/>
                  </a:lnTo>
                  <a:lnTo>
                    <a:pt x="105" y="345"/>
                  </a:lnTo>
                  <a:lnTo>
                    <a:pt x="103" y="348"/>
                  </a:lnTo>
                  <a:lnTo>
                    <a:pt x="101" y="353"/>
                  </a:lnTo>
                  <a:lnTo>
                    <a:pt x="98" y="357"/>
                  </a:lnTo>
                  <a:lnTo>
                    <a:pt x="96" y="360"/>
                  </a:lnTo>
                  <a:lnTo>
                    <a:pt x="95" y="363"/>
                  </a:lnTo>
                  <a:lnTo>
                    <a:pt x="93" y="367"/>
                  </a:lnTo>
                  <a:lnTo>
                    <a:pt x="91" y="370"/>
                  </a:lnTo>
                  <a:lnTo>
                    <a:pt x="88" y="375"/>
                  </a:lnTo>
                  <a:lnTo>
                    <a:pt x="86" y="377"/>
                  </a:lnTo>
                  <a:lnTo>
                    <a:pt x="85" y="380"/>
                  </a:lnTo>
                  <a:lnTo>
                    <a:pt x="83" y="385"/>
                  </a:lnTo>
                  <a:lnTo>
                    <a:pt x="80" y="388"/>
                  </a:lnTo>
                  <a:lnTo>
                    <a:pt x="78" y="392"/>
                  </a:lnTo>
                  <a:lnTo>
                    <a:pt x="76" y="393"/>
                  </a:lnTo>
                  <a:lnTo>
                    <a:pt x="75" y="398"/>
                  </a:lnTo>
                  <a:lnTo>
                    <a:pt x="73" y="402"/>
                  </a:lnTo>
                  <a:lnTo>
                    <a:pt x="70" y="405"/>
                  </a:lnTo>
                  <a:lnTo>
                    <a:pt x="68" y="410"/>
                  </a:lnTo>
                  <a:lnTo>
                    <a:pt x="66" y="412"/>
                  </a:lnTo>
                  <a:lnTo>
                    <a:pt x="65" y="415"/>
                  </a:lnTo>
                  <a:lnTo>
                    <a:pt x="61" y="420"/>
                  </a:lnTo>
                  <a:lnTo>
                    <a:pt x="60" y="423"/>
                  </a:lnTo>
                  <a:lnTo>
                    <a:pt x="58" y="427"/>
                  </a:lnTo>
                  <a:lnTo>
                    <a:pt x="56" y="430"/>
                  </a:lnTo>
                  <a:lnTo>
                    <a:pt x="53" y="433"/>
                  </a:lnTo>
                  <a:lnTo>
                    <a:pt x="55" y="430"/>
                  </a:lnTo>
                  <a:lnTo>
                    <a:pt x="56" y="427"/>
                  </a:lnTo>
                  <a:lnTo>
                    <a:pt x="58" y="422"/>
                  </a:lnTo>
                  <a:lnTo>
                    <a:pt x="60" y="418"/>
                  </a:lnTo>
                  <a:lnTo>
                    <a:pt x="61" y="413"/>
                  </a:lnTo>
                  <a:lnTo>
                    <a:pt x="63" y="410"/>
                  </a:lnTo>
                  <a:lnTo>
                    <a:pt x="65" y="407"/>
                  </a:lnTo>
                  <a:lnTo>
                    <a:pt x="65" y="403"/>
                  </a:lnTo>
                  <a:lnTo>
                    <a:pt x="66" y="398"/>
                  </a:lnTo>
                  <a:lnTo>
                    <a:pt x="68" y="393"/>
                  </a:lnTo>
                  <a:lnTo>
                    <a:pt x="70" y="392"/>
                  </a:lnTo>
                  <a:lnTo>
                    <a:pt x="71" y="387"/>
                  </a:lnTo>
                  <a:lnTo>
                    <a:pt x="73" y="383"/>
                  </a:lnTo>
                  <a:lnTo>
                    <a:pt x="75" y="378"/>
                  </a:lnTo>
                  <a:lnTo>
                    <a:pt x="76" y="377"/>
                  </a:lnTo>
                  <a:lnTo>
                    <a:pt x="76" y="372"/>
                  </a:lnTo>
                  <a:lnTo>
                    <a:pt x="78" y="367"/>
                  </a:lnTo>
                  <a:lnTo>
                    <a:pt x="80" y="363"/>
                  </a:lnTo>
                  <a:lnTo>
                    <a:pt x="81" y="360"/>
                  </a:lnTo>
                  <a:lnTo>
                    <a:pt x="83" y="357"/>
                  </a:lnTo>
                  <a:lnTo>
                    <a:pt x="85" y="352"/>
                  </a:lnTo>
                  <a:lnTo>
                    <a:pt x="86" y="347"/>
                  </a:lnTo>
                  <a:lnTo>
                    <a:pt x="88" y="343"/>
                  </a:lnTo>
                  <a:lnTo>
                    <a:pt x="88" y="340"/>
                  </a:lnTo>
                  <a:lnTo>
                    <a:pt x="90" y="337"/>
                  </a:lnTo>
                  <a:lnTo>
                    <a:pt x="91" y="332"/>
                  </a:lnTo>
                  <a:lnTo>
                    <a:pt x="93" y="328"/>
                  </a:lnTo>
                  <a:lnTo>
                    <a:pt x="95" y="325"/>
                  </a:lnTo>
                  <a:lnTo>
                    <a:pt x="96" y="320"/>
                  </a:lnTo>
                  <a:lnTo>
                    <a:pt x="98" y="317"/>
                  </a:lnTo>
                  <a:lnTo>
                    <a:pt x="100" y="312"/>
                  </a:lnTo>
                  <a:lnTo>
                    <a:pt x="100" y="310"/>
                  </a:lnTo>
                  <a:lnTo>
                    <a:pt x="100" y="310"/>
                  </a:lnTo>
                  <a:lnTo>
                    <a:pt x="98" y="312"/>
                  </a:lnTo>
                  <a:lnTo>
                    <a:pt x="96" y="315"/>
                  </a:lnTo>
                  <a:lnTo>
                    <a:pt x="96" y="317"/>
                  </a:lnTo>
                  <a:lnTo>
                    <a:pt x="95" y="320"/>
                  </a:lnTo>
                  <a:lnTo>
                    <a:pt x="93" y="322"/>
                  </a:lnTo>
                  <a:lnTo>
                    <a:pt x="91" y="323"/>
                  </a:lnTo>
                  <a:lnTo>
                    <a:pt x="91" y="327"/>
                  </a:lnTo>
                  <a:lnTo>
                    <a:pt x="90" y="327"/>
                  </a:lnTo>
                  <a:lnTo>
                    <a:pt x="88" y="328"/>
                  </a:lnTo>
                  <a:lnTo>
                    <a:pt x="88" y="332"/>
                  </a:lnTo>
                  <a:lnTo>
                    <a:pt x="86" y="333"/>
                  </a:lnTo>
                  <a:lnTo>
                    <a:pt x="85" y="337"/>
                  </a:lnTo>
                  <a:lnTo>
                    <a:pt x="83" y="338"/>
                  </a:lnTo>
                  <a:lnTo>
                    <a:pt x="83" y="340"/>
                  </a:lnTo>
                  <a:lnTo>
                    <a:pt x="81" y="343"/>
                  </a:lnTo>
                  <a:lnTo>
                    <a:pt x="80" y="343"/>
                  </a:lnTo>
                  <a:lnTo>
                    <a:pt x="80" y="345"/>
                  </a:lnTo>
                  <a:lnTo>
                    <a:pt x="78" y="348"/>
                  </a:lnTo>
                  <a:lnTo>
                    <a:pt x="76" y="350"/>
                  </a:lnTo>
                  <a:lnTo>
                    <a:pt x="75" y="353"/>
                  </a:lnTo>
                  <a:lnTo>
                    <a:pt x="75" y="355"/>
                  </a:lnTo>
                  <a:lnTo>
                    <a:pt x="73" y="357"/>
                  </a:lnTo>
                  <a:lnTo>
                    <a:pt x="71" y="360"/>
                  </a:lnTo>
                  <a:lnTo>
                    <a:pt x="70" y="360"/>
                  </a:lnTo>
                  <a:lnTo>
                    <a:pt x="70" y="362"/>
                  </a:lnTo>
                  <a:lnTo>
                    <a:pt x="68" y="365"/>
                  </a:lnTo>
                  <a:lnTo>
                    <a:pt x="66" y="367"/>
                  </a:lnTo>
                  <a:lnTo>
                    <a:pt x="65" y="368"/>
                  </a:lnTo>
                  <a:lnTo>
                    <a:pt x="65" y="372"/>
                  </a:lnTo>
                  <a:lnTo>
                    <a:pt x="63" y="373"/>
                  </a:lnTo>
                  <a:lnTo>
                    <a:pt x="61" y="375"/>
                  </a:lnTo>
                  <a:lnTo>
                    <a:pt x="61" y="373"/>
                  </a:lnTo>
                  <a:lnTo>
                    <a:pt x="63" y="372"/>
                  </a:lnTo>
                  <a:lnTo>
                    <a:pt x="63" y="370"/>
                  </a:lnTo>
                  <a:lnTo>
                    <a:pt x="63" y="368"/>
                  </a:lnTo>
                  <a:lnTo>
                    <a:pt x="63" y="367"/>
                  </a:lnTo>
                  <a:lnTo>
                    <a:pt x="65" y="363"/>
                  </a:lnTo>
                  <a:lnTo>
                    <a:pt x="65" y="360"/>
                  </a:lnTo>
                  <a:lnTo>
                    <a:pt x="65" y="358"/>
                  </a:lnTo>
                  <a:lnTo>
                    <a:pt x="66" y="355"/>
                  </a:lnTo>
                  <a:lnTo>
                    <a:pt x="66" y="352"/>
                  </a:lnTo>
                  <a:lnTo>
                    <a:pt x="68" y="348"/>
                  </a:lnTo>
                  <a:lnTo>
                    <a:pt x="68" y="343"/>
                  </a:lnTo>
                  <a:lnTo>
                    <a:pt x="70" y="342"/>
                  </a:lnTo>
                  <a:lnTo>
                    <a:pt x="70" y="337"/>
                  </a:lnTo>
                  <a:lnTo>
                    <a:pt x="71" y="332"/>
                  </a:lnTo>
                  <a:lnTo>
                    <a:pt x="73" y="328"/>
                  </a:lnTo>
                  <a:lnTo>
                    <a:pt x="73" y="325"/>
                  </a:lnTo>
                  <a:lnTo>
                    <a:pt x="75" y="320"/>
                  </a:lnTo>
                  <a:lnTo>
                    <a:pt x="76" y="315"/>
                  </a:lnTo>
                  <a:lnTo>
                    <a:pt x="78" y="312"/>
                  </a:lnTo>
                  <a:lnTo>
                    <a:pt x="80" y="308"/>
                  </a:lnTo>
                  <a:lnTo>
                    <a:pt x="80" y="303"/>
                  </a:lnTo>
                  <a:lnTo>
                    <a:pt x="81" y="298"/>
                  </a:lnTo>
                  <a:lnTo>
                    <a:pt x="83" y="295"/>
                  </a:lnTo>
                  <a:lnTo>
                    <a:pt x="85" y="292"/>
                  </a:lnTo>
                  <a:lnTo>
                    <a:pt x="86" y="287"/>
                  </a:lnTo>
                  <a:lnTo>
                    <a:pt x="88" y="283"/>
                  </a:lnTo>
                  <a:lnTo>
                    <a:pt x="90" y="280"/>
                  </a:lnTo>
                  <a:lnTo>
                    <a:pt x="91" y="276"/>
                  </a:lnTo>
                  <a:lnTo>
                    <a:pt x="93" y="273"/>
                  </a:lnTo>
                  <a:lnTo>
                    <a:pt x="95" y="270"/>
                  </a:lnTo>
                  <a:lnTo>
                    <a:pt x="96" y="266"/>
                  </a:lnTo>
                  <a:lnTo>
                    <a:pt x="100" y="263"/>
                  </a:lnTo>
                  <a:lnTo>
                    <a:pt x="101" y="260"/>
                  </a:lnTo>
                  <a:lnTo>
                    <a:pt x="103" y="256"/>
                  </a:lnTo>
                  <a:lnTo>
                    <a:pt x="105" y="253"/>
                  </a:lnTo>
                  <a:lnTo>
                    <a:pt x="106" y="250"/>
                  </a:lnTo>
                  <a:lnTo>
                    <a:pt x="110" y="245"/>
                  </a:lnTo>
                  <a:lnTo>
                    <a:pt x="111" y="243"/>
                  </a:lnTo>
                  <a:lnTo>
                    <a:pt x="113" y="240"/>
                  </a:lnTo>
                  <a:lnTo>
                    <a:pt x="115" y="235"/>
                  </a:lnTo>
                  <a:lnTo>
                    <a:pt x="118" y="231"/>
                  </a:lnTo>
                  <a:lnTo>
                    <a:pt x="120" y="228"/>
                  </a:lnTo>
                  <a:lnTo>
                    <a:pt x="121" y="226"/>
                  </a:lnTo>
                  <a:lnTo>
                    <a:pt x="123" y="221"/>
                  </a:lnTo>
                  <a:lnTo>
                    <a:pt x="125" y="218"/>
                  </a:lnTo>
                  <a:lnTo>
                    <a:pt x="126" y="215"/>
                  </a:lnTo>
                  <a:lnTo>
                    <a:pt x="128" y="211"/>
                  </a:lnTo>
                  <a:lnTo>
                    <a:pt x="130" y="210"/>
                  </a:lnTo>
                  <a:lnTo>
                    <a:pt x="131" y="208"/>
                  </a:lnTo>
                  <a:lnTo>
                    <a:pt x="133" y="205"/>
                  </a:lnTo>
                  <a:lnTo>
                    <a:pt x="135" y="201"/>
                  </a:lnTo>
                  <a:lnTo>
                    <a:pt x="135" y="200"/>
                  </a:lnTo>
                  <a:lnTo>
                    <a:pt x="136" y="196"/>
                  </a:lnTo>
                  <a:lnTo>
                    <a:pt x="138" y="195"/>
                  </a:lnTo>
                  <a:lnTo>
                    <a:pt x="138" y="193"/>
                  </a:lnTo>
                  <a:lnTo>
                    <a:pt x="140" y="193"/>
                  </a:lnTo>
                  <a:lnTo>
                    <a:pt x="140" y="191"/>
                  </a:lnTo>
                  <a:lnTo>
                    <a:pt x="141" y="191"/>
                  </a:lnTo>
                  <a:lnTo>
                    <a:pt x="141" y="190"/>
                  </a:lnTo>
                  <a:lnTo>
                    <a:pt x="140" y="191"/>
                  </a:lnTo>
                  <a:lnTo>
                    <a:pt x="138" y="193"/>
                  </a:lnTo>
                  <a:lnTo>
                    <a:pt x="138" y="193"/>
                  </a:lnTo>
                  <a:lnTo>
                    <a:pt x="136" y="195"/>
                  </a:lnTo>
                  <a:lnTo>
                    <a:pt x="135" y="196"/>
                  </a:lnTo>
                  <a:lnTo>
                    <a:pt x="133" y="198"/>
                  </a:lnTo>
                  <a:lnTo>
                    <a:pt x="130" y="200"/>
                  </a:lnTo>
                  <a:lnTo>
                    <a:pt x="128" y="203"/>
                  </a:lnTo>
                  <a:lnTo>
                    <a:pt x="126" y="205"/>
                  </a:lnTo>
                  <a:lnTo>
                    <a:pt x="125" y="208"/>
                  </a:lnTo>
                  <a:lnTo>
                    <a:pt x="123" y="210"/>
                  </a:lnTo>
                  <a:lnTo>
                    <a:pt x="121" y="211"/>
                  </a:lnTo>
                  <a:lnTo>
                    <a:pt x="118" y="215"/>
                  </a:lnTo>
                  <a:lnTo>
                    <a:pt x="116" y="216"/>
                  </a:lnTo>
                  <a:lnTo>
                    <a:pt x="113" y="220"/>
                  </a:lnTo>
                  <a:lnTo>
                    <a:pt x="111" y="223"/>
                  </a:lnTo>
                  <a:lnTo>
                    <a:pt x="108" y="226"/>
                  </a:lnTo>
                  <a:lnTo>
                    <a:pt x="106" y="226"/>
                  </a:lnTo>
                  <a:lnTo>
                    <a:pt x="105" y="230"/>
                  </a:lnTo>
                  <a:lnTo>
                    <a:pt x="101" y="233"/>
                  </a:lnTo>
                  <a:lnTo>
                    <a:pt x="100" y="236"/>
                  </a:lnTo>
                  <a:lnTo>
                    <a:pt x="98" y="238"/>
                  </a:lnTo>
                  <a:lnTo>
                    <a:pt x="95" y="241"/>
                  </a:lnTo>
                  <a:lnTo>
                    <a:pt x="93" y="243"/>
                  </a:lnTo>
                  <a:lnTo>
                    <a:pt x="91" y="245"/>
                  </a:lnTo>
                  <a:lnTo>
                    <a:pt x="91" y="248"/>
                  </a:lnTo>
                  <a:lnTo>
                    <a:pt x="90" y="250"/>
                  </a:lnTo>
                  <a:lnTo>
                    <a:pt x="88" y="253"/>
                  </a:lnTo>
                  <a:lnTo>
                    <a:pt x="88" y="255"/>
                  </a:lnTo>
                  <a:lnTo>
                    <a:pt x="86" y="256"/>
                  </a:lnTo>
                  <a:lnTo>
                    <a:pt x="86" y="260"/>
                  </a:lnTo>
                  <a:lnTo>
                    <a:pt x="85" y="260"/>
                  </a:lnTo>
                  <a:lnTo>
                    <a:pt x="83" y="263"/>
                  </a:lnTo>
                  <a:lnTo>
                    <a:pt x="81" y="266"/>
                  </a:lnTo>
                  <a:lnTo>
                    <a:pt x="81" y="271"/>
                  </a:lnTo>
                  <a:lnTo>
                    <a:pt x="80" y="275"/>
                  </a:lnTo>
                  <a:lnTo>
                    <a:pt x="78" y="276"/>
                  </a:lnTo>
                  <a:lnTo>
                    <a:pt x="76" y="282"/>
                  </a:lnTo>
                  <a:lnTo>
                    <a:pt x="75" y="287"/>
                  </a:lnTo>
                  <a:lnTo>
                    <a:pt x="73" y="290"/>
                  </a:lnTo>
                  <a:lnTo>
                    <a:pt x="71" y="293"/>
                  </a:lnTo>
                  <a:lnTo>
                    <a:pt x="70" y="298"/>
                  </a:lnTo>
                  <a:lnTo>
                    <a:pt x="68" y="302"/>
                  </a:lnTo>
                  <a:lnTo>
                    <a:pt x="68" y="307"/>
                  </a:lnTo>
                  <a:lnTo>
                    <a:pt x="66" y="310"/>
                  </a:lnTo>
                  <a:lnTo>
                    <a:pt x="65" y="315"/>
                  </a:lnTo>
                  <a:lnTo>
                    <a:pt x="63" y="318"/>
                  </a:lnTo>
                  <a:lnTo>
                    <a:pt x="61" y="323"/>
                  </a:lnTo>
                  <a:lnTo>
                    <a:pt x="60" y="327"/>
                  </a:lnTo>
                  <a:lnTo>
                    <a:pt x="58" y="330"/>
                  </a:lnTo>
                  <a:lnTo>
                    <a:pt x="58" y="333"/>
                  </a:lnTo>
                  <a:lnTo>
                    <a:pt x="56" y="337"/>
                  </a:lnTo>
                  <a:lnTo>
                    <a:pt x="55" y="340"/>
                  </a:lnTo>
                  <a:lnTo>
                    <a:pt x="55" y="343"/>
                  </a:lnTo>
                  <a:lnTo>
                    <a:pt x="53" y="345"/>
                  </a:lnTo>
                  <a:lnTo>
                    <a:pt x="53" y="347"/>
                  </a:lnTo>
                  <a:lnTo>
                    <a:pt x="51" y="348"/>
                  </a:lnTo>
                  <a:lnTo>
                    <a:pt x="51" y="350"/>
                  </a:lnTo>
                  <a:lnTo>
                    <a:pt x="51" y="352"/>
                  </a:lnTo>
                  <a:lnTo>
                    <a:pt x="50" y="352"/>
                  </a:lnTo>
                  <a:lnTo>
                    <a:pt x="50" y="347"/>
                  </a:lnTo>
                  <a:lnTo>
                    <a:pt x="50" y="343"/>
                  </a:lnTo>
                  <a:lnTo>
                    <a:pt x="50" y="337"/>
                  </a:lnTo>
                  <a:lnTo>
                    <a:pt x="51" y="332"/>
                  </a:lnTo>
                  <a:lnTo>
                    <a:pt x="51" y="327"/>
                  </a:lnTo>
                  <a:lnTo>
                    <a:pt x="51" y="320"/>
                  </a:lnTo>
                  <a:lnTo>
                    <a:pt x="53" y="315"/>
                  </a:lnTo>
                  <a:lnTo>
                    <a:pt x="55" y="310"/>
                  </a:lnTo>
                  <a:lnTo>
                    <a:pt x="56" y="303"/>
                  </a:lnTo>
                  <a:lnTo>
                    <a:pt x="58" y="297"/>
                  </a:lnTo>
                  <a:lnTo>
                    <a:pt x="60" y="292"/>
                  </a:lnTo>
                  <a:lnTo>
                    <a:pt x="61" y="285"/>
                  </a:lnTo>
                  <a:lnTo>
                    <a:pt x="63" y="278"/>
                  </a:lnTo>
                  <a:lnTo>
                    <a:pt x="65" y="273"/>
                  </a:lnTo>
                  <a:lnTo>
                    <a:pt x="68" y="266"/>
                  </a:lnTo>
                  <a:lnTo>
                    <a:pt x="70" y="260"/>
                  </a:lnTo>
                  <a:lnTo>
                    <a:pt x="71" y="253"/>
                  </a:lnTo>
                  <a:lnTo>
                    <a:pt x="75" y="246"/>
                  </a:lnTo>
                  <a:lnTo>
                    <a:pt x="76" y="241"/>
                  </a:lnTo>
                  <a:lnTo>
                    <a:pt x="80" y="236"/>
                  </a:lnTo>
                  <a:lnTo>
                    <a:pt x="81" y="230"/>
                  </a:lnTo>
                  <a:lnTo>
                    <a:pt x="85" y="225"/>
                  </a:lnTo>
                  <a:lnTo>
                    <a:pt x="86" y="218"/>
                  </a:lnTo>
                  <a:lnTo>
                    <a:pt x="90" y="211"/>
                  </a:lnTo>
                  <a:lnTo>
                    <a:pt x="91" y="208"/>
                  </a:lnTo>
                  <a:lnTo>
                    <a:pt x="95" y="201"/>
                  </a:lnTo>
                  <a:lnTo>
                    <a:pt x="96" y="196"/>
                  </a:lnTo>
                  <a:lnTo>
                    <a:pt x="100" y="191"/>
                  </a:lnTo>
                  <a:lnTo>
                    <a:pt x="101" y="186"/>
                  </a:lnTo>
                  <a:lnTo>
                    <a:pt x="103" y="181"/>
                  </a:lnTo>
                  <a:lnTo>
                    <a:pt x="105" y="176"/>
                  </a:lnTo>
                  <a:lnTo>
                    <a:pt x="108" y="173"/>
                  </a:lnTo>
                  <a:lnTo>
                    <a:pt x="105" y="176"/>
                  </a:lnTo>
                  <a:lnTo>
                    <a:pt x="103" y="180"/>
                  </a:lnTo>
                  <a:lnTo>
                    <a:pt x="101" y="183"/>
                  </a:lnTo>
                  <a:lnTo>
                    <a:pt x="100" y="186"/>
                  </a:lnTo>
                  <a:lnTo>
                    <a:pt x="98" y="190"/>
                  </a:lnTo>
                  <a:lnTo>
                    <a:pt x="96" y="193"/>
                  </a:lnTo>
                  <a:lnTo>
                    <a:pt x="95" y="195"/>
                  </a:lnTo>
                  <a:lnTo>
                    <a:pt x="93" y="198"/>
                  </a:lnTo>
                  <a:lnTo>
                    <a:pt x="90" y="201"/>
                  </a:lnTo>
                  <a:lnTo>
                    <a:pt x="88" y="205"/>
                  </a:lnTo>
                  <a:lnTo>
                    <a:pt x="86" y="208"/>
                  </a:lnTo>
                  <a:lnTo>
                    <a:pt x="85" y="210"/>
                  </a:lnTo>
                  <a:lnTo>
                    <a:pt x="83" y="215"/>
                  </a:lnTo>
                  <a:lnTo>
                    <a:pt x="81" y="218"/>
                  </a:lnTo>
                  <a:lnTo>
                    <a:pt x="80" y="221"/>
                  </a:lnTo>
                  <a:lnTo>
                    <a:pt x="76" y="225"/>
                  </a:lnTo>
                  <a:lnTo>
                    <a:pt x="75" y="226"/>
                  </a:lnTo>
                  <a:lnTo>
                    <a:pt x="73" y="230"/>
                  </a:lnTo>
                  <a:lnTo>
                    <a:pt x="71" y="233"/>
                  </a:lnTo>
                  <a:lnTo>
                    <a:pt x="70" y="236"/>
                  </a:lnTo>
                  <a:lnTo>
                    <a:pt x="68" y="240"/>
                  </a:lnTo>
                  <a:lnTo>
                    <a:pt x="66" y="243"/>
                  </a:lnTo>
                  <a:lnTo>
                    <a:pt x="63" y="245"/>
                  </a:lnTo>
                  <a:lnTo>
                    <a:pt x="61" y="248"/>
                  </a:lnTo>
                  <a:lnTo>
                    <a:pt x="60" y="253"/>
                  </a:lnTo>
                  <a:lnTo>
                    <a:pt x="58" y="256"/>
                  </a:lnTo>
                  <a:lnTo>
                    <a:pt x="56" y="260"/>
                  </a:lnTo>
                  <a:lnTo>
                    <a:pt x="55" y="261"/>
                  </a:lnTo>
                  <a:lnTo>
                    <a:pt x="53" y="265"/>
                  </a:lnTo>
                  <a:lnTo>
                    <a:pt x="51" y="268"/>
                  </a:lnTo>
                  <a:lnTo>
                    <a:pt x="48" y="271"/>
                  </a:lnTo>
                  <a:lnTo>
                    <a:pt x="46" y="275"/>
                  </a:lnTo>
                  <a:lnTo>
                    <a:pt x="48" y="273"/>
                  </a:lnTo>
                  <a:lnTo>
                    <a:pt x="48" y="270"/>
                  </a:lnTo>
                  <a:lnTo>
                    <a:pt x="50" y="268"/>
                  </a:lnTo>
                  <a:lnTo>
                    <a:pt x="50" y="265"/>
                  </a:lnTo>
                  <a:lnTo>
                    <a:pt x="51" y="261"/>
                  </a:lnTo>
                  <a:lnTo>
                    <a:pt x="53" y="260"/>
                  </a:lnTo>
                  <a:lnTo>
                    <a:pt x="53" y="255"/>
                  </a:lnTo>
                  <a:lnTo>
                    <a:pt x="55" y="251"/>
                  </a:lnTo>
                  <a:lnTo>
                    <a:pt x="56" y="246"/>
                  </a:lnTo>
                  <a:lnTo>
                    <a:pt x="58" y="243"/>
                  </a:lnTo>
                  <a:lnTo>
                    <a:pt x="60" y="238"/>
                  </a:lnTo>
                  <a:lnTo>
                    <a:pt x="63" y="233"/>
                  </a:lnTo>
                  <a:lnTo>
                    <a:pt x="65" y="226"/>
                  </a:lnTo>
                  <a:lnTo>
                    <a:pt x="66" y="223"/>
                  </a:lnTo>
                  <a:lnTo>
                    <a:pt x="68" y="216"/>
                  </a:lnTo>
                  <a:lnTo>
                    <a:pt x="71" y="211"/>
                  </a:lnTo>
                  <a:lnTo>
                    <a:pt x="73" y="206"/>
                  </a:lnTo>
                  <a:lnTo>
                    <a:pt x="75" y="201"/>
                  </a:lnTo>
                  <a:lnTo>
                    <a:pt x="78" y="195"/>
                  </a:lnTo>
                  <a:lnTo>
                    <a:pt x="80" y="191"/>
                  </a:lnTo>
                  <a:lnTo>
                    <a:pt x="83" y="185"/>
                  </a:lnTo>
                  <a:lnTo>
                    <a:pt x="85" y="180"/>
                  </a:lnTo>
                  <a:lnTo>
                    <a:pt x="88" y="176"/>
                  </a:lnTo>
                  <a:lnTo>
                    <a:pt x="90" y="170"/>
                  </a:lnTo>
                  <a:lnTo>
                    <a:pt x="93" y="165"/>
                  </a:lnTo>
                  <a:lnTo>
                    <a:pt x="95" y="160"/>
                  </a:lnTo>
                  <a:lnTo>
                    <a:pt x="96" y="158"/>
                  </a:lnTo>
                  <a:lnTo>
                    <a:pt x="100" y="153"/>
                  </a:lnTo>
                  <a:lnTo>
                    <a:pt x="101" y="150"/>
                  </a:lnTo>
                  <a:lnTo>
                    <a:pt x="105" y="145"/>
                  </a:lnTo>
                  <a:lnTo>
                    <a:pt x="106" y="141"/>
                  </a:lnTo>
                  <a:lnTo>
                    <a:pt x="108" y="140"/>
                  </a:lnTo>
                  <a:lnTo>
                    <a:pt x="111" y="136"/>
                  </a:lnTo>
                  <a:lnTo>
                    <a:pt x="113" y="133"/>
                  </a:lnTo>
                  <a:lnTo>
                    <a:pt x="116" y="130"/>
                  </a:lnTo>
                  <a:lnTo>
                    <a:pt x="120" y="126"/>
                  </a:lnTo>
                  <a:lnTo>
                    <a:pt x="121" y="123"/>
                  </a:lnTo>
                  <a:lnTo>
                    <a:pt x="125" y="120"/>
                  </a:lnTo>
                  <a:lnTo>
                    <a:pt x="126" y="116"/>
                  </a:lnTo>
                  <a:lnTo>
                    <a:pt x="128" y="113"/>
                  </a:lnTo>
                  <a:lnTo>
                    <a:pt x="131" y="108"/>
                  </a:lnTo>
                  <a:lnTo>
                    <a:pt x="135" y="106"/>
                  </a:lnTo>
                  <a:lnTo>
                    <a:pt x="136" y="103"/>
                  </a:lnTo>
                  <a:lnTo>
                    <a:pt x="140" y="100"/>
                  </a:lnTo>
                  <a:lnTo>
                    <a:pt x="143" y="96"/>
                  </a:lnTo>
                  <a:lnTo>
                    <a:pt x="145" y="93"/>
                  </a:lnTo>
                  <a:lnTo>
                    <a:pt x="148" y="91"/>
                  </a:lnTo>
                  <a:lnTo>
                    <a:pt x="150" y="88"/>
                  </a:lnTo>
                  <a:lnTo>
                    <a:pt x="153" y="85"/>
                  </a:lnTo>
                  <a:lnTo>
                    <a:pt x="154" y="83"/>
                  </a:lnTo>
                  <a:lnTo>
                    <a:pt x="156" y="80"/>
                  </a:lnTo>
                  <a:lnTo>
                    <a:pt x="158" y="76"/>
                  </a:lnTo>
                  <a:lnTo>
                    <a:pt x="159" y="75"/>
                  </a:lnTo>
                  <a:lnTo>
                    <a:pt x="161" y="75"/>
                  </a:lnTo>
                  <a:lnTo>
                    <a:pt x="163" y="71"/>
                  </a:lnTo>
                  <a:lnTo>
                    <a:pt x="164" y="70"/>
                  </a:lnTo>
                  <a:lnTo>
                    <a:pt x="166" y="70"/>
                  </a:lnTo>
                  <a:lnTo>
                    <a:pt x="168" y="68"/>
                  </a:lnTo>
                  <a:lnTo>
                    <a:pt x="168" y="66"/>
                  </a:lnTo>
                  <a:lnTo>
                    <a:pt x="169" y="65"/>
                  </a:lnTo>
                  <a:lnTo>
                    <a:pt x="168" y="68"/>
                  </a:lnTo>
                  <a:lnTo>
                    <a:pt x="168" y="70"/>
                  </a:lnTo>
                  <a:lnTo>
                    <a:pt x="166" y="71"/>
                  </a:lnTo>
                  <a:lnTo>
                    <a:pt x="164" y="73"/>
                  </a:lnTo>
                  <a:lnTo>
                    <a:pt x="164" y="75"/>
                  </a:lnTo>
                  <a:lnTo>
                    <a:pt x="163" y="76"/>
                  </a:lnTo>
                  <a:lnTo>
                    <a:pt x="163" y="78"/>
                  </a:lnTo>
                  <a:lnTo>
                    <a:pt x="161" y="80"/>
                  </a:lnTo>
                  <a:lnTo>
                    <a:pt x="161" y="83"/>
                  </a:lnTo>
                  <a:lnTo>
                    <a:pt x="159" y="85"/>
                  </a:lnTo>
                  <a:lnTo>
                    <a:pt x="159" y="86"/>
                  </a:lnTo>
                  <a:lnTo>
                    <a:pt x="158" y="88"/>
                  </a:lnTo>
                  <a:lnTo>
                    <a:pt x="156" y="91"/>
                  </a:lnTo>
                  <a:lnTo>
                    <a:pt x="156" y="91"/>
                  </a:lnTo>
                  <a:lnTo>
                    <a:pt x="154" y="93"/>
                  </a:lnTo>
                  <a:lnTo>
                    <a:pt x="154" y="95"/>
                  </a:lnTo>
                  <a:lnTo>
                    <a:pt x="153" y="98"/>
                  </a:lnTo>
                  <a:lnTo>
                    <a:pt x="153" y="100"/>
                  </a:lnTo>
                  <a:lnTo>
                    <a:pt x="151" y="101"/>
                  </a:lnTo>
                  <a:lnTo>
                    <a:pt x="150" y="103"/>
                  </a:lnTo>
                  <a:lnTo>
                    <a:pt x="150" y="106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46" y="110"/>
                  </a:lnTo>
                  <a:lnTo>
                    <a:pt x="146" y="113"/>
                  </a:lnTo>
                  <a:lnTo>
                    <a:pt x="145" y="115"/>
                  </a:lnTo>
                  <a:lnTo>
                    <a:pt x="145" y="116"/>
                  </a:lnTo>
                  <a:lnTo>
                    <a:pt x="143" y="118"/>
                  </a:lnTo>
                  <a:lnTo>
                    <a:pt x="141" y="121"/>
                  </a:lnTo>
                  <a:lnTo>
                    <a:pt x="141" y="123"/>
                  </a:lnTo>
                  <a:lnTo>
                    <a:pt x="140" y="125"/>
                  </a:lnTo>
                  <a:lnTo>
                    <a:pt x="140" y="125"/>
                  </a:lnTo>
                  <a:lnTo>
                    <a:pt x="143" y="125"/>
                  </a:lnTo>
                  <a:lnTo>
                    <a:pt x="146" y="121"/>
                  </a:lnTo>
                  <a:lnTo>
                    <a:pt x="150" y="120"/>
                  </a:lnTo>
                  <a:lnTo>
                    <a:pt x="151" y="116"/>
                  </a:lnTo>
                  <a:lnTo>
                    <a:pt x="154" y="115"/>
                  </a:lnTo>
                  <a:lnTo>
                    <a:pt x="158" y="111"/>
                  </a:lnTo>
                  <a:lnTo>
                    <a:pt x="161" y="108"/>
                  </a:lnTo>
                  <a:lnTo>
                    <a:pt x="163" y="106"/>
                  </a:lnTo>
                  <a:lnTo>
                    <a:pt x="166" y="105"/>
                  </a:lnTo>
                  <a:lnTo>
                    <a:pt x="168" y="101"/>
                  </a:lnTo>
                  <a:lnTo>
                    <a:pt x="171" y="98"/>
                  </a:lnTo>
                  <a:lnTo>
                    <a:pt x="174" y="95"/>
                  </a:lnTo>
                  <a:lnTo>
                    <a:pt x="176" y="91"/>
                  </a:lnTo>
                  <a:lnTo>
                    <a:pt x="179" y="91"/>
                  </a:lnTo>
                  <a:lnTo>
                    <a:pt x="181" y="88"/>
                  </a:lnTo>
                  <a:lnTo>
                    <a:pt x="184" y="85"/>
                  </a:lnTo>
                  <a:lnTo>
                    <a:pt x="186" y="81"/>
                  </a:lnTo>
                  <a:lnTo>
                    <a:pt x="188" y="78"/>
                  </a:lnTo>
                  <a:lnTo>
                    <a:pt x="191" y="75"/>
                  </a:lnTo>
                  <a:lnTo>
                    <a:pt x="193" y="73"/>
                  </a:lnTo>
                  <a:lnTo>
                    <a:pt x="196" y="70"/>
                  </a:lnTo>
                  <a:lnTo>
                    <a:pt x="198" y="66"/>
                  </a:lnTo>
                  <a:lnTo>
                    <a:pt x="201" y="63"/>
                  </a:lnTo>
                  <a:lnTo>
                    <a:pt x="203" y="60"/>
                  </a:lnTo>
                  <a:lnTo>
                    <a:pt x="206" y="58"/>
                  </a:lnTo>
                  <a:lnTo>
                    <a:pt x="206" y="56"/>
                  </a:lnTo>
                  <a:lnTo>
                    <a:pt x="209" y="53"/>
                  </a:lnTo>
                  <a:lnTo>
                    <a:pt x="211" y="50"/>
                  </a:lnTo>
                  <a:lnTo>
                    <a:pt x="214" y="46"/>
                  </a:lnTo>
                  <a:lnTo>
                    <a:pt x="216" y="43"/>
                  </a:lnTo>
                  <a:lnTo>
                    <a:pt x="219" y="41"/>
                  </a:lnTo>
                  <a:lnTo>
                    <a:pt x="221" y="38"/>
                  </a:lnTo>
                  <a:lnTo>
                    <a:pt x="221" y="41"/>
                  </a:lnTo>
                  <a:lnTo>
                    <a:pt x="219" y="41"/>
                  </a:lnTo>
                  <a:lnTo>
                    <a:pt x="218" y="43"/>
                  </a:lnTo>
                  <a:lnTo>
                    <a:pt x="218" y="45"/>
                  </a:lnTo>
                  <a:lnTo>
                    <a:pt x="216" y="48"/>
                  </a:lnTo>
                  <a:lnTo>
                    <a:pt x="216" y="50"/>
                  </a:lnTo>
                  <a:lnTo>
                    <a:pt x="214" y="51"/>
                  </a:lnTo>
                  <a:lnTo>
                    <a:pt x="213" y="53"/>
                  </a:lnTo>
                  <a:lnTo>
                    <a:pt x="213" y="55"/>
                  </a:lnTo>
                  <a:lnTo>
                    <a:pt x="211" y="58"/>
                  </a:lnTo>
                  <a:lnTo>
                    <a:pt x="209" y="58"/>
                  </a:lnTo>
                  <a:lnTo>
                    <a:pt x="209" y="60"/>
                  </a:lnTo>
                  <a:lnTo>
                    <a:pt x="208" y="61"/>
                  </a:lnTo>
                  <a:lnTo>
                    <a:pt x="206" y="65"/>
                  </a:lnTo>
                  <a:lnTo>
                    <a:pt x="206" y="66"/>
                  </a:lnTo>
                  <a:lnTo>
                    <a:pt x="206" y="68"/>
                  </a:lnTo>
                  <a:lnTo>
                    <a:pt x="204" y="70"/>
                  </a:lnTo>
                  <a:lnTo>
                    <a:pt x="204" y="71"/>
                  </a:lnTo>
                  <a:lnTo>
                    <a:pt x="203" y="75"/>
                  </a:lnTo>
                  <a:lnTo>
                    <a:pt x="201" y="75"/>
                  </a:lnTo>
                  <a:lnTo>
                    <a:pt x="201" y="76"/>
                  </a:lnTo>
                  <a:lnTo>
                    <a:pt x="199" y="78"/>
                  </a:lnTo>
                  <a:lnTo>
                    <a:pt x="198" y="81"/>
                  </a:lnTo>
                  <a:lnTo>
                    <a:pt x="198" y="83"/>
                  </a:lnTo>
                  <a:lnTo>
                    <a:pt x="196" y="85"/>
                  </a:lnTo>
                  <a:lnTo>
                    <a:pt x="194" y="86"/>
                  </a:lnTo>
                  <a:lnTo>
                    <a:pt x="193" y="88"/>
                  </a:lnTo>
                  <a:lnTo>
                    <a:pt x="193" y="91"/>
                  </a:lnTo>
                  <a:lnTo>
                    <a:pt x="191" y="91"/>
                  </a:lnTo>
                  <a:lnTo>
                    <a:pt x="189" y="93"/>
                  </a:lnTo>
                  <a:lnTo>
                    <a:pt x="189" y="95"/>
                  </a:lnTo>
                  <a:lnTo>
                    <a:pt x="188" y="96"/>
                  </a:lnTo>
                  <a:lnTo>
                    <a:pt x="189" y="95"/>
                  </a:lnTo>
                  <a:lnTo>
                    <a:pt x="193" y="91"/>
                  </a:lnTo>
                  <a:lnTo>
                    <a:pt x="194" y="91"/>
                  </a:lnTo>
                  <a:lnTo>
                    <a:pt x="198" y="88"/>
                  </a:lnTo>
                  <a:lnTo>
                    <a:pt x="199" y="86"/>
                  </a:lnTo>
                  <a:lnTo>
                    <a:pt x="201" y="83"/>
                  </a:lnTo>
                  <a:lnTo>
                    <a:pt x="204" y="80"/>
                  </a:lnTo>
                  <a:lnTo>
                    <a:pt x="206" y="78"/>
                  </a:lnTo>
                  <a:lnTo>
                    <a:pt x="206" y="75"/>
                  </a:lnTo>
                  <a:lnTo>
                    <a:pt x="209" y="75"/>
                  </a:lnTo>
                  <a:lnTo>
                    <a:pt x="211" y="71"/>
                  </a:lnTo>
                  <a:lnTo>
                    <a:pt x="214" y="70"/>
                  </a:lnTo>
                  <a:lnTo>
                    <a:pt x="216" y="66"/>
                  </a:lnTo>
                  <a:lnTo>
                    <a:pt x="218" y="63"/>
                  </a:lnTo>
                  <a:lnTo>
                    <a:pt x="221" y="61"/>
                  </a:lnTo>
                  <a:lnTo>
                    <a:pt x="223" y="58"/>
                  </a:lnTo>
                  <a:lnTo>
                    <a:pt x="224" y="58"/>
                  </a:lnTo>
                  <a:lnTo>
                    <a:pt x="228" y="55"/>
                  </a:lnTo>
                  <a:lnTo>
                    <a:pt x="229" y="53"/>
                  </a:lnTo>
                  <a:lnTo>
                    <a:pt x="231" y="50"/>
                  </a:lnTo>
                  <a:lnTo>
                    <a:pt x="234" y="46"/>
                  </a:lnTo>
                  <a:lnTo>
                    <a:pt x="236" y="45"/>
                  </a:lnTo>
                  <a:lnTo>
                    <a:pt x="239" y="41"/>
                  </a:lnTo>
                  <a:lnTo>
                    <a:pt x="241" y="41"/>
                  </a:lnTo>
                  <a:lnTo>
                    <a:pt x="243" y="38"/>
                  </a:lnTo>
                  <a:lnTo>
                    <a:pt x="246" y="36"/>
                  </a:lnTo>
                  <a:lnTo>
                    <a:pt x="248" y="33"/>
                  </a:lnTo>
                  <a:lnTo>
                    <a:pt x="249" y="30"/>
                  </a:lnTo>
                  <a:lnTo>
                    <a:pt x="253" y="28"/>
                  </a:lnTo>
                  <a:lnTo>
                    <a:pt x="254" y="25"/>
                  </a:lnTo>
                  <a:lnTo>
                    <a:pt x="258" y="25"/>
                  </a:lnTo>
                  <a:lnTo>
                    <a:pt x="259" y="21"/>
                  </a:lnTo>
                  <a:lnTo>
                    <a:pt x="259" y="20"/>
                  </a:lnTo>
                  <a:lnTo>
                    <a:pt x="258" y="20"/>
                  </a:lnTo>
                  <a:lnTo>
                    <a:pt x="258" y="18"/>
                  </a:lnTo>
                  <a:lnTo>
                    <a:pt x="258" y="16"/>
                  </a:lnTo>
                  <a:lnTo>
                    <a:pt x="256" y="16"/>
                  </a:lnTo>
                  <a:lnTo>
                    <a:pt x="256" y="15"/>
                  </a:lnTo>
                  <a:lnTo>
                    <a:pt x="256" y="13"/>
                  </a:lnTo>
                  <a:lnTo>
                    <a:pt x="254" y="11"/>
                  </a:lnTo>
                  <a:lnTo>
                    <a:pt x="254" y="10"/>
                  </a:lnTo>
                  <a:lnTo>
                    <a:pt x="254" y="8"/>
                  </a:lnTo>
                  <a:lnTo>
                    <a:pt x="253" y="8"/>
                  </a:lnTo>
                  <a:lnTo>
                    <a:pt x="253" y="8"/>
                  </a:lnTo>
                  <a:lnTo>
                    <a:pt x="253" y="6"/>
                  </a:lnTo>
                  <a:lnTo>
                    <a:pt x="251" y="5"/>
                  </a:lnTo>
                  <a:lnTo>
                    <a:pt x="251" y="3"/>
                  </a:lnTo>
                  <a:lnTo>
                    <a:pt x="251" y="1"/>
                  </a:lnTo>
                  <a:lnTo>
                    <a:pt x="249" y="1"/>
                  </a:lnTo>
                  <a:lnTo>
                    <a:pt x="249" y="0"/>
                  </a:lnTo>
                  <a:lnTo>
                    <a:pt x="248" y="0"/>
                  </a:lnTo>
                  <a:lnTo>
                    <a:pt x="248" y="1"/>
                  </a:lnTo>
                  <a:lnTo>
                    <a:pt x="246" y="1"/>
                  </a:lnTo>
                  <a:lnTo>
                    <a:pt x="244" y="3"/>
                  </a:lnTo>
                  <a:lnTo>
                    <a:pt x="243" y="5"/>
                  </a:lnTo>
                  <a:lnTo>
                    <a:pt x="241" y="5"/>
                  </a:lnTo>
                  <a:lnTo>
                    <a:pt x="239" y="6"/>
                  </a:lnTo>
                  <a:lnTo>
                    <a:pt x="236" y="8"/>
                  </a:lnTo>
                  <a:lnTo>
                    <a:pt x="234" y="8"/>
                  </a:lnTo>
                  <a:lnTo>
                    <a:pt x="231" y="10"/>
                  </a:lnTo>
                  <a:lnTo>
                    <a:pt x="229" y="11"/>
                  </a:lnTo>
                  <a:lnTo>
                    <a:pt x="226" y="15"/>
                  </a:lnTo>
                  <a:lnTo>
                    <a:pt x="223" y="16"/>
                  </a:lnTo>
                  <a:lnTo>
                    <a:pt x="219" y="18"/>
                  </a:lnTo>
                  <a:lnTo>
                    <a:pt x="216" y="21"/>
                  </a:lnTo>
                  <a:lnTo>
                    <a:pt x="213" y="23"/>
                  </a:lnTo>
                  <a:lnTo>
                    <a:pt x="209" y="25"/>
                  </a:lnTo>
                  <a:lnTo>
                    <a:pt x="206" y="26"/>
                  </a:lnTo>
                  <a:lnTo>
                    <a:pt x="204" y="28"/>
                  </a:lnTo>
                  <a:lnTo>
                    <a:pt x="201" y="31"/>
                  </a:lnTo>
                  <a:lnTo>
                    <a:pt x="198" y="33"/>
                  </a:lnTo>
                  <a:lnTo>
                    <a:pt x="194" y="36"/>
                  </a:lnTo>
                  <a:lnTo>
                    <a:pt x="189" y="38"/>
                  </a:lnTo>
                  <a:lnTo>
                    <a:pt x="186" y="41"/>
                  </a:lnTo>
                  <a:lnTo>
                    <a:pt x="183" y="43"/>
                  </a:lnTo>
                  <a:lnTo>
                    <a:pt x="179" y="45"/>
                  </a:lnTo>
                  <a:lnTo>
                    <a:pt x="176" y="48"/>
                  </a:lnTo>
                  <a:lnTo>
                    <a:pt x="173" y="50"/>
                  </a:lnTo>
                  <a:lnTo>
                    <a:pt x="169" y="53"/>
                  </a:lnTo>
                  <a:lnTo>
                    <a:pt x="166" y="55"/>
                  </a:lnTo>
                  <a:lnTo>
                    <a:pt x="163" y="58"/>
                  </a:lnTo>
                  <a:lnTo>
                    <a:pt x="159" y="58"/>
                  </a:lnTo>
                  <a:lnTo>
                    <a:pt x="158" y="61"/>
                  </a:lnTo>
                  <a:lnTo>
                    <a:pt x="154" y="63"/>
                  </a:lnTo>
                  <a:lnTo>
                    <a:pt x="151" y="65"/>
                  </a:lnTo>
                  <a:lnTo>
                    <a:pt x="148" y="68"/>
                  </a:lnTo>
                  <a:lnTo>
                    <a:pt x="145" y="70"/>
                  </a:lnTo>
                  <a:lnTo>
                    <a:pt x="141" y="73"/>
                  </a:lnTo>
                  <a:lnTo>
                    <a:pt x="140" y="75"/>
                  </a:lnTo>
                  <a:lnTo>
                    <a:pt x="136" y="76"/>
                  </a:lnTo>
                  <a:lnTo>
                    <a:pt x="133" y="78"/>
                  </a:lnTo>
                  <a:lnTo>
                    <a:pt x="130" y="80"/>
                  </a:lnTo>
                  <a:lnTo>
                    <a:pt x="128" y="83"/>
                  </a:lnTo>
                  <a:lnTo>
                    <a:pt x="125" y="85"/>
                  </a:lnTo>
                  <a:lnTo>
                    <a:pt x="123" y="88"/>
                  </a:lnTo>
                  <a:lnTo>
                    <a:pt x="121" y="90"/>
                  </a:lnTo>
                  <a:lnTo>
                    <a:pt x="118" y="91"/>
                  </a:lnTo>
                  <a:lnTo>
                    <a:pt x="115" y="93"/>
                  </a:lnTo>
                  <a:lnTo>
                    <a:pt x="113" y="96"/>
                  </a:lnTo>
                  <a:lnTo>
                    <a:pt x="110" y="98"/>
                  </a:lnTo>
                  <a:lnTo>
                    <a:pt x="108" y="101"/>
                  </a:lnTo>
                  <a:lnTo>
                    <a:pt x="105" y="105"/>
                  </a:lnTo>
                  <a:lnTo>
                    <a:pt x="103" y="106"/>
                  </a:lnTo>
                  <a:lnTo>
                    <a:pt x="101" y="108"/>
                  </a:lnTo>
                  <a:lnTo>
                    <a:pt x="98" y="111"/>
                  </a:lnTo>
                  <a:lnTo>
                    <a:pt x="96" y="113"/>
                  </a:lnTo>
                  <a:lnTo>
                    <a:pt x="95" y="116"/>
                  </a:lnTo>
                  <a:lnTo>
                    <a:pt x="93" y="120"/>
                  </a:lnTo>
                  <a:lnTo>
                    <a:pt x="91" y="123"/>
                  </a:lnTo>
                  <a:lnTo>
                    <a:pt x="90" y="125"/>
                  </a:lnTo>
                  <a:lnTo>
                    <a:pt x="88" y="126"/>
                  </a:lnTo>
                  <a:lnTo>
                    <a:pt x="86" y="130"/>
                  </a:lnTo>
                  <a:lnTo>
                    <a:pt x="78" y="146"/>
                  </a:lnTo>
                  <a:lnTo>
                    <a:pt x="71" y="160"/>
                  </a:lnTo>
                  <a:lnTo>
                    <a:pt x="63" y="176"/>
                  </a:lnTo>
                  <a:lnTo>
                    <a:pt x="56" y="190"/>
                  </a:lnTo>
                  <a:lnTo>
                    <a:pt x="51" y="203"/>
                  </a:lnTo>
                  <a:lnTo>
                    <a:pt x="45" y="215"/>
                  </a:lnTo>
                  <a:lnTo>
                    <a:pt x="41" y="226"/>
                  </a:lnTo>
                  <a:lnTo>
                    <a:pt x="36" y="240"/>
                  </a:lnTo>
                  <a:lnTo>
                    <a:pt x="33" y="251"/>
                  </a:lnTo>
                  <a:lnTo>
                    <a:pt x="28" y="261"/>
                  </a:lnTo>
                  <a:lnTo>
                    <a:pt x="25" y="275"/>
                  </a:lnTo>
                  <a:lnTo>
                    <a:pt x="22" y="285"/>
                  </a:lnTo>
                  <a:lnTo>
                    <a:pt x="18" y="295"/>
                  </a:lnTo>
                  <a:lnTo>
                    <a:pt x="15" y="307"/>
                  </a:lnTo>
                  <a:lnTo>
                    <a:pt x="13" y="317"/>
                  </a:lnTo>
                  <a:lnTo>
                    <a:pt x="10" y="327"/>
                  </a:lnTo>
                  <a:lnTo>
                    <a:pt x="8" y="338"/>
                  </a:lnTo>
                  <a:lnTo>
                    <a:pt x="7" y="348"/>
                  </a:lnTo>
                  <a:lnTo>
                    <a:pt x="5" y="360"/>
                  </a:lnTo>
                  <a:lnTo>
                    <a:pt x="5" y="370"/>
                  </a:lnTo>
                  <a:lnTo>
                    <a:pt x="3" y="382"/>
                  </a:lnTo>
                  <a:lnTo>
                    <a:pt x="2" y="393"/>
                  </a:lnTo>
                  <a:lnTo>
                    <a:pt x="2" y="405"/>
                  </a:lnTo>
                  <a:lnTo>
                    <a:pt x="2" y="417"/>
                  </a:lnTo>
                  <a:lnTo>
                    <a:pt x="2" y="428"/>
                  </a:lnTo>
                  <a:lnTo>
                    <a:pt x="0" y="442"/>
                  </a:lnTo>
                  <a:lnTo>
                    <a:pt x="0" y="455"/>
                  </a:lnTo>
                  <a:lnTo>
                    <a:pt x="0" y="468"/>
                  </a:lnTo>
                  <a:lnTo>
                    <a:pt x="0" y="482"/>
                  </a:lnTo>
                  <a:lnTo>
                    <a:pt x="2" y="497"/>
                  </a:lnTo>
                  <a:lnTo>
                    <a:pt x="2" y="512"/>
                  </a:lnTo>
                  <a:lnTo>
                    <a:pt x="2" y="528"/>
                  </a:lnTo>
                  <a:close/>
                </a:path>
              </a:pathLst>
            </a:custGeom>
            <a:solidFill>
              <a:srgbClr val="BF59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30" name="Freeform 126"/>
            <p:cNvSpPr>
              <a:spLocks/>
            </p:cNvSpPr>
            <p:nvPr/>
          </p:nvSpPr>
          <p:spPr bwMode="auto">
            <a:xfrm>
              <a:off x="2858" y="1952"/>
              <a:ext cx="108" cy="203"/>
            </a:xfrm>
            <a:custGeom>
              <a:avLst/>
              <a:gdLst/>
              <a:ahLst/>
              <a:cxnLst>
                <a:cxn ang="0">
                  <a:pos x="80" y="17"/>
                </a:cxn>
                <a:cxn ang="0">
                  <a:pos x="63" y="35"/>
                </a:cxn>
                <a:cxn ang="0">
                  <a:pos x="47" y="53"/>
                </a:cxn>
                <a:cxn ang="0">
                  <a:pos x="32" y="72"/>
                </a:cxn>
                <a:cxn ang="0">
                  <a:pos x="15" y="90"/>
                </a:cxn>
                <a:cxn ang="0">
                  <a:pos x="15" y="93"/>
                </a:cxn>
                <a:cxn ang="0">
                  <a:pos x="30" y="82"/>
                </a:cxn>
                <a:cxn ang="0">
                  <a:pos x="43" y="68"/>
                </a:cxn>
                <a:cxn ang="0">
                  <a:pos x="58" y="55"/>
                </a:cxn>
                <a:cxn ang="0">
                  <a:pos x="72" y="42"/>
                </a:cxn>
                <a:cxn ang="0">
                  <a:pos x="83" y="35"/>
                </a:cxn>
                <a:cxn ang="0">
                  <a:pos x="72" y="47"/>
                </a:cxn>
                <a:cxn ang="0">
                  <a:pos x="62" y="58"/>
                </a:cxn>
                <a:cxn ang="0">
                  <a:pos x="52" y="70"/>
                </a:cxn>
                <a:cxn ang="0">
                  <a:pos x="40" y="83"/>
                </a:cxn>
                <a:cxn ang="0">
                  <a:pos x="32" y="95"/>
                </a:cxn>
                <a:cxn ang="0">
                  <a:pos x="38" y="90"/>
                </a:cxn>
                <a:cxn ang="0">
                  <a:pos x="48" y="82"/>
                </a:cxn>
                <a:cxn ang="0">
                  <a:pos x="58" y="73"/>
                </a:cxn>
                <a:cxn ang="0">
                  <a:pos x="68" y="65"/>
                </a:cxn>
                <a:cxn ang="0">
                  <a:pos x="80" y="57"/>
                </a:cxn>
                <a:cxn ang="0">
                  <a:pos x="77" y="63"/>
                </a:cxn>
                <a:cxn ang="0">
                  <a:pos x="60" y="87"/>
                </a:cxn>
                <a:cxn ang="0">
                  <a:pos x="45" y="108"/>
                </a:cxn>
                <a:cxn ang="0">
                  <a:pos x="30" y="130"/>
                </a:cxn>
                <a:cxn ang="0">
                  <a:pos x="13" y="153"/>
                </a:cxn>
                <a:cxn ang="0">
                  <a:pos x="3" y="168"/>
                </a:cxn>
                <a:cxn ang="0">
                  <a:pos x="20" y="150"/>
                </a:cxn>
                <a:cxn ang="0">
                  <a:pos x="38" y="132"/>
                </a:cxn>
                <a:cxn ang="0">
                  <a:pos x="53" y="113"/>
                </a:cxn>
                <a:cxn ang="0">
                  <a:pos x="72" y="95"/>
                </a:cxn>
                <a:cxn ang="0">
                  <a:pos x="88" y="77"/>
                </a:cxn>
                <a:cxn ang="0">
                  <a:pos x="78" y="95"/>
                </a:cxn>
                <a:cxn ang="0">
                  <a:pos x="60" y="118"/>
                </a:cxn>
                <a:cxn ang="0">
                  <a:pos x="43" y="142"/>
                </a:cxn>
                <a:cxn ang="0">
                  <a:pos x="28" y="167"/>
                </a:cxn>
                <a:cxn ang="0">
                  <a:pos x="12" y="190"/>
                </a:cxn>
                <a:cxn ang="0">
                  <a:pos x="12" y="192"/>
                </a:cxn>
                <a:cxn ang="0">
                  <a:pos x="30" y="172"/>
                </a:cxn>
                <a:cxn ang="0">
                  <a:pos x="47" y="153"/>
                </a:cxn>
                <a:cxn ang="0">
                  <a:pos x="65" y="132"/>
                </a:cxn>
                <a:cxn ang="0">
                  <a:pos x="83" y="112"/>
                </a:cxn>
                <a:cxn ang="0">
                  <a:pos x="100" y="93"/>
                </a:cxn>
                <a:cxn ang="0">
                  <a:pos x="102" y="85"/>
                </a:cxn>
                <a:cxn ang="0">
                  <a:pos x="105" y="75"/>
                </a:cxn>
                <a:cxn ang="0">
                  <a:pos x="108" y="67"/>
                </a:cxn>
                <a:cxn ang="0">
                  <a:pos x="105" y="60"/>
                </a:cxn>
                <a:cxn ang="0">
                  <a:pos x="102" y="53"/>
                </a:cxn>
                <a:cxn ang="0">
                  <a:pos x="98" y="48"/>
                </a:cxn>
                <a:cxn ang="0">
                  <a:pos x="95" y="38"/>
                </a:cxn>
                <a:cxn ang="0">
                  <a:pos x="97" y="32"/>
                </a:cxn>
                <a:cxn ang="0">
                  <a:pos x="100" y="25"/>
                </a:cxn>
                <a:cxn ang="0">
                  <a:pos x="102" y="18"/>
                </a:cxn>
                <a:cxn ang="0">
                  <a:pos x="100" y="10"/>
                </a:cxn>
                <a:cxn ang="0">
                  <a:pos x="97" y="3"/>
                </a:cxn>
              </a:cxnLst>
              <a:rect l="0" t="0" r="r" b="b"/>
              <a:pathLst>
                <a:path w="108" h="203">
                  <a:moveTo>
                    <a:pt x="95" y="0"/>
                  </a:moveTo>
                  <a:lnTo>
                    <a:pt x="92" y="3"/>
                  </a:lnTo>
                  <a:lnTo>
                    <a:pt x="88" y="7"/>
                  </a:lnTo>
                  <a:lnTo>
                    <a:pt x="87" y="10"/>
                  </a:lnTo>
                  <a:lnTo>
                    <a:pt x="83" y="13"/>
                  </a:lnTo>
                  <a:lnTo>
                    <a:pt x="80" y="17"/>
                  </a:lnTo>
                  <a:lnTo>
                    <a:pt x="78" y="20"/>
                  </a:lnTo>
                  <a:lnTo>
                    <a:pt x="75" y="22"/>
                  </a:lnTo>
                  <a:lnTo>
                    <a:pt x="72" y="25"/>
                  </a:lnTo>
                  <a:lnTo>
                    <a:pt x="70" y="28"/>
                  </a:lnTo>
                  <a:lnTo>
                    <a:pt x="67" y="32"/>
                  </a:lnTo>
                  <a:lnTo>
                    <a:pt x="63" y="35"/>
                  </a:lnTo>
                  <a:lnTo>
                    <a:pt x="62" y="37"/>
                  </a:lnTo>
                  <a:lnTo>
                    <a:pt x="58" y="40"/>
                  </a:lnTo>
                  <a:lnTo>
                    <a:pt x="55" y="43"/>
                  </a:lnTo>
                  <a:lnTo>
                    <a:pt x="53" y="47"/>
                  </a:lnTo>
                  <a:lnTo>
                    <a:pt x="50" y="52"/>
                  </a:lnTo>
                  <a:lnTo>
                    <a:pt x="47" y="53"/>
                  </a:lnTo>
                  <a:lnTo>
                    <a:pt x="45" y="57"/>
                  </a:lnTo>
                  <a:lnTo>
                    <a:pt x="42" y="60"/>
                  </a:lnTo>
                  <a:lnTo>
                    <a:pt x="40" y="63"/>
                  </a:lnTo>
                  <a:lnTo>
                    <a:pt x="38" y="67"/>
                  </a:lnTo>
                  <a:lnTo>
                    <a:pt x="35" y="70"/>
                  </a:lnTo>
                  <a:lnTo>
                    <a:pt x="32" y="72"/>
                  </a:lnTo>
                  <a:lnTo>
                    <a:pt x="30" y="75"/>
                  </a:lnTo>
                  <a:lnTo>
                    <a:pt x="27" y="78"/>
                  </a:lnTo>
                  <a:lnTo>
                    <a:pt x="23" y="82"/>
                  </a:lnTo>
                  <a:lnTo>
                    <a:pt x="22" y="85"/>
                  </a:lnTo>
                  <a:lnTo>
                    <a:pt x="18" y="87"/>
                  </a:lnTo>
                  <a:lnTo>
                    <a:pt x="15" y="90"/>
                  </a:lnTo>
                  <a:lnTo>
                    <a:pt x="13" y="93"/>
                  </a:lnTo>
                  <a:lnTo>
                    <a:pt x="10" y="97"/>
                  </a:lnTo>
                  <a:lnTo>
                    <a:pt x="7" y="100"/>
                  </a:lnTo>
                  <a:lnTo>
                    <a:pt x="10" y="98"/>
                  </a:lnTo>
                  <a:lnTo>
                    <a:pt x="12" y="97"/>
                  </a:lnTo>
                  <a:lnTo>
                    <a:pt x="15" y="93"/>
                  </a:lnTo>
                  <a:lnTo>
                    <a:pt x="17" y="92"/>
                  </a:lnTo>
                  <a:lnTo>
                    <a:pt x="20" y="88"/>
                  </a:lnTo>
                  <a:lnTo>
                    <a:pt x="22" y="87"/>
                  </a:lnTo>
                  <a:lnTo>
                    <a:pt x="25" y="87"/>
                  </a:lnTo>
                  <a:lnTo>
                    <a:pt x="27" y="83"/>
                  </a:lnTo>
                  <a:lnTo>
                    <a:pt x="30" y="82"/>
                  </a:lnTo>
                  <a:lnTo>
                    <a:pt x="32" y="78"/>
                  </a:lnTo>
                  <a:lnTo>
                    <a:pt x="35" y="77"/>
                  </a:lnTo>
                  <a:lnTo>
                    <a:pt x="37" y="75"/>
                  </a:lnTo>
                  <a:lnTo>
                    <a:pt x="40" y="72"/>
                  </a:lnTo>
                  <a:lnTo>
                    <a:pt x="40" y="70"/>
                  </a:lnTo>
                  <a:lnTo>
                    <a:pt x="43" y="68"/>
                  </a:lnTo>
                  <a:lnTo>
                    <a:pt x="45" y="67"/>
                  </a:lnTo>
                  <a:lnTo>
                    <a:pt x="48" y="63"/>
                  </a:lnTo>
                  <a:lnTo>
                    <a:pt x="50" y="62"/>
                  </a:lnTo>
                  <a:lnTo>
                    <a:pt x="53" y="60"/>
                  </a:lnTo>
                  <a:lnTo>
                    <a:pt x="55" y="57"/>
                  </a:lnTo>
                  <a:lnTo>
                    <a:pt x="58" y="55"/>
                  </a:lnTo>
                  <a:lnTo>
                    <a:pt x="60" y="53"/>
                  </a:lnTo>
                  <a:lnTo>
                    <a:pt x="62" y="52"/>
                  </a:lnTo>
                  <a:lnTo>
                    <a:pt x="65" y="50"/>
                  </a:lnTo>
                  <a:lnTo>
                    <a:pt x="67" y="47"/>
                  </a:lnTo>
                  <a:lnTo>
                    <a:pt x="70" y="45"/>
                  </a:lnTo>
                  <a:lnTo>
                    <a:pt x="72" y="42"/>
                  </a:lnTo>
                  <a:lnTo>
                    <a:pt x="75" y="40"/>
                  </a:lnTo>
                  <a:lnTo>
                    <a:pt x="77" y="38"/>
                  </a:lnTo>
                  <a:lnTo>
                    <a:pt x="80" y="37"/>
                  </a:lnTo>
                  <a:lnTo>
                    <a:pt x="82" y="35"/>
                  </a:lnTo>
                  <a:lnTo>
                    <a:pt x="85" y="32"/>
                  </a:lnTo>
                  <a:lnTo>
                    <a:pt x="83" y="35"/>
                  </a:lnTo>
                  <a:lnTo>
                    <a:pt x="82" y="37"/>
                  </a:lnTo>
                  <a:lnTo>
                    <a:pt x="80" y="37"/>
                  </a:lnTo>
                  <a:lnTo>
                    <a:pt x="78" y="40"/>
                  </a:lnTo>
                  <a:lnTo>
                    <a:pt x="77" y="42"/>
                  </a:lnTo>
                  <a:lnTo>
                    <a:pt x="73" y="43"/>
                  </a:lnTo>
                  <a:lnTo>
                    <a:pt x="72" y="47"/>
                  </a:lnTo>
                  <a:lnTo>
                    <a:pt x="70" y="48"/>
                  </a:lnTo>
                  <a:lnTo>
                    <a:pt x="68" y="50"/>
                  </a:lnTo>
                  <a:lnTo>
                    <a:pt x="67" y="53"/>
                  </a:lnTo>
                  <a:lnTo>
                    <a:pt x="65" y="53"/>
                  </a:lnTo>
                  <a:lnTo>
                    <a:pt x="63" y="55"/>
                  </a:lnTo>
                  <a:lnTo>
                    <a:pt x="62" y="58"/>
                  </a:lnTo>
                  <a:lnTo>
                    <a:pt x="60" y="60"/>
                  </a:lnTo>
                  <a:lnTo>
                    <a:pt x="58" y="62"/>
                  </a:lnTo>
                  <a:lnTo>
                    <a:pt x="57" y="65"/>
                  </a:lnTo>
                  <a:lnTo>
                    <a:pt x="55" y="67"/>
                  </a:lnTo>
                  <a:lnTo>
                    <a:pt x="53" y="68"/>
                  </a:lnTo>
                  <a:lnTo>
                    <a:pt x="52" y="70"/>
                  </a:lnTo>
                  <a:lnTo>
                    <a:pt x="50" y="72"/>
                  </a:lnTo>
                  <a:lnTo>
                    <a:pt x="48" y="73"/>
                  </a:lnTo>
                  <a:lnTo>
                    <a:pt x="47" y="77"/>
                  </a:lnTo>
                  <a:lnTo>
                    <a:pt x="43" y="78"/>
                  </a:lnTo>
                  <a:lnTo>
                    <a:pt x="42" y="80"/>
                  </a:lnTo>
                  <a:lnTo>
                    <a:pt x="40" y="83"/>
                  </a:lnTo>
                  <a:lnTo>
                    <a:pt x="40" y="85"/>
                  </a:lnTo>
                  <a:lnTo>
                    <a:pt x="38" y="87"/>
                  </a:lnTo>
                  <a:lnTo>
                    <a:pt x="37" y="88"/>
                  </a:lnTo>
                  <a:lnTo>
                    <a:pt x="35" y="90"/>
                  </a:lnTo>
                  <a:lnTo>
                    <a:pt x="33" y="93"/>
                  </a:lnTo>
                  <a:lnTo>
                    <a:pt x="32" y="95"/>
                  </a:lnTo>
                  <a:lnTo>
                    <a:pt x="30" y="97"/>
                  </a:lnTo>
                  <a:lnTo>
                    <a:pt x="32" y="95"/>
                  </a:lnTo>
                  <a:lnTo>
                    <a:pt x="33" y="93"/>
                  </a:lnTo>
                  <a:lnTo>
                    <a:pt x="35" y="93"/>
                  </a:lnTo>
                  <a:lnTo>
                    <a:pt x="37" y="92"/>
                  </a:lnTo>
                  <a:lnTo>
                    <a:pt x="38" y="90"/>
                  </a:lnTo>
                  <a:lnTo>
                    <a:pt x="40" y="88"/>
                  </a:lnTo>
                  <a:lnTo>
                    <a:pt x="40" y="87"/>
                  </a:lnTo>
                  <a:lnTo>
                    <a:pt x="42" y="87"/>
                  </a:lnTo>
                  <a:lnTo>
                    <a:pt x="43" y="85"/>
                  </a:lnTo>
                  <a:lnTo>
                    <a:pt x="47" y="83"/>
                  </a:lnTo>
                  <a:lnTo>
                    <a:pt x="48" y="82"/>
                  </a:lnTo>
                  <a:lnTo>
                    <a:pt x="50" y="80"/>
                  </a:lnTo>
                  <a:lnTo>
                    <a:pt x="52" y="78"/>
                  </a:lnTo>
                  <a:lnTo>
                    <a:pt x="53" y="77"/>
                  </a:lnTo>
                  <a:lnTo>
                    <a:pt x="55" y="77"/>
                  </a:lnTo>
                  <a:lnTo>
                    <a:pt x="57" y="75"/>
                  </a:lnTo>
                  <a:lnTo>
                    <a:pt x="58" y="73"/>
                  </a:lnTo>
                  <a:lnTo>
                    <a:pt x="60" y="72"/>
                  </a:lnTo>
                  <a:lnTo>
                    <a:pt x="62" y="70"/>
                  </a:lnTo>
                  <a:lnTo>
                    <a:pt x="63" y="70"/>
                  </a:lnTo>
                  <a:lnTo>
                    <a:pt x="65" y="68"/>
                  </a:lnTo>
                  <a:lnTo>
                    <a:pt x="67" y="67"/>
                  </a:lnTo>
                  <a:lnTo>
                    <a:pt x="68" y="65"/>
                  </a:lnTo>
                  <a:lnTo>
                    <a:pt x="70" y="63"/>
                  </a:lnTo>
                  <a:lnTo>
                    <a:pt x="72" y="62"/>
                  </a:lnTo>
                  <a:lnTo>
                    <a:pt x="73" y="60"/>
                  </a:lnTo>
                  <a:lnTo>
                    <a:pt x="77" y="60"/>
                  </a:lnTo>
                  <a:lnTo>
                    <a:pt x="78" y="58"/>
                  </a:lnTo>
                  <a:lnTo>
                    <a:pt x="80" y="57"/>
                  </a:lnTo>
                  <a:lnTo>
                    <a:pt x="82" y="55"/>
                  </a:lnTo>
                  <a:lnTo>
                    <a:pt x="83" y="53"/>
                  </a:lnTo>
                  <a:lnTo>
                    <a:pt x="85" y="53"/>
                  </a:lnTo>
                  <a:lnTo>
                    <a:pt x="82" y="55"/>
                  </a:lnTo>
                  <a:lnTo>
                    <a:pt x="80" y="60"/>
                  </a:lnTo>
                  <a:lnTo>
                    <a:pt x="77" y="63"/>
                  </a:lnTo>
                  <a:lnTo>
                    <a:pt x="73" y="68"/>
                  </a:lnTo>
                  <a:lnTo>
                    <a:pt x="72" y="70"/>
                  </a:lnTo>
                  <a:lnTo>
                    <a:pt x="68" y="75"/>
                  </a:lnTo>
                  <a:lnTo>
                    <a:pt x="65" y="78"/>
                  </a:lnTo>
                  <a:lnTo>
                    <a:pt x="63" y="82"/>
                  </a:lnTo>
                  <a:lnTo>
                    <a:pt x="60" y="87"/>
                  </a:lnTo>
                  <a:lnTo>
                    <a:pt x="58" y="88"/>
                  </a:lnTo>
                  <a:lnTo>
                    <a:pt x="55" y="93"/>
                  </a:lnTo>
                  <a:lnTo>
                    <a:pt x="52" y="97"/>
                  </a:lnTo>
                  <a:lnTo>
                    <a:pt x="50" y="102"/>
                  </a:lnTo>
                  <a:lnTo>
                    <a:pt x="47" y="103"/>
                  </a:lnTo>
                  <a:lnTo>
                    <a:pt x="45" y="108"/>
                  </a:lnTo>
                  <a:lnTo>
                    <a:pt x="42" y="112"/>
                  </a:lnTo>
                  <a:lnTo>
                    <a:pt x="40" y="115"/>
                  </a:lnTo>
                  <a:lnTo>
                    <a:pt x="38" y="120"/>
                  </a:lnTo>
                  <a:lnTo>
                    <a:pt x="35" y="122"/>
                  </a:lnTo>
                  <a:lnTo>
                    <a:pt x="32" y="127"/>
                  </a:lnTo>
                  <a:lnTo>
                    <a:pt x="30" y="130"/>
                  </a:lnTo>
                  <a:lnTo>
                    <a:pt x="27" y="135"/>
                  </a:lnTo>
                  <a:lnTo>
                    <a:pt x="25" y="138"/>
                  </a:lnTo>
                  <a:lnTo>
                    <a:pt x="22" y="140"/>
                  </a:lnTo>
                  <a:lnTo>
                    <a:pt x="18" y="145"/>
                  </a:lnTo>
                  <a:lnTo>
                    <a:pt x="17" y="148"/>
                  </a:lnTo>
                  <a:lnTo>
                    <a:pt x="13" y="153"/>
                  </a:lnTo>
                  <a:lnTo>
                    <a:pt x="12" y="155"/>
                  </a:lnTo>
                  <a:lnTo>
                    <a:pt x="8" y="160"/>
                  </a:lnTo>
                  <a:lnTo>
                    <a:pt x="5" y="163"/>
                  </a:lnTo>
                  <a:lnTo>
                    <a:pt x="3" y="167"/>
                  </a:lnTo>
                  <a:lnTo>
                    <a:pt x="0" y="172"/>
                  </a:lnTo>
                  <a:lnTo>
                    <a:pt x="3" y="168"/>
                  </a:lnTo>
                  <a:lnTo>
                    <a:pt x="7" y="165"/>
                  </a:lnTo>
                  <a:lnTo>
                    <a:pt x="8" y="162"/>
                  </a:lnTo>
                  <a:lnTo>
                    <a:pt x="12" y="158"/>
                  </a:lnTo>
                  <a:lnTo>
                    <a:pt x="15" y="155"/>
                  </a:lnTo>
                  <a:lnTo>
                    <a:pt x="18" y="153"/>
                  </a:lnTo>
                  <a:lnTo>
                    <a:pt x="20" y="150"/>
                  </a:lnTo>
                  <a:lnTo>
                    <a:pt x="23" y="147"/>
                  </a:lnTo>
                  <a:lnTo>
                    <a:pt x="27" y="143"/>
                  </a:lnTo>
                  <a:lnTo>
                    <a:pt x="30" y="140"/>
                  </a:lnTo>
                  <a:lnTo>
                    <a:pt x="32" y="138"/>
                  </a:lnTo>
                  <a:lnTo>
                    <a:pt x="35" y="135"/>
                  </a:lnTo>
                  <a:lnTo>
                    <a:pt x="38" y="132"/>
                  </a:lnTo>
                  <a:lnTo>
                    <a:pt x="40" y="128"/>
                  </a:lnTo>
                  <a:lnTo>
                    <a:pt x="42" y="125"/>
                  </a:lnTo>
                  <a:lnTo>
                    <a:pt x="45" y="122"/>
                  </a:lnTo>
                  <a:lnTo>
                    <a:pt x="48" y="120"/>
                  </a:lnTo>
                  <a:lnTo>
                    <a:pt x="52" y="117"/>
                  </a:lnTo>
                  <a:lnTo>
                    <a:pt x="53" y="113"/>
                  </a:lnTo>
                  <a:lnTo>
                    <a:pt x="57" y="110"/>
                  </a:lnTo>
                  <a:lnTo>
                    <a:pt x="60" y="107"/>
                  </a:lnTo>
                  <a:lnTo>
                    <a:pt x="63" y="103"/>
                  </a:lnTo>
                  <a:lnTo>
                    <a:pt x="65" y="102"/>
                  </a:lnTo>
                  <a:lnTo>
                    <a:pt x="68" y="98"/>
                  </a:lnTo>
                  <a:lnTo>
                    <a:pt x="72" y="95"/>
                  </a:lnTo>
                  <a:lnTo>
                    <a:pt x="75" y="92"/>
                  </a:lnTo>
                  <a:lnTo>
                    <a:pt x="77" y="88"/>
                  </a:lnTo>
                  <a:lnTo>
                    <a:pt x="80" y="87"/>
                  </a:lnTo>
                  <a:lnTo>
                    <a:pt x="83" y="83"/>
                  </a:lnTo>
                  <a:lnTo>
                    <a:pt x="87" y="80"/>
                  </a:lnTo>
                  <a:lnTo>
                    <a:pt x="88" y="77"/>
                  </a:lnTo>
                  <a:lnTo>
                    <a:pt x="92" y="73"/>
                  </a:lnTo>
                  <a:lnTo>
                    <a:pt x="88" y="78"/>
                  </a:lnTo>
                  <a:lnTo>
                    <a:pt x="87" y="83"/>
                  </a:lnTo>
                  <a:lnTo>
                    <a:pt x="83" y="87"/>
                  </a:lnTo>
                  <a:lnTo>
                    <a:pt x="80" y="90"/>
                  </a:lnTo>
                  <a:lnTo>
                    <a:pt x="78" y="95"/>
                  </a:lnTo>
                  <a:lnTo>
                    <a:pt x="75" y="98"/>
                  </a:lnTo>
                  <a:lnTo>
                    <a:pt x="72" y="103"/>
                  </a:lnTo>
                  <a:lnTo>
                    <a:pt x="68" y="105"/>
                  </a:lnTo>
                  <a:lnTo>
                    <a:pt x="67" y="110"/>
                  </a:lnTo>
                  <a:lnTo>
                    <a:pt x="63" y="115"/>
                  </a:lnTo>
                  <a:lnTo>
                    <a:pt x="60" y="118"/>
                  </a:lnTo>
                  <a:lnTo>
                    <a:pt x="58" y="122"/>
                  </a:lnTo>
                  <a:lnTo>
                    <a:pt x="55" y="127"/>
                  </a:lnTo>
                  <a:lnTo>
                    <a:pt x="52" y="130"/>
                  </a:lnTo>
                  <a:lnTo>
                    <a:pt x="50" y="135"/>
                  </a:lnTo>
                  <a:lnTo>
                    <a:pt x="47" y="138"/>
                  </a:lnTo>
                  <a:lnTo>
                    <a:pt x="43" y="142"/>
                  </a:lnTo>
                  <a:lnTo>
                    <a:pt x="40" y="147"/>
                  </a:lnTo>
                  <a:lnTo>
                    <a:pt x="40" y="150"/>
                  </a:lnTo>
                  <a:lnTo>
                    <a:pt x="37" y="155"/>
                  </a:lnTo>
                  <a:lnTo>
                    <a:pt x="33" y="158"/>
                  </a:lnTo>
                  <a:lnTo>
                    <a:pt x="32" y="162"/>
                  </a:lnTo>
                  <a:lnTo>
                    <a:pt x="28" y="167"/>
                  </a:lnTo>
                  <a:lnTo>
                    <a:pt x="25" y="172"/>
                  </a:lnTo>
                  <a:lnTo>
                    <a:pt x="23" y="173"/>
                  </a:lnTo>
                  <a:lnTo>
                    <a:pt x="20" y="178"/>
                  </a:lnTo>
                  <a:lnTo>
                    <a:pt x="17" y="182"/>
                  </a:lnTo>
                  <a:lnTo>
                    <a:pt x="13" y="187"/>
                  </a:lnTo>
                  <a:lnTo>
                    <a:pt x="12" y="190"/>
                  </a:lnTo>
                  <a:lnTo>
                    <a:pt x="8" y="193"/>
                  </a:lnTo>
                  <a:lnTo>
                    <a:pt x="5" y="198"/>
                  </a:lnTo>
                  <a:lnTo>
                    <a:pt x="3" y="203"/>
                  </a:lnTo>
                  <a:lnTo>
                    <a:pt x="7" y="198"/>
                  </a:lnTo>
                  <a:lnTo>
                    <a:pt x="8" y="195"/>
                  </a:lnTo>
                  <a:lnTo>
                    <a:pt x="12" y="192"/>
                  </a:lnTo>
                  <a:lnTo>
                    <a:pt x="15" y="188"/>
                  </a:lnTo>
                  <a:lnTo>
                    <a:pt x="18" y="187"/>
                  </a:lnTo>
                  <a:lnTo>
                    <a:pt x="22" y="182"/>
                  </a:lnTo>
                  <a:lnTo>
                    <a:pt x="25" y="178"/>
                  </a:lnTo>
                  <a:lnTo>
                    <a:pt x="27" y="175"/>
                  </a:lnTo>
                  <a:lnTo>
                    <a:pt x="30" y="172"/>
                  </a:lnTo>
                  <a:lnTo>
                    <a:pt x="33" y="170"/>
                  </a:lnTo>
                  <a:lnTo>
                    <a:pt x="37" y="165"/>
                  </a:lnTo>
                  <a:lnTo>
                    <a:pt x="40" y="162"/>
                  </a:lnTo>
                  <a:lnTo>
                    <a:pt x="42" y="158"/>
                  </a:lnTo>
                  <a:lnTo>
                    <a:pt x="43" y="155"/>
                  </a:lnTo>
                  <a:lnTo>
                    <a:pt x="47" y="153"/>
                  </a:lnTo>
                  <a:lnTo>
                    <a:pt x="50" y="148"/>
                  </a:lnTo>
                  <a:lnTo>
                    <a:pt x="53" y="145"/>
                  </a:lnTo>
                  <a:lnTo>
                    <a:pt x="57" y="142"/>
                  </a:lnTo>
                  <a:lnTo>
                    <a:pt x="60" y="138"/>
                  </a:lnTo>
                  <a:lnTo>
                    <a:pt x="62" y="135"/>
                  </a:lnTo>
                  <a:lnTo>
                    <a:pt x="65" y="132"/>
                  </a:lnTo>
                  <a:lnTo>
                    <a:pt x="68" y="128"/>
                  </a:lnTo>
                  <a:lnTo>
                    <a:pt x="72" y="125"/>
                  </a:lnTo>
                  <a:lnTo>
                    <a:pt x="75" y="122"/>
                  </a:lnTo>
                  <a:lnTo>
                    <a:pt x="78" y="118"/>
                  </a:lnTo>
                  <a:lnTo>
                    <a:pt x="80" y="115"/>
                  </a:lnTo>
                  <a:lnTo>
                    <a:pt x="83" y="112"/>
                  </a:lnTo>
                  <a:lnTo>
                    <a:pt x="87" y="108"/>
                  </a:lnTo>
                  <a:lnTo>
                    <a:pt x="90" y="103"/>
                  </a:lnTo>
                  <a:lnTo>
                    <a:pt x="93" y="102"/>
                  </a:lnTo>
                  <a:lnTo>
                    <a:pt x="97" y="98"/>
                  </a:lnTo>
                  <a:lnTo>
                    <a:pt x="100" y="95"/>
                  </a:lnTo>
                  <a:lnTo>
                    <a:pt x="100" y="93"/>
                  </a:lnTo>
                  <a:lnTo>
                    <a:pt x="100" y="92"/>
                  </a:lnTo>
                  <a:lnTo>
                    <a:pt x="100" y="90"/>
                  </a:lnTo>
                  <a:lnTo>
                    <a:pt x="102" y="88"/>
                  </a:lnTo>
                  <a:lnTo>
                    <a:pt x="102" y="87"/>
                  </a:lnTo>
                  <a:lnTo>
                    <a:pt x="102" y="87"/>
                  </a:lnTo>
                  <a:lnTo>
                    <a:pt x="102" y="85"/>
                  </a:lnTo>
                  <a:lnTo>
                    <a:pt x="103" y="83"/>
                  </a:lnTo>
                  <a:lnTo>
                    <a:pt x="103" y="82"/>
                  </a:lnTo>
                  <a:lnTo>
                    <a:pt x="103" y="80"/>
                  </a:lnTo>
                  <a:lnTo>
                    <a:pt x="105" y="78"/>
                  </a:lnTo>
                  <a:lnTo>
                    <a:pt x="105" y="77"/>
                  </a:lnTo>
                  <a:lnTo>
                    <a:pt x="105" y="75"/>
                  </a:lnTo>
                  <a:lnTo>
                    <a:pt x="105" y="73"/>
                  </a:lnTo>
                  <a:lnTo>
                    <a:pt x="107" y="72"/>
                  </a:lnTo>
                  <a:lnTo>
                    <a:pt x="107" y="70"/>
                  </a:lnTo>
                  <a:lnTo>
                    <a:pt x="107" y="70"/>
                  </a:lnTo>
                  <a:lnTo>
                    <a:pt x="107" y="68"/>
                  </a:lnTo>
                  <a:lnTo>
                    <a:pt x="108" y="67"/>
                  </a:lnTo>
                  <a:lnTo>
                    <a:pt x="108" y="65"/>
                  </a:lnTo>
                  <a:lnTo>
                    <a:pt x="108" y="63"/>
                  </a:lnTo>
                  <a:lnTo>
                    <a:pt x="107" y="63"/>
                  </a:lnTo>
                  <a:lnTo>
                    <a:pt x="107" y="62"/>
                  </a:lnTo>
                  <a:lnTo>
                    <a:pt x="107" y="60"/>
                  </a:lnTo>
                  <a:lnTo>
                    <a:pt x="105" y="60"/>
                  </a:lnTo>
                  <a:lnTo>
                    <a:pt x="105" y="58"/>
                  </a:lnTo>
                  <a:lnTo>
                    <a:pt x="105" y="57"/>
                  </a:lnTo>
                  <a:lnTo>
                    <a:pt x="103" y="57"/>
                  </a:lnTo>
                  <a:lnTo>
                    <a:pt x="103" y="55"/>
                  </a:lnTo>
                  <a:lnTo>
                    <a:pt x="103" y="53"/>
                  </a:lnTo>
                  <a:lnTo>
                    <a:pt x="102" y="53"/>
                  </a:lnTo>
                  <a:lnTo>
                    <a:pt x="102" y="53"/>
                  </a:lnTo>
                  <a:lnTo>
                    <a:pt x="102" y="52"/>
                  </a:lnTo>
                  <a:lnTo>
                    <a:pt x="100" y="52"/>
                  </a:lnTo>
                  <a:lnTo>
                    <a:pt x="100" y="50"/>
                  </a:lnTo>
                  <a:lnTo>
                    <a:pt x="100" y="48"/>
                  </a:lnTo>
                  <a:lnTo>
                    <a:pt x="98" y="48"/>
                  </a:lnTo>
                  <a:lnTo>
                    <a:pt x="98" y="47"/>
                  </a:lnTo>
                  <a:lnTo>
                    <a:pt x="97" y="45"/>
                  </a:lnTo>
                  <a:lnTo>
                    <a:pt x="97" y="43"/>
                  </a:lnTo>
                  <a:lnTo>
                    <a:pt x="95" y="42"/>
                  </a:lnTo>
                  <a:lnTo>
                    <a:pt x="95" y="40"/>
                  </a:lnTo>
                  <a:lnTo>
                    <a:pt x="95" y="38"/>
                  </a:lnTo>
                  <a:lnTo>
                    <a:pt x="95" y="37"/>
                  </a:lnTo>
                  <a:lnTo>
                    <a:pt x="95" y="37"/>
                  </a:lnTo>
                  <a:lnTo>
                    <a:pt x="97" y="37"/>
                  </a:lnTo>
                  <a:lnTo>
                    <a:pt x="97" y="35"/>
                  </a:lnTo>
                  <a:lnTo>
                    <a:pt x="97" y="33"/>
                  </a:lnTo>
                  <a:lnTo>
                    <a:pt x="97" y="32"/>
                  </a:lnTo>
                  <a:lnTo>
                    <a:pt x="97" y="30"/>
                  </a:lnTo>
                  <a:lnTo>
                    <a:pt x="98" y="30"/>
                  </a:lnTo>
                  <a:lnTo>
                    <a:pt x="98" y="28"/>
                  </a:lnTo>
                  <a:lnTo>
                    <a:pt x="98" y="27"/>
                  </a:lnTo>
                  <a:lnTo>
                    <a:pt x="98" y="25"/>
                  </a:lnTo>
                  <a:lnTo>
                    <a:pt x="100" y="25"/>
                  </a:lnTo>
                  <a:lnTo>
                    <a:pt x="100" y="23"/>
                  </a:lnTo>
                  <a:lnTo>
                    <a:pt x="100" y="22"/>
                  </a:lnTo>
                  <a:lnTo>
                    <a:pt x="100" y="20"/>
                  </a:lnTo>
                  <a:lnTo>
                    <a:pt x="100" y="20"/>
                  </a:lnTo>
                  <a:lnTo>
                    <a:pt x="102" y="20"/>
                  </a:lnTo>
                  <a:lnTo>
                    <a:pt x="102" y="18"/>
                  </a:lnTo>
                  <a:lnTo>
                    <a:pt x="102" y="17"/>
                  </a:lnTo>
                  <a:lnTo>
                    <a:pt x="102" y="15"/>
                  </a:lnTo>
                  <a:lnTo>
                    <a:pt x="103" y="13"/>
                  </a:lnTo>
                  <a:lnTo>
                    <a:pt x="102" y="13"/>
                  </a:lnTo>
                  <a:lnTo>
                    <a:pt x="102" y="12"/>
                  </a:lnTo>
                  <a:lnTo>
                    <a:pt x="100" y="10"/>
                  </a:lnTo>
                  <a:lnTo>
                    <a:pt x="100" y="8"/>
                  </a:lnTo>
                  <a:lnTo>
                    <a:pt x="98" y="7"/>
                  </a:lnTo>
                  <a:lnTo>
                    <a:pt x="98" y="5"/>
                  </a:lnTo>
                  <a:lnTo>
                    <a:pt x="97" y="5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5" y="3"/>
                  </a:lnTo>
                  <a:lnTo>
                    <a:pt x="95" y="2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BF59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31" name="Freeform 127"/>
            <p:cNvSpPr>
              <a:spLocks/>
            </p:cNvSpPr>
            <p:nvPr/>
          </p:nvSpPr>
          <p:spPr bwMode="auto">
            <a:xfrm>
              <a:off x="2868" y="2055"/>
              <a:ext cx="138" cy="152"/>
            </a:xfrm>
            <a:custGeom>
              <a:avLst/>
              <a:gdLst/>
              <a:ahLst/>
              <a:cxnLst>
                <a:cxn ang="0">
                  <a:pos x="102" y="4"/>
                </a:cxn>
                <a:cxn ang="0">
                  <a:pos x="93" y="9"/>
                </a:cxn>
                <a:cxn ang="0">
                  <a:pos x="85" y="17"/>
                </a:cxn>
                <a:cxn ang="0">
                  <a:pos x="77" y="32"/>
                </a:cxn>
                <a:cxn ang="0">
                  <a:pos x="60" y="57"/>
                </a:cxn>
                <a:cxn ang="0">
                  <a:pos x="38" y="90"/>
                </a:cxn>
                <a:cxn ang="0">
                  <a:pos x="20" y="122"/>
                </a:cxn>
                <a:cxn ang="0">
                  <a:pos x="5" y="146"/>
                </a:cxn>
                <a:cxn ang="0">
                  <a:pos x="7" y="146"/>
                </a:cxn>
                <a:cxn ang="0">
                  <a:pos x="25" y="122"/>
                </a:cxn>
                <a:cxn ang="0">
                  <a:pos x="43" y="100"/>
                </a:cxn>
                <a:cxn ang="0">
                  <a:pos x="62" y="75"/>
                </a:cxn>
                <a:cxn ang="0">
                  <a:pos x="82" y="52"/>
                </a:cxn>
                <a:cxn ang="0">
                  <a:pos x="100" y="30"/>
                </a:cxn>
                <a:cxn ang="0">
                  <a:pos x="95" y="40"/>
                </a:cxn>
                <a:cxn ang="0">
                  <a:pos x="88" y="52"/>
                </a:cxn>
                <a:cxn ang="0">
                  <a:pos x="82" y="64"/>
                </a:cxn>
                <a:cxn ang="0">
                  <a:pos x="75" y="74"/>
                </a:cxn>
                <a:cxn ang="0">
                  <a:pos x="70" y="85"/>
                </a:cxn>
                <a:cxn ang="0">
                  <a:pos x="73" y="82"/>
                </a:cxn>
                <a:cxn ang="0">
                  <a:pos x="83" y="74"/>
                </a:cxn>
                <a:cxn ang="0">
                  <a:pos x="92" y="65"/>
                </a:cxn>
                <a:cxn ang="0">
                  <a:pos x="102" y="55"/>
                </a:cxn>
                <a:cxn ang="0">
                  <a:pos x="110" y="47"/>
                </a:cxn>
                <a:cxn ang="0">
                  <a:pos x="111" y="45"/>
                </a:cxn>
                <a:cxn ang="0">
                  <a:pos x="105" y="59"/>
                </a:cxn>
                <a:cxn ang="0">
                  <a:pos x="97" y="70"/>
                </a:cxn>
                <a:cxn ang="0">
                  <a:pos x="88" y="85"/>
                </a:cxn>
                <a:cxn ang="0">
                  <a:pos x="80" y="97"/>
                </a:cxn>
                <a:cxn ang="0">
                  <a:pos x="72" y="110"/>
                </a:cxn>
                <a:cxn ang="0">
                  <a:pos x="82" y="100"/>
                </a:cxn>
                <a:cxn ang="0">
                  <a:pos x="92" y="89"/>
                </a:cxn>
                <a:cxn ang="0">
                  <a:pos x="103" y="79"/>
                </a:cxn>
                <a:cxn ang="0">
                  <a:pos x="111" y="69"/>
                </a:cxn>
                <a:cxn ang="0">
                  <a:pos x="120" y="55"/>
                </a:cxn>
                <a:cxn ang="0">
                  <a:pos x="116" y="64"/>
                </a:cxn>
                <a:cxn ang="0">
                  <a:pos x="110" y="77"/>
                </a:cxn>
                <a:cxn ang="0">
                  <a:pos x="98" y="92"/>
                </a:cxn>
                <a:cxn ang="0">
                  <a:pos x="88" y="107"/>
                </a:cxn>
                <a:cxn ang="0">
                  <a:pos x="78" y="122"/>
                </a:cxn>
                <a:cxn ang="0">
                  <a:pos x="77" y="127"/>
                </a:cxn>
                <a:cxn ang="0">
                  <a:pos x="88" y="115"/>
                </a:cxn>
                <a:cxn ang="0">
                  <a:pos x="102" y="102"/>
                </a:cxn>
                <a:cxn ang="0">
                  <a:pos x="111" y="89"/>
                </a:cxn>
                <a:cxn ang="0">
                  <a:pos x="125" y="75"/>
                </a:cxn>
                <a:cxn ang="0">
                  <a:pos x="138" y="62"/>
                </a:cxn>
                <a:cxn ang="0">
                  <a:pos x="138" y="52"/>
                </a:cxn>
                <a:cxn ang="0">
                  <a:pos x="138" y="44"/>
                </a:cxn>
                <a:cxn ang="0">
                  <a:pos x="138" y="35"/>
                </a:cxn>
                <a:cxn ang="0">
                  <a:pos x="136" y="27"/>
                </a:cxn>
                <a:cxn ang="0">
                  <a:pos x="133" y="19"/>
                </a:cxn>
                <a:cxn ang="0">
                  <a:pos x="130" y="10"/>
                </a:cxn>
                <a:cxn ang="0">
                  <a:pos x="128" y="0"/>
                </a:cxn>
                <a:cxn ang="0">
                  <a:pos x="121" y="2"/>
                </a:cxn>
                <a:cxn ang="0">
                  <a:pos x="111" y="4"/>
                </a:cxn>
              </a:cxnLst>
              <a:rect l="0" t="0" r="r" b="b"/>
              <a:pathLst>
                <a:path w="138" h="152">
                  <a:moveTo>
                    <a:pt x="110" y="4"/>
                  </a:moveTo>
                  <a:lnTo>
                    <a:pt x="108" y="4"/>
                  </a:lnTo>
                  <a:lnTo>
                    <a:pt x="106" y="4"/>
                  </a:lnTo>
                  <a:lnTo>
                    <a:pt x="105" y="4"/>
                  </a:lnTo>
                  <a:lnTo>
                    <a:pt x="103" y="4"/>
                  </a:lnTo>
                  <a:lnTo>
                    <a:pt x="102" y="4"/>
                  </a:lnTo>
                  <a:lnTo>
                    <a:pt x="100" y="4"/>
                  </a:lnTo>
                  <a:lnTo>
                    <a:pt x="100" y="5"/>
                  </a:lnTo>
                  <a:lnTo>
                    <a:pt x="98" y="5"/>
                  </a:lnTo>
                  <a:lnTo>
                    <a:pt x="97" y="5"/>
                  </a:lnTo>
                  <a:lnTo>
                    <a:pt x="95" y="7"/>
                  </a:lnTo>
                  <a:lnTo>
                    <a:pt x="93" y="9"/>
                  </a:lnTo>
                  <a:lnTo>
                    <a:pt x="92" y="10"/>
                  </a:lnTo>
                  <a:lnTo>
                    <a:pt x="90" y="10"/>
                  </a:lnTo>
                  <a:lnTo>
                    <a:pt x="90" y="12"/>
                  </a:lnTo>
                  <a:lnTo>
                    <a:pt x="88" y="14"/>
                  </a:lnTo>
                  <a:lnTo>
                    <a:pt x="87" y="15"/>
                  </a:lnTo>
                  <a:lnTo>
                    <a:pt x="85" y="17"/>
                  </a:lnTo>
                  <a:lnTo>
                    <a:pt x="85" y="17"/>
                  </a:lnTo>
                  <a:lnTo>
                    <a:pt x="83" y="19"/>
                  </a:lnTo>
                  <a:lnTo>
                    <a:pt x="82" y="22"/>
                  </a:lnTo>
                  <a:lnTo>
                    <a:pt x="80" y="25"/>
                  </a:lnTo>
                  <a:lnTo>
                    <a:pt x="78" y="27"/>
                  </a:lnTo>
                  <a:lnTo>
                    <a:pt x="77" y="32"/>
                  </a:lnTo>
                  <a:lnTo>
                    <a:pt x="73" y="35"/>
                  </a:lnTo>
                  <a:lnTo>
                    <a:pt x="72" y="39"/>
                  </a:lnTo>
                  <a:lnTo>
                    <a:pt x="68" y="44"/>
                  </a:lnTo>
                  <a:lnTo>
                    <a:pt x="67" y="49"/>
                  </a:lnTo>
                  <a:lnTo>
                    <a:pt x="63" y="52"/>
                  </a:lnTo>
                  <a:lnTo>
                    <a:pt x="60" y="57"/>
                  </a:lnTo>
                  <a:lnTo>
                    <a:pt x="57" y="64"/>
                  </a:lnTo>
                  <a:lnTo>
                    <a:pt x="53" y="69"/>
                  </a:lnTo>
                  <a:lnTo>
                    <a:pt x="48" y="74"/>
                  </a:lnTo>
                  <a:lnTo>
                    <a:pt x="45" y="80"/>
                  </a:lnTo>
                  <a:lnTo>
                    <a:pt x="42" y="85"/>
                  </a:lnTo>
                  <a:lnTo>
                    <a:pt x="38" y="90"/>
                  </a:lnTo>
                  <a:lnTo>
                    <a:pt x="35" y="97"/>
                  </a:lnTo>
                  <a:lnTo>
                    <a:pt x="32" y="102"/>
                  </a:lnTo>
                  <a:lnTo>
                    <a:pt x="30" y="107"/>
                  </a:lnTo>
                  <a:lnTo>
                    <a:pt x="27" y="112"/>
                  </a:lnTo>
                  <a:lnTo>
                    <a:pt x="23" y="119"/>
                  </a:lnTo>
                  <a:lnTo>
                    <a:pt x="20" y="122"/>
                  </a:lnTo>
                  <a:lnTo>
                    <a:pt x="17" y="127"/>
                  </a:lnTo>
                  <a:lnTo>
                    <a:pt x="13" y="132"/>
                  </a:lnTo>
                  <a:lnTo>
                    <a:pt x="12" y="135"/>
                  </a:lnTo>
                  <a:lnTo>
                    <a:pt x="8" y="139"/>
                  </a:lnTo>
                  <a:lnTo>
                    <a:pt x="7" y="142"/>
                  </a:lnTo>
                  <a:lnTo>
                    <a:pt x="5" y="146"/>
                  </a:lnTo>
                  <a:lnTo>
                    <a:pt x="3" y="149"/>
                  </a:lnTo>
                  <a:lnTo>
                    <a:pt x="2" y="151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3" y="149"/>
                  </a:lnTo>
                  <a:lnTo>
                    <a:pt x="7" y="146"/>
                  </a:lnTo>
                  <a:lnTo>
                    <a:pt x="10" y="141"/>
                  </a:lnTo>
                  <a:lnTo>
                    <a:pt x="13" y="137"/>
                  </a:lnTo>
                  <a:lnTo>
                    <a:pt x="17" y="134"/>
                  </a:lnTo>
                  <a:lnTo>
                    <a:pt x="20" y="130"/>
                  </a:lnTo>
                  <a:lnTo>
                    <a:pt x="22" y="125"/>
                  </a:lnTo>
                  <a:lnTo>
                    <a:pt x="25" y="122"/>
                  </a:lnTo>
                  <a:lnTo>
                    <a:pt x="28" y="119"/>
                  </a:lnTo>
                  <a:lnTo>
                    <a:pt x="30" y="115"/>
                  </a:lnTo>
                  <a:lnTo>
                    <a:pt x="33" y="110"/>
                  </a:lnTo>
                  <a:lnTo>
                    <a:pt x="37" y="107"/>
                  </a:lnTo>
                  <a:lnTo>
                    <a:pt x="40" y="102"/>
                  </a:lnTo>
                  <a:lnTo>
                    <a:pt x="43" y="100"/>
                  </a:lnTo>
                  <a:lnTo>
                    <a:pt x="47" y="95"/>
                  </a:lnTo>
                  <a:lnTo>
                    <a:pt x="50" y="90"/>
                  </a:lnTo>
                  <a:lnTo>
                    <a:pt x="53" y="87"/>
                  </a:lnTo>
                  <a:lnTo>
                    <a:pt x="57" y="84"/>
                  </a:lnTo>
                  <a:lnTo>
                    <a:pt x="60" y="80"/>
                  </a:lnTo>
                  <a:lnTo>
                    <a:pt x="62" y="75"/>
                  </a:lnTo>
                  <a:lnTo>
                    <a:pt x="65" y="72"/>
                  </a:lnTo>
                  <a:lnTo>
                    <a:pt x="68" y="69"/>
                  </a:lnTo>
                  <a:lnTo>
                    <a:pt x="72" y="65"/>
                  </a:lnTo>
                  <a:lnTo>
                    <a:pt x="75" y="60"/>
                  </a:lnTo>
                  <a:lnTo>
                    <a:pt x="78" y="57"/>
                  </a:lnTo>
                  <a:lnTo>
                    <a:pt x="82" y="52"/>
                  </a:lnTo>
                  <a:lnTo>
                    <a:pt x="85" y="50"/>
                  </a:lnTo>
                  <a:lnTo>
                    <a:pt x="88" y="45"/>
                  </a:lnTo>
                  <a:lnTo>
                    <a:pt x="92" y="42"/>
                  </a:lnTo>
                  <a:lnTo>
                    <a:pt x="95" y="37"/>
                  </a:lnTo>
                  <a:lnTo>
                    <a:pt x="98" y="35"/>
                  </a:lnTo>
                  <a:lnTo>
                    <a:pt x="100" y="30"/>
                  </a:lnTo>
                  <a:lnTo>
                    <a:pt x="100" y="32"/>
                  </a:lnTo>
                  <a:lnTo>
                    <a:pt x="98" y="34"/>
                  </a:lnTo>
                  <a:lnTo>
                    <a:pt x="98" y="35"/>
                  </a:lnTo>
                  <a:lnTo>
                    <a:pt x="97" y="37"/>
                  </a:lnTo>
                  <a:lnTo>
                    <a:pt x="95" y="39"/>
                  </a:lnTo>
                  <a:lnTo>
                    <a:pt x="95" y="40"/>
                  </a:lnTo>
                  <a:lnTo>
                    <a:pt x="93" y="42"/>
                  </a:lnTo>
                  <a:lnTo>
                    <a:pt x="92" y="45"/>
                  </a:lnTo>
                  <a:lnTo>
                    <a:pt x="92" y="47"/>
                  </a:lnTo>
                  <a:lnTo>
                    <a:pt x="90" y="49"/>
                  </a:lnTo>
                  <a:lnTo>
                    <a:pt x="90" y="50"/>
                  </a:lnTo>
                  <a:lnTo>
                    <a:pt x="88" y="52"/>
                  </a:lnTo>
                  <a:lnTo>
                    <a:pt x="87" y="54"/>
                  </a:lnTo>
                  <a:lnTo>
                    <a:pt x="87" y="55"/>
                  </a:lnTo>
                  <a:lnTo>
                    <a:pt x="85" y="57"/>
                  </a:lnTo>
                  <a:lnTo>
                    <a:pt x="83" y="59"/>
                  </a:lnTo>
                  <a:lnTo>
                    <a:pt x="83" y="60"/>
                  </a:lnTo>
                  <a:lnTo>
                    <a:pt x="82" y="64"/>
                  </a:lnTo>
                  <a:lnTo>
                    <a:pt x="82" y="65"/>
                  </a:lnTo>
                  <a:lnTo>
                    <a:pt x="80" y="67"/>
                  </a:lnTo>
                  <a:lnTo>
                    <a:pt x="78" y="69"/>
                  </a:lnTo>
                  <a:lnTo>
                    <a:pt x="78" y="69"/>
                  </a:lnTo>
                  <a:lnTo>
                    <a:pt x="77" y="72"/>
                  </a:lnTo>
                  <a:lnTo>
                    <a:pt x="75" y="74"/>
                  </a:lnTo>
                  <a:lnTo>
                    <a:pt x="75" y="75"/>
                  </a:lnTo>
                  <a:lnTo>
                    <a:pt x="73" y="77"/>
                  </a:lnTo>
                  <a:lnTo>
                    <a:pt x="73" y="79"/>
                  </a:lnTo>
                  <a:lnTo>
                    <a:pt x="72" y="82"/>
                  </a:lnTo>
                  <a:lnTo>
                    <a:pt x="70" y="84"/>
                  </a:lnTo>
                  <a:lnTo>
                    <a:pt x="70" y="85"/>
                  </a:lnTo>
                  <a:lnTo>
                    <a:pt x="68" y="85"/>
                  </a:lnTo>
                  <a:lnTo>
                    <a:pt x="67" y="87"/>
                  </a:lnTo>
                  <a:lnTo>
                    <a:pt x="68" y="85"/>
                  </a:lnTo>
                  <a:lnTo>
                    <a:pt x="70" y="85"/>
                  </a:lnTo>
                  <a:lnTo>
                    <a:pt x="72" y="84"/>
                  </a:lnTo>
                  <a:lnTo>
                    <a:pt x="73" y="82"/>
                  </a:lnTo>
                  <a:lnTo>
                    <a:pt x="75" y="80"/>
                  </a:lnTo>
                  <a:lnTo>
                    <a:pt x="77" y="80"/>
                  </a:lnTo>
                  <a:lnTo>
                    <a:pt x="78" y="79"/>
                  </a:lnTo>
                  <a:lnTo>
                    <a:pt x="80" y="77"/>
                  </a:lnTo>
                  <a:lnTo>
                    <a:pt x="82" y="75"/>
                  </a:lnTo>
                  <a:lnTo>
                    <a:pt x="83" y="74"/>
                  </a:lnTo>
                  <a:lnTo>
                    <a:pt x="85" y="72"/>
                  </a:lnTo>
                  <a:lnTo>
                    <a:pt x="85" y="70"/>
                  </a:lnTo>
                  <a:lnTo>
                    <a:pt x="87" y="69"/>
                  </a:lnTo>
                  <a:lnTo>
                    <a:pt x="88" y="69"/>
                  </a:lnTo>
                  <a:lnTo>
                    <a:pt x="90" y="67"/>
                  </a:lnTo>
                  <a:lnTo>
                    <a:pt x="92" y="65"/>
                  </a:lnTo>
                  <a:lnTo>
                    <a:pt x="93" y="64"/>
                  </a:lnTo>
                  <a:lnTo>
                    <a:pt x="95" y="62"/>
                  </a:lnTo>
                  <a:lnTo>
                    <a:pt x="97" y="60"/>
                  </a:lnTo>
                  <a:lnTo>
                    <a:pt x="98" y="59"/>
                  </a:lnTo>
                  <a:lnTo>
                    <a:pt x="100" y="57"/>
                  </a:lnTo>
                  <a:lnTo>
                    <a:pt x="102" y="55"/>
                  </a:lnTo>
                  <a:lnTo>
                    <a:pt x="103" y="54"/>
                  </a:lnTo>
                  <a:lnTo>
                    <a:pt x="103" y="52"/>
                  </a:lnTo>
                  <a:lnTo>
                    <a:pt x="105" y="52"/>
                  </a:lnTo>
                  <a:lnTo>
                    <a:pt x="106" y="50"/>
                  </a:lnTo>
                  <a:lnTo>
                    <a:pt x="108" y="49"/>
                  </a:lnTo>
                  <a:lnTo>
                    <a:pt x="110" y="47"/>
                  </a:lnTo>
                  <a:lnTo>
                    <a:pt x="111" y="45"/>
                  </a:lnTo>
                  <a:lnTo>
                    <a:pt x="111" y="44"/>
                  </a:lnTo>
                  <a:lnTo>
                    <a:pt x="113" y="42"/>
                  </a:lnTo>
                  <a:lnTo>
                    <a:pt x="115" y="40"/>
                  </a:lnTo>
                  <a:lnTo>
                    <a:pt x="113" y="42"/>
                  </a:lnTo>
                  <a:lnTo>
                    <a:pt x="111" y="45"/>
                  </a:lnTo>
                  <a:lnTo>
                    <a:pt x="111" y="47"/>
                  </a:lnTo>
                  <a:lnTo>
                    <a:pt x="110" y="50"/>
                  </a:lnTo>
                  <a:lnTo>
                    <a:pt x="110" y="52"/>
                  </a:lnTo>
                  <a:lnTo>
                    <a:pt x="108" y="54"/>
                  </a:lnTo>
                  <a:lnTo>
                    <a:pt x="106" y="55"/>
                  </a:lnTo>
                  <a:lnTo>
                    <a:pt x="105" y="59"/>
                  </a:lnTo>
                  <a:lnTo>
                    <a:pt x="103" y="60"/>
                  </a:lnTo>
                  <a:lnTo>
                    <a:pt x="103" y="62"/>
                  </a:lnTo>
                  <a:lnTo>
                    <a:pt x="102" y="65"/>
                  </a:lnTo>
                  <a:lnTo>
                    <a:pt x="100" y="67"/>
                  </a:lnTo>
                  <a:lnTo>
                    <a:pt x="98" y="69"/>
                  </a:lnTo>
                  <a:lnTo>
                    <a:pt x="97" y="70"/>
                  </a:lnTo>
                  <a:lnTo>
                    <a:pt x="95" y="74"/>
                  </a:lnTo>
                  <a:lnTo>
                    <a:pt x="95" y="75"/>
                  </a:lnTo>
                  <a:lnTo>
                    <a:pt x="93" y="79"/>
                  </a:lnTo>
                  <a:lnTo>
                    <a:pt x="92" y="80"/>
                  </a:lnTo>
                  <a:lnTo>
                    <a:pt x="90" y="82"/>
                  </a:lnTo>
                  <a:lnTo>
                    <a:pt x="88" y="85"/>
                  </a:lnTo>
                  <a:lnTo>
                    <a:pt x="88" y="85"/>
                  </a:lnTo>
                  <a:lnTo>
                    <a:pt x="87" y="89"/>
                  </a:lnTo>
                  <a:lnTo>
                    <a:pt x="85" y="90"/>
                  </a:lnTo>
                  <a:lnTo>
                    <a:pt x="83" y="92"/>
                  </a:lnTo>
                  <a:lnTo>
                    <a:pt x="82" y="95"/>
                  </a:lnTo>
                  <a:lnTo>
                    <a:pt x="80" y="97"/>
                  </a:lnTo>
                  <a:lnTo>
                    <a:pt x="80" y="100"/>
                  </a:lnTo>
                  <a:lnTo>
                    <a:pt x="78" y="102"/>
                  </a:lnTo>
                  <a:lnTo>
                    <a:pt x="77" y="104"/>
                  </a:lnTo>
                  <a:lnTo>
                    <a:pt x="75" y="105"/>
                  </a:lnTo>
                  <a:lnTo>
                    <a:pt x="73" y="107"/>
                  </a:lnTo>
                  <a:lnTo>
                    <a:pt x="72" y="110"/>
                  </a:lnTo>
                  <a:lnTo>
                    <a:pt x="73" y="109"/>
                  </a:lnTo>
                  <a:lnTo>
                    <a:pt x="75" y="105"/>
                  </a:lnTo>
                  <a:lnTo>
                    <a:pt x="77" y="104"/>
                  </a:lnTo>
                  <a:lnTo>
                    <a:pt x="78" y="102"/>
                  </a:lnTo>
                  <a:lnTo>
                    <a:pt x="80" y="102"/>
                  </a:lnTo>
                  <a:lnTo>
                    <a:pt x="82" y="100"/>
                  </a:lnTo>
                  <a:lnTo>
                    <a:pt x="83" y="99"/>
                  </a:lnTo>
                  <a:lnTo>
                    <a:pt x="85" y="97"/>
                  </a:lnTo>
                  <a:lnTo>
                    <a:pt x="87" y="94"/>
                  </a:lnTo>
                  <a:lnTo>
                    <a:pt x="88" y="92"/>
                  </a:lnTo>
                  <a:lnTo>
                    <a:pt x="90" y="90"/>
                  </a:lnTo>
                  <a:lnTo>
                    <a:pt x="92" y="89"/>
                  </a:lnTo>
                  <a:lnTo>
                    <a:pt x="93" y="87"/>
                  </a:lnTo>
                  <a:lnTo>
                    <a:pt x="95" y="85"/>
                  </a:lnTo>
                  <a:lnTo>
                    <a:pt x="97" y="84"/>
                  </a:lnTo>
                  <a:lnTo>
                    <a:pt x="98" y="82"/>
                  </a:lnTo>
                  <a:lnTo>
                    <a:pt x="102" y="80"/>
                  </a:lnTo>
                  <a:lnTo>
                    <a:pt x="103" y="79"/>
                  </a:lnTo>
                  <a:lnTo>
                    <a:pt x="105" y="77"/>
                  </a:lnTo>
                  <a:lnTo>
                    <a:pt x="106" y="74"/>
                  </a:lnTo>
                  <a:lnTo>
                    <a:pt x="108" y="72"/>
                  </a:lnTo>
                  <a:lnTo>
                    <a:pt x="110" y="70"/>
                  </a:lnTo>
                  <a:lnTo>
                    <a:pt x="111" y="69"/>
                  </a:lnTo>
                  <a:lnTo>
                    <a:pt x="111" y="69"/>
                  </a:lnTo>
                  <a:lnTo>
                    <a:pt x="113" y="65"/>
                  </a:lnTo>
                  <a:lnTo>
                    <a:pt x="113" y="64"/>
                  </a:lnTo>
                  <a:lnTo>
                    <a:pt x="115" y="62"/>
                  </a:lnTo>
                  <a:lnTo>
                    <a:pt x="116" y="60"/>
                  </a:lnTo>
                  <a:lnTo>
                    <a:pt x="118" y="59"/>
                  </a:lnTo>
                  <a:lnTo>
                    <a:pt x="120" y="55"/>
                  </a:lnTo>
                  <a:lnTo>
                    <a:pt x="121" y="54"/>
                  </a:lnTo>
                  <a:lnTo>
                    <a:pt x="123" y="52"/>
                  </a:lnTo>
                  <a:lnTo>
                    <a:pt x="121" y="55"/>
                  </a:lnTo>
                  <a:lnTo>
                    <a:pt x="120" y="57"/>
                  </a:lnTo>
                  <a:lnTo>
                    <a:pt x="118" y="60"/>
                  </a:lnTo>
                  <a:lnTo>
                    <a:pt x="116" y="64"/>
                  </a:lnTo>
                  <a:lnTo>
                    <a:pt x="115" y="65"/>
                  </a:lnTo>
                  <a:lnTo>
                    <a:pt x="113" y="69"/>
                  </a:lnTo>
                  <a:lnTo>
                    <a:pt x="113" y="69"/>
                  </a:lnTo>
                  <a:lnTo>
                    <a:pt x="111" y="72"/>
                  </a:lnTo>
                  <a:lnTo>
                    <a:pt x="111" y="75"/>
                  </a:lnTo>
                  <a:lnTo>
                    <a:pt x="110" y="77"/>
                  </a:lnTo>
                  <a:lnTo>
                    <a:pt x="108" y="80"/>
                  </a:lnTo>
                  <a:lnTo>
                    <a:pt x="106" y="84"/>
                  </a:lnTo>
                  <a:lnTo>
                    <a:pt x="105" y="85"/>
                  </a:lnTo>
                  <a:lnTo>
                    <a:pt x="103" y="87"/>
                  </a:lnTo>
                  <a:lnTo>
                    <a:pt x="102" y="89"/>
                  </a:lnTo>
                  <a:lnTo>
                    <a:pt x="98" y="92"/>
                  </a:lnTo>
                  <a:lnTo>
                    <a:pt x="97" y="95"/>
                  </a:lnTo>
                  <a:lnTo>
                    <a:pt x="95" y="97"/>
                  </a:lnTo>
                  <a:lnTo>
                    <a:pt x="93" y="100"/>
                  </a:lnTo>
                  <a:lnTo>
                    <a:pt x="92" y="102"/>
                  </a:lnTo>
                  <a:lnTo>
                    <a:pt x="90" y="104"/>
                  </a:lnTo>
                  <a:lnTo>
                    <a:pt x="88" y="107"/>
                  </a:lnTo>
                  <a:lnTo>
                    <a:pt x="87" y="110"/>
                  </a:lnTo>
                  <a:lnTo>
                    <a:pt x="85" y="112"/>
                  </a:lnTo>
                  <a:lnTo>
                    <a:pt x="83" y="115"/>
                  </a:lnTo>
                  <a:lnTo>
                    <a:pt x="82" y="117"/>
                  </a:lnTo>
                  <a:lnTo>
                    <a:pt x="80" y="119"/>
                  </a:lnTo>
                  <a:lnTo>
                    <a:pt x="78" y="122"/>
                  </a:lnTo>
                  <a:lnTo>
                    <a:pt x="77" y="124"/>
                  </a:lnTo>
                  <a:lnTo>
                    <a:pt x="75" y="127"/>
                  </a:lnTo>
                  <a:lnTo>
                    <a:pt x="73" y="130"/>
                  </a:lnTo>
                  <a:lnTo>
                    <a:pt x="72" y="132"/>
                  </a:lnTo>
                  <a:lnTo>
                    <a:pt x="75" y="130"/>
                  </a:lnTo>
                  <a:lnTo>
                    <a:pt x="77" y="127"/>
                  </a:lnTo>
                  <a:lnTo>
                    <a:pt x="78" y="125"/>
                  </a:lnTo>
                  <a:lnTo>
                    <a:pt x="80" y="122"/>
                  </a:lnTo>
                  <a:lnTo>
                    <a:pt x="83" y="120"/>
                  </a:lnTo>
                  <a:lnTo>
                    <a:pt x="85" y="119"/>
                  </a:lnTo>
                  <a:lnTo>
                    <a:pt x="87" y="117"/>
                  </a:lnTo>
                  <a:lnTo>
                    <a:pt x="88" y="115"/>
                  </a:lnTo>
                  <a:lnTo>
                    <a:pt x="92" y="112"/>
                  </a:lnTo>
                  <a:lnTo>
                    <a:pt x="93" y="110"/>
                  </a:lnTo>
                  <a:lnTo>
                    <a:pt x="95" y="107"/>
                  </a:lnTo>
                  <a:lnTo>
                    <a:pt x="97" y="105"/>
                  </a:lnTo>
                  <a:lnTo>
                    <a:pt x="100" y="104"/>
                  </a:lnTo>
                  <a:lnTo>
                    <a:pt x="102" y="102"/>
                  </a:lnTo>
                  <a:lnTo>
                    <a:pt x="103" y="100"/>
                  </a:lnTo>
                  <a:lnTo>
                    <a:pt x="105" y="97"/>
                  </a:lnTo>
                  <a:lnTo>
                    <a:pt x="108" y="95"/>
                  </a:lnTo>
                  <a:lnTo>
                    <a:pt x="110" y="92"/>
                  </a:lnTo>
                  <a:lnTo>
                    <a:pt x="111" y="90"/>
                  </a:lnTo>
                  <a:lnTo>
                    <a:pt x="111" y="89"/>
                  </a:lnTo>
                  <a:lnTo>
                    <a:pt x="115" y="85"/>
                  </a:lnTo>
                  <a:lnTo>
                    <a:pt x="116" y="85"/>
                  </a:lnTo>
                  <a:lnTo>
                    <a:pt x="118" y="82"/>
                  </a:lnTo>
                  <a:lnTo>
                    <a:pt x="120" y="80"/>
                  </a:lnTo>
                  <a:lnTo>
                    <a:pt x="123" y="77"/>
                  </a:lnTo>
                  <a:lnTo>
                    <a:pt x="125" y="75"/>
                  </a:lnTo>
                  <a:lnTo>
                    <a:pt x="126" y="72"/>
                  </a:lnTo>
                  <a:lnTo>
                    <a:pt x="128" y="70"/>
                  </a:lnTo>
                  <a:lnTo>
                    <a:pt x="131" y="69"/>
                  </a:lnTo>
                  <a:lnTo>
                    <a:pt x="133" y="67"/>
                  </a:lnTo>
                  <a:lnTo>
                    <a:pt x="135" y="65"/>
                  </a:lnTo>
                  <a:lnTo>
                    <a:pt x="138" y="62"/>
                  </a:lnTo>
                  <a:lnTo>
                    <a:pt x="138" y="60"/>
                  </a:lnTo>
                  <a:lnTo>
                    <a:pt x="138" y="59"/>
                  </a:lnTo>
                  <a:lnTo>
                    <a:pt x="138" y="57"/>
                  </a:lnTo>
                  <a:lnTo>
                    <a:pt x="138" y="55"/>
                  </a:lnTo>
                  <a:lnTo>
                    <a:pt x="138" y="54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0"/>
                  </a:lnTo>
                  <a:lnTo>
                    <a:pt x="138" y="49"/>
                  </a:lnTo>
                  <a:lnTo>
                    <a:pt x="138" y="47"/>
                  </a:lnTo>
                  <a:lnTo>
                    <a:pt x="138" y="45"/>
                  </a:lnTo>
                  <a:lnTo>
                    <a:pt x="138" y="44"/>
                  </a:lnTo>
                  <a:lnTo>
                    <a:pt x="138" y="42"/>
                  </a:lnTo>
                  <a:lnTo>
                    <a:pt x="138" y="40"/>
                  </a:lnTo>
                  <a:lnTo>
                    <a:pt x="138" y="39"/>
                  </a:lnTo>
                  <a:lnTo>
                    <a:pt x="138" y="37"/>
                  </a:lnTo>
                  <a:lnTo>
                    <a:pt x="138" y="35"/>
                  </a:lnTo>
                  <a:lnTo>
                    <a:pt x="138" y="35"/>
                  </a:lnTo>
                  <a:lnTo>
                    <a:pt x="138" y="34"/>
                  </a:lnTo>
                  <a:lnTo>
                    <a:pt x="138" y="32"/>
                  </a:lnTo>
                  <a:lnTo>
                    <a:pt x="136" y="32"/>
                  </a:lnTo>
                  <a:lnTo>
                    <a:pt x="136" y="30"/>
                  </a:lnTo>
                  <a:lnTo>
                    <a:pt x="136" y="29"/>
                  </a:lnTo>
                  <a:lnTo>
                    <a:pt x="136" y="27"/>
                  </a:lnTo>
                  <a:lnTo>
                    <a:pt x="135" y="25"/>
                  </a:lnTo>
                  <a:lnTo>
                    <a:pt x="135" y="24"/>
                  </a:lnTo>
                  <a:lnTo>
                    <a:pt x="135" y="22"/>
                  </a:lnTo>
                  <a:lnTo>
                    <a:pt x="135" y="20"/>
                  </a:lnTo>
                  <a:lnTo>
                    <a:pt x="133" y="20"/>
                  </a:lnTo>
                  <a:lnTo>
                    <a:pt x="133" y="19"/>
                  </a:lnTo>
                  <a:lnTo>
                    <a:pt x="133" y="17"/>
                  </a:lnTo>
                  <a:lnTo>
                    <a:pt x="133" y="17"/>
                  </a:lnTo>
                  <a:lnTo>
                    <a:pt x="131" y="15"/>
                  </a:lnTo>
                  <a:lnTo>
                    <a:pt x="131" y="14"/>
                  </a:lnTo>
                  <a:lnTo>
                    <a:pt x="131" y="12"/>
                  </a:lnTo>
                  <a:lnTo>
                    <a:pt x="130" y="10"/>
                  </a:lnTo>
                  <a:lnTo>
                    <a:pt x="130" y="9"/>
                  </a:lnTo>
                  <a:lnTo>
                    <a:pt x="130" y="7"/>
                  </a:lnTo>
                  <a:lnTo>
                    <a:pt x="130" y="5"/>
                  </a:lnTo>
                  <a:lnTo>
                    <a:pt x="128" y="4"/>
                  </a:lnTo>
                  <a:lnTo>
                    <a:pt x="128" y="2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26" y="0"/>
                  </a:lnTo>
                  <a:lnTo>
                    <a:pt x="125" y="0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21" y="2"/>
                  </a:lnTo>
                  <a:lnTo>
                    <a:pt x="120" y="2"/>
                  </a:lnTo>
                  <a:lnTo>
                    <a:pt x="118" y="2"/>
                  </a:lnTo>
                  <a:lnTo>
                    <a:pt x="116" y="2"/>
                  </a:lnTo>
                  <a:lnTo>
                    <a:pt x="115" y="2"/>
                  </a:lnTo>
                  <a:lnTo>
                    <a:pt x="113" y="4"/>
                  </a:lnTo>
                  <a:lnTo>
                    <a:pt x="111" y="4"/>
                  </a:lnTo>
                  <a:lnTo>
                    <a:pt x="111" y="4"/>
                  </a:lnTo>
                  <a:lnTo>
                    <a:pt x="110" y="4"/>
                  </a:lnTo>
                  <a:close/>
                </a:path>
              </a:pathLst>
            </a:custGeom>
            <a:solidFill>
              <a:srgbClr val="BF59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32" name="Freeform 128"/>
            <p:cNvSpPr>
              <a:spLocks/>
            </p:cNvSpPr>
            <p:nvPr/>
          </p:nvSpPr>
          <p:spPr bwMode="auto">
            <a:xfrm>
              <a:off x="2775" y="2110"/>
              <a:ext cx="264" cy="241"/>
            </a:xfrm>
            <a:custGeom>
              <a:avLst/>
              <a:gdLst/>
              <a:ahLst/>
              <a:cxnLst>
                <a:cxn ang="0">
                  <a:pos x="226" y="35"/>
                </a:cxn>
                <a:cxn ang="0">
                  <a:pos x="224" y="37"/>
                </a:cxn>
                <a:cxn ang="0">
                  <a:pos x="223" y="40"/>
                </a:cxn>
                <a:cxn ang="0">
                  <a:pos x="221" y="44"/>
                </a:cxn>
                <a:cxn ang="0">
                  <a:pos x="219" y="47"/>
                </a:cxn>
                <a:cxn ang="0">
                  <a:pos x="218" y="49"/>
                </a:cxn>
                <a:cxn ang="0">
                  <a:pos x="214" y="52"/>
                </a:cxn>
                <a:cxn ang="0">
                  <a:pos x="211" y="57"/>
                </a:cxn>
                <a:cxn ang="0">
                  <a:pos x="208" y="62"/>
                </a:cxn>
                <a:cxn ang="0">
                  <a:pos x="204" y="65"/>
                </a:cxn>
                <a:cxn ang="0">
                  <a:pos x="203" y="69"/>
                </a:cxn>
                <a:cxn ang="0">
                  <a:pos x="199" y="74"/>
                </a:cxn>
                <a:cxn ang="0">
                  <a:pos x="196" y="79"/>
                </a:cxn>
                <a:cxn ang="0">
                  <a:pos x="193" y="80"/>
                </a:cxn>
                <a:cxn ang="0">
                  <a:pos x="190" y="84"/>
                </a:cxn>
                <a:cxn ang="0">
                  <a:pos x="186" y="89"/>
                </a:cxn>
                <a:cxn ang="0">
                  <a:pos x="180" y="94"/>
                </a:cxn>
                <a:cxn ang="0">
                  <a:pos x="171" y="99"/>
                </a:cxn>
                <a:cxn ang="0">
                  <a:pos x="163" y="107"/>
                </a:cxn>
                <a:cxn ang="0">
                  <a:pos x="151" y="116"/>
                </a:cxn>
                <a:cxn ang="0">
                  <a:pos x="140" y="127"/>
                </a:cxn>
                <a:cxn ang="0">
                  <a:pos x="126" y="137"/>
                </a:cxn>
                <a:cxn ang="0">
                  <a:pos x="115" y="147"/>
                </a:cxn>
                <a:cxn ang="0">
                  <a:pos x="103" y="157"/>
                </a:cxn>
                <a:cxn ang="0">
                  <a:pos x="90" y="167"/>
                </a:cxn>
                <a:cxn ang="0">
                  <a:pos x="78" y="177"/>
                </a:cxn>
                <a:cxn ang="0">
                  <a:pos x="68" y="186"/>
                </a:cxn>
                <a:cxn ang="0">
                  <a:pos x="58" y="194"/>
                </a:cxn>
                <a:cxn ang="0">
                  <a:pos x="50" y="199"/>
                </a:cxn>
                <a:cxn ang="0">
                  <a:pos x="45" y="204"/>
                </a:cxn>
                <a:cxn ang="0">
                  <a:pos x="42" y="206"/>
                </a:cxn>
                <a:cxn ang="0">
                  <a:pos x="0" y="239"/>
                </a:cxn>
                <a:cxn ang="0">
                  <a:pos x="3" y="237"/>
                </a:cxn>
                <a:cxn ang="0">
                  <a:pos x="8" y="236"/>
                </a:cxn>
                <a:cxn ang="0">
                  <a:pos x="13" y="232"/>
                </a:cxn>
                <a:cxn ang="0">
                  <a:pos x="22" y="231"/>
                </a:cxn>
                <a:cxn ang="0">
                  <a:pos x="30" y="226"/>
                </a:cxn>
                <a:cxn ang="0">
                  <a:pos x="38" y="221"/>
                </a:cxn>
                <a:cxn ang="0">
                  <a:pos x="47" y="216"/>
                </a:cxn>
                <a:cxn ang="0">
                  <a:pos x="57" y="212"/>
                </a:cxn>
                <a:cxn ang="0">
                  <a:pos x="67" y="207"/>
                </a:cxn>
                <a:cxn ang="0">
                  <a:pos x="76" y="201"/>
                </a:cxn>
                <a:cxn ang="0">
                  <a:pos x="86" y="196"/>
                </a:cxn>
                <a:cxn ang="0">
                  <a:pos x="96" y="191"/>
                </a:cxn>
                <a:cxn ang="0">
                  <a:pos x="103" y="184"/>
                </a:cxn>
                <a:cxn ang="0">
                  <a:pos x="111" y="181"/>
                </a:cxn>
                <a:cxn ang="0">
                  <a:pos x="116" y="176"/>
                </a:cxn>
                <a:cxn ang="0">
                  <a:pos x="123" y="169"/>
                </a:cxn>
                <a:cxn ang="0">
                  <a:pos x="128" y="164"/>
                </a:cxn>
                <a:cxn ang="0">
                  <a:pos x="136" y="157"/>
                </a:cxn>
                <a:cxn ang="0">
                  <a:pos x="145" y="149"/>
                </a:cxn>
                <a:cxn ang="0">
                  <a:pos x="155" y="141"/>
                </a:cxn>
                <a:cxn ang="0">
                  <a:pos x="165" y="132"/>
                </a:cxn>
                <a:cxn ang="0">
                  <a:pos x="175" y="126"/>
                </a:cxn>
                <a:cxn ang="0">
                  <a:pos x="185" y="116"/>
                </a:cxn>
                <a:cxn ang="0">
                  <a:pos x="195" y="109"/>
                </a:cxn>
                <a:cxn ang="0">
                  <a:pos x="204" y="101"/>
                </a:cxn>
                <a:cxn ang="0">
                  <a:pos x="211" y="96"/>
                </a:cxn>
                <a:cxn ang="0">
                  <a:pos x="218" y="89"/>
                </a:cxn>
                <a:cxn ang="0">
                  <a:pos x="224" y="84"/>
                </a:cxn>
                <a:cxn ang="0">
                  <a:pos x="229" y="80"/>
                </a:cxn>
                <a:cxn ang="0">
                  <a:pos x="233" y="77"/>
                </a:cxn>
                <a:cxn ang="0">
                  <a:pos x="253" y="0"/>
                </a:cxn>
              </a:cxnLst>
              <a:rect l="0" t="0" r="r" b="b"/>
              <a:pathLst>
                <a:path w="264" h="241">
                  <a:moveTo>
                    <a:pt x="253" y="0"/>
                  </a:moveTo>
                  <a:lnTo>
                    <a:pt x="226" y="35"/>
                  </a:lnTo>
                  <a:lnTo>
                    <a:pt x="226" y="37"/>
                  </a:lnTo>
                  <a:lnTo>
                    <a:pt x="224" y="37"/>
                  </a:lnTo>
                  <a:lnTo>
                    <a:pt x="224" y="39"/>
                  </a:lnTo>
                  <a:lnTo>
                    <a:pt x="223" y="40"/>
                  </a:lnTo>
                  <a:lnTo>
                    <a:pt x="223" y="42"/>
                  </a:lnTo>
                  <a:lnTo>
                    <a:pt x="221" y="44"/>
                  </a:lnTo>
                  <a:lnTo>
                    <a:pt x="221" y="45"/>
                  </a:lnTo>
                  <a:lnTo>
                    <a:pt x="219" y="47"/>
                  </a:lnTo>
                  <a:lnTo>
                    <a:pt x="218" y="47"/>
                  </a:lnTo>
                  <a:lnTo>
                    <a:pt x="218" y="49"/>
                  </a:lnTo>
                  <a:lnTo>
                    <a:pt x="216" y="50"/>
                  </a:lnTo>
                  <a:lnTo>
                    <a:pt x="214" y="52"/>
                  </a:lnTo>
                  <a:lnTo>
                    <a:pt x="213" y="55"/>
                  </a:lnTo>
                  <a:lnTo>
                    <a:pt x="211" y="57"/>
                  </a:lnTo>
                  <a:lnTo>
                    <a:pt x="209" y="59"/>
                  </a:lnTo>
                  <a:lnTo>
                    <a:pt x="208" y="62"/>
                  </a:lnTo>
                  <a:lnTo>
                    <a:pt x="206" y="64"/>
                  </a:lnTo>
                  <a:lnTo>
                    <a:pt x="204" y="65"/>
                  </a:lnTo>
                  <a:lnTo>
                    <a:pt x="204" y="67"/>
                  </a:lnTo>
                  <a:lnTo>
                    <a:pt x="203" y="69"/>
                  </a:lnTo>
                  <a:lnTo>
                    <a:pt x="201" y="72"/>
                  </a:lnTo>
                  <a:lnTo>
                    <a:pt x="199" y="74"/>
                  </a:lnTo>
                  <a:lnTo>
                    <a:pt x="198" y="75"/>
                  </a:lnTo>
                  <a:lnTo>
                    <a:pt x="196" y="79"/>
                  </a:lnTo>
                  <a:lnTo>
                    <a:pt x="195" y="80"/>
                  </a:lnTo>
                  <a:lnTo>
                    <a:pt x="193" y="80"/>
                  </a:lnTo>
                  <a:lnTo>
                    <a:pt x="191" y="82"/>
                  </a:lnTo>
                  <a:lnTo>
                    <a:pt x="190" y="84"/>
                  </a:lnTo>
                  <a:lnTo>
                    <a:pt x="188" y="86"/>
                  </a:lnTo>
                  <a:lnTo>
                    <a:pt x="186" y="89"/>
                  </a:lnTo>
                  <a:lnTo>
                    <a:pt x="183" y="91"/>
                  </a:lnTo>
                  <a:lnTo>
                    <a:pt x="180" y="94"/>
                  </a:lnTo>
                  <a:lnTo>
                    <a:pt x="176" y="97"/>
                  </a:lnTo>
                  <a:lnTo>
                    <a:pt x="171" y="99"/>
                  </a:lnTo>
                  <a:lnTo>
                    <a:pt x="168" y="104"/>
                  </a:lnTo>
                  <a:lnTo>
                    <a:pt x="163" y="107"/>
                  </a:lnTo>
                  <a:lnTo>
                    <a:pt x="156" y="112"/>
                  </a:lnTo>
                  <a:lnTo>
                    <a:pt x="151" y="116"/>
                  </a:lnTo>
                  <a:lnTo>
                    <a:pt x="146" y="122"/>
                  </a:lnTo>
                  <a:lnTo>
                    <a:pt x="140" y="127"/>
                  </a:lnTo>
                  <a:lnTo>
                    <a:pt x="133" y="131"/>
                  </a:lnTo>
                  <a:lnTo>
                    <a:pt x="126" y="137"/>
                  </a:lnTo>
                  <a:lnTo>
                    <a:pt x="121" y="142"/>
                  </a:lnTo>
                  <a:lnTo>
                    <a:pt x="115" y="147"/>
                  </a:lnTo>
                  <a:lnTo>
                    <a:pt x="110" y="152"/>
                  </a:lnTo>
                  <a:lnTo>
                    <a:pt x="103" y="157"/>
                  </a:lnTo>
                  <a:lnTo>
                    <a:pt x="96" y="164"/>
                  </a:lnTo>
                  <a:lnTo>
                    <a:pt x="90" y="167"/>
                  </a:lnTo>
                  <a:lnTo>
                    <a:pt x="83" y="172"/>
                  </a:lnTo>
                  <a:lnTo>
                    <a:pt x="78" y="177"/>
                  </a:lnTo>
                  <a:lnTo>
                    <a:pt x="73" y="181"/>
                  </a:lnTo>
                  <a:lnTo>
                    <a:pt x="68" y="186"/>
                  </a:lnTo>
                  <a:lnTo>
                    <a:pt x="63" y="191"/>
                  </a:lnTo>
                  <a:lnTo>
                    <a:pt x="58" y="194"/>
                  </a:lnTo>
                  <a:lnTo>
                    <a:pt x="55" y="197"/>
                  </a:lnTo>
                  <a:lnTo>
                    <a:pt x="50" y="199"/>
                  </a:lnTo>
                  <a:lnTo>
                    <a:pt x="48" y="201"/>
                  </a:lnTo>
                  <a:lnTo>
                    <a:pt x="45" y="204"/>
                  </a:lnTo>
                  <a:lnTo>
                    <a:pt x="43" y="206"/>
                  </a:lnTo>
                  <a:lnTo>
                    <a:pt x="42" y="206"/>
                  </a:lnTo>
                  <a:lnTo>
                    <a:pt x="0" y="241"/>
                  </a:lnTo>
                  <a:lnTo>
                    <a:pt x="0" y="239"/>
                  </a:lnTo>
                  <a:lnTo>
                    <a:pt x="2" y="239"/>
                  </a:lnTo>
                  <a:lnTo>
                    <a:pt x="3" y="237"/>
                  </a:lnTo>
                  <a:lnTo>
                    <a:pt x="5" y="237"/>
                  </a:lnTo>
                  <a:lnTo>
                    <a:pt x="8" y="236"/>
                  </a:lnTo>
                  <a:lnTo>
                    <a:pt x="12" y="234"/>
                  </a:lnTo>
                  <a:lnTo>
                    <a:pt x="13" y="232"/>
                  </a:lnTo>
                  <a:lnTo>
                    <a:pt x="18" y="231"/>
                  </a:lnTo>
                  <a:lnTo>
                    <a:pt x="22" y="231"/>
                  </a:lnTo>
                  <a:lnTo>
                    <a:pt x="25" y="229"/>
                  </a:lnTo>
                  <a:lnTo>
                    <a:pt x="30" y="226"/>
                  </a:lnTo>
                  <a:lnTo>
                    <a:pt x="35" y="224"/>
                  </a:lnTo>
                  <a:lnTo>
                    <a:pt x="38" y="221"/>
                  </a:lnTo>
                  <a:lnTo>
                    <a:pt x="42" y="219"/>
                  </a:lnTo>
                  <a:lnTo>
                    <a:pt x="47" y="216"/>
                  </a:lnTo>
                  <a:lnTo>
                    <a:pt x="52" y="214"/>
                  </a:lnTo>
                  <a:lnTo>
                    <a:pt x="57" y="212"/>
                  </a:lnTo>
                  <a:lnTo>
                    <a:pt x="62" y="209"/>
                  </a:lnTo>
                  <a:lnTo>
                    <a:pt x="67" y="207"/>
                  </a:lnTo>
                  <a:lnTo>
                    <a:pt x="71" y="204"/>
                  </a:lnTo>
                  <a:lnTo>
                    <a:pt x="76" y="201"/>
                  </a:lnTo>
                  <a:lnTo>
                    <a:pt x="81" y="197"/>
                  </a:lnTo>
                  <a:lnTo>
                    <a:pt x="86" y="196"/>
                  </a:lnTo>
                  <a:lnTo>
                    <a:pt x="91" y="194"/>
                  </a:lnTo>
                  <a:lnTo>
                    <a:pt x="96" y="191"/>
                  </a:lnTo>
                  <a:lnTo>
                    <a:pt x="100" y="187"/>
                  </a:lnTo>
                  <a:lnTo>
                    <a:pt x="103" y="184"/>
                  </a:lnTo>
                  <a:lnTo>
                    <a:pt x="108" y="182"/>
                  </a:lnTo>
                  <a:lnTo>
                    <a:pt x="111" y="181"/>
                  </a:lnTo>
                  <a:lnTo>
                    <a:pt x="115" y="177"/>
                  </a:lnTo>
                  <a:lnTo>
                    <a:pt x="116" y="176"/>
                  </a:lnTo>
                  <a:lnTo>
                    <a:pt x="120" y="172"/>
                  </a:lnTo>
                  <a:lnTo>
                    <a:pt x="123" y="169"/>
                  </a:lnTo>
                  <a:lnTo>
                    <a:pt x="125" y="166"/>
                  </a:lnTo>
                  <a:lnTo>
                    <a:pt x="128" y="164"/>
                  </a:lnTo>
                  <a:lnTo>
                    <a:pt x="133" y="161"/>
                  </a:lnTo>
                  <a:lnTo>
                    <a:pt x="136" y="157"/>
                  </a:lnTo>
                  <a:lnTo>
                    <a:pt x="141" y="152"/>
                  </a:lnTo>
                  <a:lnTo>
                    <a:pt x="145" y="149"/>
                  </a:lnTo>
                  <a:lnTo>
                    <a:pt x="150" y="146"/>
                  </a:lnTo>
                  <a:lnTo>
                    <a:pt x="155" y="141"/>
                  </a:lnTo>
                  <a:lnTo>
                    <a:pt x="160" y="137"/>
                  </a:lnTo>
                  <a:lnTo>
                    <a:pt x="165" y="132"/>
                  </a:lnTo>
                  <a:lnTo>
                    <a:pt x="170" y="129"/>
                  </a:lnTo>
                  <a:lnTo>
                    <a:pt x="175" y="126"/>
                  </a:lnTo>
                  <a:lnTo>
                    <a:pt x="180" y="121"/>
                  </a:lnTo>
                  <a:lnTo>
                    <a:pt x="185" y="116"/>
                  </a:lnTo>
                  <a:lnTo>
                    <a:pt x="190" y="114"/>
                  </a:lnTo>
                  <a:lnTo>
                    <a:pt x="195" y="109"/>
                  </a:lnTo>
                  <a:lnTo>
                    <a:pt x="199" y="106"/>
                  </a:lnTo>
                  <a:lnTo>
                    <a:pt x="204" y="101"/>
                  </a:lnTo>
                  <a:lnTo>
                    <a:pt x="206" y="97"/>
                  </a:lnTo>
                  <a:lnTo>
                    <a:pt x="211" y="96"/>
                  </a:lnTo>
                  <a:lnTo>
                    <a:pt x="214" y="92"/>
                  </a:lnTo>
                  <a:lnTo>
                    <a:pt x="218" y="89"/>
                  </a:lnTo>
                  <a:lnTo>
                    <a:pt x="221" y="86"/>
                  </a:lnTo>
                  <a:lnTo>
                    <a:pt x="224" y="84"/>
                  </a:lnTo>
                  <a:lnTo>
                    <a:pt x="226" y="80"/>
                  </a:lnTo>
                  <a:lnTo>
                    <a:pt x="229" y="80"/>
                  </a:lnTo>
                  <a:lnTo>
                    <a:pt x="231" y="79"/>
                  </a:lnTo>
                  <a:lnTo>
                    <a:pt x="233" y="77"/>
                  </a:lnTo>
                  <a:lnTo>
                    <a:pt x="264" y="14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BF59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33" name="Freeform 129"/>
            <p:cNvSpPr>
              <a:spLocks/>
            </p:cNvSpPr>
            <p:nvPr/>
          </p:nvSpPr>
          <p:spPr bwMode="auto">
            <a:xfrm>
              <a:off x="3535" y="1940"/>
              <a:ext cx="251" cy="311"/>
            </a:xfrm>
            <a:custGeom>
              <a:avLst/>
              <a:gdLst/>
              <a:ahLst/>
              <a:cxnLst>
                <a:cxn ang="0">
                  <a:pos x="56" y="49"/>
                </a:cxn>
                <a:cxn ang="0">
                  <a:pos x="121" y="112"/>
                </a:cxn>
                <a:cxn ang="0">
                  <a:pos x="179" y="184"/>
                </a:cxn>
                <a:cxn ang="0">
                  <a:pos x="227" y="257"/>
                </a:cxn>
                <a:cxn ang="0">
                  <a:pos x="247" y="309"/>
                </a:cxn>
                <a:cxn ang="0">
                  <a:pos x="231" y="301"/>
                </a:cxn>
                <a:cxn ang="0">
                  <a:pos x="211" y="291"/>
                </a:cxn>
                <a:cxn ang="0">
                  <a:pos x="191" y="281"/>
                </a:cxn>
                <a:cxn ang="0">
                  <a:pos x="181" y="271"/>
                </a:cxn>
                <a:cxn ang="0">
                  <a:pos x="173" y="254"/>
                </a:cxn>
                <a:cxn ang="0">
                  <a:pos x="163" y="232"/>
                </a:cxn>
                <a:cxn ang="0">
                  <a:pos x="153" y="210"/>
                </a:cxn>
                <a:cxn ang="0">
                  <a:pos x="146" y="197"/>
                </a:cxn>
                <a:cxn ang="0">
                  <a:pos x="146" y="207"/>
                </a:cxn>
                <a:cxn ang="0">
                  <a:pos x="149" y="225"/>
                </a:cxn>
                <a:cxn ang="0">
                  <a:pos x="151" y="242"/>
                </a:cxn>
                <a:cxn ang="0">
                  <a:pos x="154" y="259"/>
                </a:cxn>
                <a:cxn ang="0">
                  <a:pos x="154" y="274"/>
                </a:cxn>
                <a:cxn ang="0">
                  <a:pos x="146" y="274"/>
                </a:cxn>
                <a:cxn ang="0">
                  <a:pos x="136" y="267"/>
                </a:cxn>
                <a:cxn ang="0">
                  <a:pos x="131" y="252"/>
                </a:cxn>
                <a:cxn ang="0">
                  <a:pos x="119" y="225"/>
                </a:cxn>
                <a:cxn ang="0">
                  <a:pos x="103" y="190"/>
                </a:cxn>
                <a:cxn ang="0">
                  <a:pos x="91" y="162"/>
                </a:cxn>
                <a:cxn ang="0">
                  <a:pos x="84" y="147"/>
                </a:cxn>
                <a:cxn ang="0">
                  <a:pos x="89" y="169"/>
                </a:cxn>
                <a:cxn ang="0">
                  <a:pos x="93" y="192"/>
                </a:cxn>
                <a:cxn ang="0">
                  <a:pos x="99" y="215"/>
                </a:cxn>
                <a:cxn ang="0">
                  <a:pos x="104" y="237"/>
                </a:cxn>
                <a:cxn ang="0">
                  <a:pos x="106" y="254"/>
                </a:cxn>
                <a:cxn ang="0">
                  <a:pos x="104" y="266"/>
                </a:cxn>
                <a:cxn ang="0">
                  <a:pos x="103" y="269"/>
                </a:cxn>
                <a:cxn ang="0">
                  <a:pos x="94" y="239"/>
                </a:cxn>
                <a:cxn ang="0">
                  <a:pos x="88" y="212"/>
                </a:cxn>
                <a:cxn ang="0">
                  <a:pos x="76" y="184"/>
                </a:cxn>
                <a:cxn ang="0">
                  <a:pos x="61" y="159"/>
                </a:cxn>
                <a:cxn ang="0">
                  <a:pos x="58" y="160"/>
                </a:cxn>
                <a:cxn ang="0">
                  <a:pos x="63" y="184"/>
                </a:cxn>
                <a:cxn ang="0">
                  <a:pos x="68" y="210"/>
                </a:cxn>
                <a:cxn ang="0">
                  <a:pos x="73" y="234"/>
                </a:cxn>
                <a:cxn ang="0">
                  <a:pos x="78" y="259"/>
                </a:cxn>
                <a:cxn ang="0">
                  <a:pos x="71" y="250"/>
                </a:cxn>
                <a:cxn ang="0">
                  <a:pos x="61" y="235"/>
                </a:cxn>
                <a:cxn ang="0">
                  <a:pos x="50" y="219"/>
                </a:cxn>
                <a:cxn ang="0">
                  <a:pos x="43" y="204"/>
                </a:cxn>
                <a:cxn ang="0">
                  <a:pos x="41" y="187"/>
                </a:cxn>
                <a:cxn ang="0">
                  <a:pos x="35" y="160"/>
                </a:cxn>
                <a:cxn ang="0">
                  <a:pos x="26" y="129"/>
                </a:cxn>
                <a:cxn ang="0">
                  <a:pos x="20" y="104"/>
                </a:cxn>
                <a:cxn ang="0">
                  <a:pos x="16" y="94"/>
                </a:cxn>
                <a:cxn ang="0">
                  <a:pos x="11" y="85"/>
                </a:cxn>
                <a:cxn ang="0">
                  <a:pos x="6" y="74"/>
                </a:cxn>
                <a:cxn ang="0">
                  <a:pos x="1" y="60"/>
                </a:cxn>
                <a:cxn ang="0">
                  <a:pos x="1" y="49"/>
                </a:cxn>
                <a:cxn ang="0">
                  <a:pos x="1" y="37"/>
                </a:cxn>
                <a:cxn ang="0">
                  <a:pos x="1" y="22"/>
                </a:cxn>
                <a:cxn ang="0">
                  <a:pos x="1" y="9"/>
                </a:cxn>
              </a:cxnLst>
              <a:rect l="0" t="0" r="r" b="b"/>
              <a:pathLst>
                <a:path w="251" h="311">
                  <a:moveTo>
                    <a:pt x="1" y="0"/>
                  </a:moveTo>
                  <a:lnTo>
                    <a:pt x="11" y="7"/>
                  </a:lnTo>
                  <a:lnTo>
                    <a:pt x="18" y="15"/>
                  </a:lnTo>
                  <a:lnTo>
                    <a:pt x="28" y="24"/>
                  </a:lnTo>
                  <a:lnTo>
                    <a:pt x="36" y="32"/>
                  </a:lnTo>
                  <a:lnTo>
                    <a:pt x="46" y="39"/>
                  </a:lnTo>
                  <a:lnTo>
                    <a:pt x="56" y="49"/>
                  </a:lnTo>
                  <a:lnTo>
                    <a:pt x="66" y="57"/>
                  </a:lnTo>
                  <a:lnTo>
                    <a:pt x="75" y="65"/>
                  </a:lnTo>
                  <a:lnTo>
                    <a:pt x="84" y="74"/>
                  </a:lnTo>
                  <a:lnTo>
                    <a:pt x="93" y="82"/>
                  </a:lnTo>
                  <a:lnTo>
                    <a:pt x="101" y="94"/>
                  </a:lnTo>
                  <a:lnTo>
                    <a:pt x="111" y="102"/>
                  </a:lnTo>
                  <a:lnTo>
                    <a:pt x="121" y="112"/>
                  </a:lnTo>
                  <a:lnTo>
                    <a:pt x="129" y="122"/>
                  </a:lnTo>
                  <a:lnTo>
                    <a:pt x="138" y="132"/>
                  </a:lnTo>
                  <a:lnTo>
                    <a:pt x="148" y="142"/>
                  </a:lnTo>
                  <a:lnTo>
                    <a:pt x="156" y="150"/>
                  </a:lnTo>
                  <a:lnTo>
                    <a:pt x="164" y="162"/>
                  </a:lnTo>
                  <a:lnTo>
                    <a:pt x="173" y="172"/>
                  </a:lnTo>
                  <a:lnTo>
                    <a:pt x="179" y="184"/>
                  </a:lnTo>
                  <a:lnTo>
                    <a:pt x="188" y="194"/>
                  </a:lnTo>
                  <a:lnTo>
                    <a:pt x="194" y="204"/>
                  </a:lnTo>
                  <a:lnTo>
                    <a:pt x="201" y="215"/>
                  </a:lnTo>
                  <a:lnTo>
                    <a:pt x="209" y="225"/>
                  </a:lnTo>
                  <a:lnTo>
                    <a:pt x="216" y="235"/>
                  </a:lnTo>
                  <a:lnTo>
                    <a:pt x="221" y="247"/>
                  </a:lnTo>
                  <a:lnTo>
                    <a:pt x="227" y="257"/>
                  </a:lnTo>
                  <a:lnTo>
                    <a:pt x="232" y="267"/>
                  </a:lnTo>
                  <a:lnTo>
                    <a:pt x="237" y="279"/>
                  </a:lnTo>
                  <a:lnTo>
                    <a:pt x="242" y="289"/>
                  </a:lnTo>
                  <a:lnTo>
                    <a:pt x="247" y="301"/>
                  </a:lnTo>
                  <a:lnTo>
                    <a:pt x="251" y="311"/>
                  </a:lnTo>
                  <a:lnTo>
                    <a:pt x="249" y="311"/>
                  </a:lnTo>
                  <a:lnTo>
                    <a:pt x="247" y="309"/>
                  </a:lnTo>
                  <a:lnTo>
                    <a:pt x="246" y="309"/>
                  </a:lnTo>
                  <a:lnTo>
                    <a:pt x="244" y="307"/>
                  </a:lnTo>
                  <a:lnTo>
                    <a:pt x="241" y="307"/>
                  </a:lnTo>
                  <a:lnTo>
                    <a:pt x="239" y="306"/>
                  </a:lnTo>
                  <a:lnTo>
                    <a:pt x="237" y="304"/>
                  </a:lnTo>
                  <a:lnTo>
                    <a:pt x="234" y="302"/>
                  </a:lnTo>
                  <a:lnTo>
                    <a:pt x="231" y="301"/>
                  </a:lnTo>
                  <a:lnTo>
                    <a:pt x="229" y="301"/>
                  </a:lnTo>
                  <a:lnTo>
                    <a:pt x="226" y="301"/>
                  </a:lnTo>
                  <a:lnTo>
                    <a:pt x="222" y="299"/>
                  </a:lnTo>
                  <a:lnTo>
                    <a:pt x="219" y="297"/>
                  </a:lnTo>
                  <a:lnTo>
                    <a:pt x="217" y="296"/>
                  </a:lnTo>
                  <a:lnTo>
                    <a:pt x="214" y="292"/>
                  </a:lnTo>
                  <a:lnTo>
                    <a:pt x="211" y="291"/>
                  </a:lnTo>
                  <a:lnTo>
                    <a:pt x="208" y="289"/>
                  </a:lnTo>
                  <a:lnTo>
                    <a:pt x="204" y="287"/>
                  </a:lnTo>
                  <a:lnTo>
                    <a:pt x="203" y="286"/>
                  </a:lnTo>
                  <a:lnTo>
                    <a:pt x="199" y="284"/>
                  </a:lnTo>
                  <a:lnTo>
                    <a:pt x="196" y="284"/>
                  </a:lnTo>
                  <a:lnTo>
                    <a:pt x="194" y="282"/>
                  </a:lnTo>
                  <a:lnTo>
                    <a:pt x="191" y="281"/>
                  </a:lnTo>
                  <a:lnTo>
                    <a:pt x="189" y="279"/>
                  </a:lnTo>
                  <a:lnTo>
                    <a:pt x="188" y="277"/>
                  </a:lnTo>
                  <a:lnTo>
                    <a:pt x="186" y="276"/>
                  </a:lnTo>
                  <a:lnTo>
                    <a:pt x="184" y="274"/>
                  </a:lnTo>
                  <a:lnTo>
                    <a:pt x="183" y="272"/>
                  </a:lnTo>
                  <a:lnTo>
                    <a:pt x="183" y="271"/>
                  </a:lnTo>
                  <a:lnTo>
                    <a:pt x="181" y="271"/>
                  </a:lnTo>
                  <a:lnTo>
                    <a:pt x="181" y="267"/>
                  </a:lnTo>
                  <a:lnTo>
                    <a:pt x="179" y="267"/>
                  </a:lnTo>
                  <a:lnTo>
                    <a:pt x="178" y="266"/>
                  </a:lnTo>
                  <a:lnTo>
                    <a:pt x="178" y="262"/>
                  </a:lnTo>
                  <a:lnTo>
                    <a:pt x="176" y="261"/>
                  </a:lnTo>
                  <a:lnTo>
                    <a:pt x="174" y="257"/>
                  </a:lnTo>
                  <a:lnTo>
                    <a:pt x="173" y="254"/>
                  </a:lnTo>
                  <a:lnTo>
                    <a:pt x="173" y="250"/>
                  </a:lnTo>
                  <a:lnTo>
                    <a:pt x="171" y="249"/>
                  </a:lnTo>
                  <a:lnTo>
                    <a:pt x="169" y="245"/>
                  </a:lnTo>
                  <a:lnTo>
                    <a:pt x="168" y="242"/>
                  </a:lnTo>
                  <a:lnTo>
                    <a:pt x="166" y="239"/>
                  </a:lnTo>
                  <a:lnTo>
                    <a:pt x="164" y="235"/>
                  </a:lnTo>
                  <a:lnTo>
                    <a:pt x="163" y="232"/>
                  </a:lnTo>
                  <a:lnTo>
                    <a:pt x="161" y="229"/>
                  </a:lnTo>
                  <a:lnTo>
                    <a:pt x="159" y="225"/>
                  </a:lnTo>
                  <a:lnTo>
                    <a:pt x="158" y="222"/>
                  </a:lnTo>
                  <a:lnTo>
                    <a:pt x="156" y="219"/>
                  </a:lnTo>
                  <a:lnTo>
                    <a:pt x="154" y="217"/>
                  </a:lnTo>
                  <a:lnTo>
                    <a:pt x="154" y="214"/>
                  </a:lnTo>
                  <a:lnTo>
                    <a:pt x="153" y="210"/>
                  </a:lnTo>
                  <a:lnTo>
                    <a:pt x="151" y="207"/>
                  </a:lnTo>
                  <a:lnTo>
                    <a:pt x="149" y="205"/>
                  </a:lnTo>
                  <a:lnTo>
                    <a:pt x="149" y="202"/>
                  </a:lnTo>
                  <a:lnTo>
                    <a:pt x="148" y="200"/>
                  </a:lnTo>
                  <a:lnTo>
                    <a:pt x="148" y="200"/>
                  </a:lnTo>
                  <a:lnTo>
                    <a:pt x="146" y="199"/>
                  </a:lnTo>
                  <a:lnTo>
                    <a:pt x="146" y="197"/>
                  </a:lnTo>
                  <a:lnTo>
                    <a:pt x="146" y="195"/>
                  </a:lnTo>
                  <a:lnTo>
                    <a:pt x="144" y="195"/>
                  </a:lnTo>
                  <a:lnTo>
                    <a:pt x="146" y="199"/>
                  </a:lnTo>
                  <a:lnTo>
                    <a:pt x="146" y="200"/>
                  </a:lnTo>
                  <a:lnTo>
                    <a:pt x="146" y="202"/>
                  </a:lnTo>
                  <a:lnTo>
                    <a:pt x="146" y="205"/>
                  </a:lnTo>
                  <a:lnTo>
                    <a:pt x="146" y="207"/>
                  </a:lnTo>
                  <a:lnTo>
                    <a:pt x="148" y="210"/>
                  </a:lnTo>
                  <a:lnTo>
                    <a:pt x="148" y="212"/>
                  </a:lnTo>
                  <a:lnTo>
                    <a:pt x="148" y="215"/>
                  </a:lnTo>
                  <a:lnTo>
                    <a:pt x="148" y="217"/>
                  </a:lnTo>
                  <a:lnTo>
                    <a:pt x="149" y="219"/>
                  </a:lnTo>
                  <a:lnTo>
                    <a:pt x="149" y="222"/>
                  </a:lnTo>
                  <a:lnTo>
                    <a:pt x="149" y="225"/>
                  </a:lnTo>
                  <a:lnTo>
                    <a:pt x="149" y="227"/>
                  </a:lnTo>
                  <a:lnTo>
                    <a:pt x="149" y="230"/>
                  </a:lnTo>
                  <a:lnTo>
                    <a:pt x="151" y="232"/>
                  </a:lnTo>
                  <a:lnTo>
                    <a:pt x="151" y="234"/>
                  </a:lnTo>
                  <a:lnTo>
                    <a:pt x="151" y="237"/>
                  </a:lnTo>
                  <a:lnTo>
                    <a:pt x="151" y="239"/>
                  </a:lnTo>
                  <a:lnTo>
                    <a:pt x="151" y="242"/>
                  </a:lnTo>
                  <a:lnTo>
                    <a:pt x="153" y="245"/>
                  </a:lnTo>
                  <a:lnTo>
                    <a:pt x="153" y="247"/>
                  </a:lnTo>
                  <a:lnTo>
                    <a:pt x="153" y="250"/>
                  </a:lnTo>
                  <a:lnTo>
                    <a:pt x="153" y="250"/>
                  </a:lnTo>
                  <a:lnTo>
                    <a:pt x="154" y="254"/>
                  </a:lnTo>
                  <a:lnTo>
                    <a:pt x="154" y="257"/>
                  </a:lnTo>
                  <a:lnTo>
                    <a:pt x="154" y="259"/>
                  </a:lnTo>
                  <a:lnTo>
                    <a:pt x="154" y="262"/>
                  </a:lnTo>
                  <a:lnTo>
                    <a:pt x="154" y="264"/>
                  </a:lnTo>
                  <a:lnTo>
                    <a:pt x="156" y="267"/>
                  </a:lnTo>
                  <a:lnTo>
                    <a:pt x="156" y="269"/>
                  </a:lnTo>
                  <a:lnTo>
                    <a:pt x="156" y="271"/>
                  </a:lnTo>
                  <a:lnTo>
                    <a:pt x="156" y="274"/>
                  </a:lnTo>
                  <a:lnTo>
                    <a:pt x="154" y="274"/>
                  </a:lnTo>
                  <a:lnTo>
                    <a:pt x="153" y="274"/>
                  </a:lnTo>
                  <a:lnTo>
                    <a:pt x="153" y="276"/>
                  </a:lnTo>
                  <a:lnTo>
                    <a:pt x="151" y="276"/>
                  </a:lnTo>
                  <a:lnTo>
                    <a:pt x="149" y="276"/>
                  </a:lnTo>
                  <a:lnTo>
                    <a:pt x="148" y="276"/>
                  </a:lnTo>
                  <a:lnTo>
                    <a:pt x="148" y="274"/>
                  </a:lnTo>
                  <a:lnTo>
                    <a:pt x="146" y="274"/>
                  </a:lnTo>
                  <a:lnTo>
                    <a:pt x="144" y="274"/>
                  </a:lnTo>
                  <a:lnTo>
                    <a:pt x="143" y="272"/>
                  </a:lnTo>
                  <a:lnTo>
                    <a:pt x="141" y="272"/>
                  </a:lnTo>
                  <a:lnTo>
                    <a:pt x="139" y="271"/>
                  </a:lnTo>
                  <a:lnTo>
                    <a:pt x="138" y="269"/>
                  </a:lnTo>
                  <a:lnTo>
                    <a:pt x="138" y="267"/>
                  </a:lnTo>
                  <a:lnTo>
                    <a:pt x="136" y="267"/>
                  </a:lnTo>
                  <a:lnTo>
                    <a:pt x="136" y="266"/>
                  </a:lnTo>
                  <a:lnTo>
                    <a:pt x="134" y="264"/>
                  </a:lnTo>
                  <a:lnTo>
                    <a:pt x="134" y="262"/>
                  </a:lnTo>
                  <a:lnTo>
                    <a:pt x="133" y="261"/>
                  </a:lnTo>
                  <a:lnTo>
                    <a:pt x="133" y="259"/>
                  </a:lnTo>
                  <a:lnTo>
                    <a:pt x="131" y="256"/>
                  </a:lnTo>
                  <a:lnTo>
                    <a:pt x="131" y="252"/>
                  </a:lnTo>
                  <a:lnTo>
                    <a:pt x="129" y="250"/>
                  </a:lnTo>
                  <a:lnTo>
                    <a:pt x="128" y="247"/>
                  </a:lnTo>
                  <a:lnTo>
                    <a:pt x="126" y="242"/>
                  </a:lnTo>
                  <a:lnTo>
                    <a:pt x="124" y="239"/>
                  </a:lnTo>
                  <a:lnTo>
                    <a:pt x="123" y="234"/>
                  </a:lnTo>
                  <a:lnTo>
                    <a:pt x="121" y="230"/>
                  </a:lnTo>
                  <a:lnTo>
                    <a:pt x="119" y="225"/>
                  </a:lnTo>
                  <a:lnTo>
                    <a:pt x="116" y="220"/>
                  </a:lnTo>
                  <a:lnTo>
                    <a:pt x="114" y="217"/>
                  </a:lnTo>
                  <a:lnTo>
                    <a:pt x="113" y="210"/>
                  </a:lnTo>
                  <a:lnTo>
                    <a:pt x="109" y="205"/>
                  </a:lnTo>
                  <a:lnTo>
                    <a:pt x="108" y="200"/>
                  </a:lnTo>
                  <a:lnTo>
                    <a:pt x="106" y="197"/>
                  </a:lnTo>
                  <a:lnTo>
                    <a:pt x="103" y="190"/>
                  </a:lnTo>
                  <a:lnTo>
                    <a:pt x="101" y="185"/>
                  </a:lnTo>
                  <a:lnTo>
                    <a:pt x="99" y="182"/>
                  </a:lnTo>
                  <a:lnTo>
                    <a:pt x="98" y="177"/>
                  </a:lnTo>
                  <a:lnTo>
                    <a:pt x="94" y="172"/>
                  </a:lnTo>
                  <a:lnTo>
                    <a:pt x="93" y="169"/>
                  </a:lnTo>
                  <a:lnTo>
                    <a:pt x="91" y="165"/>
                  </a:lnTo>
                  <a:lnTo>
                    <a:pt x="91" y="162"/>
                  </a:lnTo>
                  <a:lnTo>
                    <a:pt x="89" y="159"/>
                  </a:lnTo>
                  <a:lnTo>
                    <a:pt x="89" y="155"/>
                  </a:lnTo>
                  <a:lnTo>
                    <a:pt x="88" y="152"/>
                  </a:lnTo>
                  <a:lnTo>
                    <a:pt x="86" y="150"/>
                  </a:lnTo>
                  <a:lnTo>
                    <a:pt x="86" y="149"/>
                  </a:lnTo>
                  <a:lnTo>
                    <a:pt x="84" y="149"/>
                  </a:lnTo>
                  <a:lnTo>
                    <a:pt x="84" y="147"/>
                  </a:lnTo>
                  <a:lnTo>
                    <a:pt x="86" y="150"/>
                  </a:lnTo>
                  <a:lnTo>
                    <a:pt x="86" y="152"/>
                  </a:lnTo>
                  <a:lnTo>
                    <a:pt x="88" y="155"/>
                  </a:lnTo>
                  <a:lnTo>
                    <a:pt x="88" y="160"/>
                  </a:lnTo>
                  <a:lnTo>
                    <a:pt x="88" y="164"/>
                  </a:lnTo>
                  <a:lnTo>
                    <a:pt x="89" y="167"/>
                  </a:lnTo>
                  <a:lnTo>
                    <a:pt x="89" y="169"/>
                  </a:lnTo>
                  <a:lnTo>
                    <a:pt x="91" y="172"/>
                  </a:lnTo>
                  <a:lnTo>
                    <a:pt x="91" y="175"/>
                  </a:lnTo>
                  <a:lnTo>
                    <a:pt x="91" y="179"/>
                  </a:lnTo>
                  <a:lnTo>
                    <a:pt x="91" y="184"/>
                  </a:lnTo>
                  <a:lnTo>
                    <a:pt x="93" y="185"/>
                  </a:lnTo>
                  <a:lnTo>
                    <a:pt x="93" y="189"/>
                  </a:lnTo>
                  <a:lnTo>
                    <a:pt x="93" y="192"/>
                  </a:lnTo>
                  <a:lnTo>
                    <a:pt x="94" y="195"/>
                  </a:lnTo>
                  <a:lnTo>
                    <a:pt x="94" y="199"/>
                  </a:lnTo>
                  <a:lnTo>
                    <a:pt x="96" y="200"/>
                  </a:lnTo>
                  <a:lnTo>
                    <a:pt x="96" y="205"/>
                  </a:lnTo>
                  <a:lnTo>
                    <a:pt x="98" y="209"/>
                  </a:lnTo>
                  <a:lnTo>
                    <a:pt x="98" y="212"/>
                  </a:lnTo>
                  <a:lnTo>
                    <a:pt x="99" y="215"/>
                  </a:lnTo>
                  <a:lnTo>
                    <a:pt x="99" y="217"/>
                  </a:lnTo>
                  <a:lnTo>
                    <a:pt x="101" y="220"/>
                  </a:lnTo>
                  <a:lnTo>
                    <a:pt x="101" y="224"/>
                  </a:lnTo>
                  <a:lnTo>
                    <a:pt x="101" y="227"/>
                  </a:lnTo>
                  <a:lnTo>
                    <a:pt x="103" y="232"/>
                  </a:lnTo>
                  <a:lnTo>
                    <a:pt x="103" y="234"/>
                  </a:lnTo>
                  <a:lnTo>
                    <a:pt x="104" y="237"/>
                  </a:lnTo>
                  <a:lnTo>
                    <a:pt x="104" y="240"/>
                  </a:lnTo>
                  <a:lnTo>
                    <a:pt x="106" y="244"/>
                  </a:lnTo>
                  <a:lnTo>
                    <a:pt x="106" y="247"/>
                  </a:lnTo>
                  <a:lnTo>
                    <a:pt x="108" y="250"/>
                  </a:lnTo>
                  <a:lnTo>
                    <a:pt x="106" y="250"/>
                  </a:lnTo>
                  <a:lnTo>
                    <a:pt x="106" y="252"/>
                  </a:lnTo>
                  <a:lnTo>
                    <a:pt x="106" y="254"/>
                  </a:lnTo>
                  <a:lnTo>
                    <a:pt x="106" y="256"/>
                  </a:lnTo>
                  <a:lnTo>
                    <a:pt x="106" y="257"/>
                  </a:lnTo>
                  <a:lnTo>
                    <a:pt x="106" y="259"/>
                  </a:lnTo>
                  <a:lnTo>
                    <a:pt x="104" y="261"/>
                  </a:lnTo>
                  <a:lnTo>
                    <a:pt x="104" y="262"/>
                  </a:lnTo>
                  <a:lnTo>
                    <a:pt x="104" y="264"/>
                  </a:lnTo>
                  <a:lnTo>
                    <a:pt x="104" y="266"/>
                  </a:lnTo>
                  <a:lnTo>
                    <a:pt x="104" y="267"/>
                  </a:lnTo>
                  <a:lnTo>
                    <a:pt x="104" y="267"/>
                  </a:lnTo>
                  <a:lnTo>
                    <a:pt x="104" y="269"/>
                  </a:lnTo>
                  <a:lnTo>
                    <a:pt x="103" y="271"/>
                  </a:lnTo>
                  <a:lnTo>
                    <a:pt x="103" y="272"/>
                  </a:lnTo>
                  <a:lnTo>
                    <a:pt x="103" y="274"/>
                  </a:lnTo>
                  <a:lnTo>
                    <a:pt x="103" y="269"/>
                  </a:lnTo>
                  <a:lnTo>
                    <a:pt x="101" y="266"/>
                  </a:lnTo>
                  <a:lnTo>
                    <a:pt x="99" y="261"/>
                  </a:lnTo>
                  <a:lnTo>
                    <a:pt x="99" y="256"/>
                  </a:lnTo>
                  <a:lnTo>
                    <a:pt x="98" y="252"/>
                  </a:lnTo>
                  <a:lnTo>
                    <a:pt x="98" y="249"/>
                  </a:lnTo>
                  <a:lnTo>
                    <a:pt x="96" y="244"/>
                  </a:lnTo>
                  <a:lnTo>
                    <a:pt x="94" y="239"/>
                  </a:lnTo>
                  <a:lnTo>
                    <a:pt x="94" y="235"/>
                  </a:lnTo>
                  <a:lnTo>
                    <a:pt x="93" y="232"/>
                  </a:lnTo>
                  <a:lnTo>
                    <a:pt x="91" y="227"/>
                  </a:lnTo>
                  <a:lnTo>
                    <a:pt x="91" y="224"/>
                  </a:lnTo>
                  <a:lnTo>
                    <a:pt x="91" y="219"/>
                  </a:lnTo>
                  <a:lnTo>
                    <a:pt x="89" y="217"/>
                  </a:lnTo>
                  <a:lnTo>
                    <a:pt x="88" y="212"/>
                  </a:lnTo>
                  <a:lnTo>
                    <a:pt x="86" y="207"/>
                  </a:lnTo>
                  <a:lnTo>
                    <a:pt x="84" y="204"/>
                  </a:lnTo>
                  <a:lnTo>
                    <a:pt x="83" y="200"/>
                  </a:lnTo>
                  <a:lnTo>
                    <a:pt x="81" y="197"/>
                  </a:lnTo>
                  <a:lnTo>
                    <a:pt x="80" y="192"/>
                  </a:lnTo>
                  <a:lnTo>
                    <a:pt x="78" y="189"/>
                  </a:lnTo>
                  <a:lnTo>
                    <a:pt x="76" y="184"/>
                  </a:lnTo>
                  <a:lnTo>
                    <a:pt x="75" y="182"/>
                  </a:lnTo>
                  <a:lnTo>
                    <a:pt x="73" y="177"/>
                  </a:lnTo>
                  <a:lnTo>
                    <a:pt x="71" y="174"/>
                  </a:lnTo>
                  <a:lnTo>
                    <a:pt x="68" y="169"/>
                  </a:lnTo>
                  <a:lnTo>
                    <a:pt x="66" y="167"/>
                  </a:lnTo>
                  <a:lnTo>
                    <a:pt x="65" y="162"/>
                  </a:lnTo>
                  <a:lnTo>
                    <a:pt x="61" y="159"/>
                  </a:lnTo>
                  <a:lnTo>
                    <a:pt x="60" y="154"/>
                  </a:lnTo>
                  <a:lnTo>
                    <a:pt x="58" y="150"/>
                  </a:lnTo>
                  <a:lnTo>
                    <a:pt x="55" y="147"/>
                  </a:lnTo>
                  <a:lnTo>
                    <a:pt x="56" y="150"/>
                  </a:lnTo>
                  <a:lnTo>
                    <a:pt x="56" y="154"/>
                  </a:lnTo>
                  <a:lnTo>
                    <a:pt x="56" y="157"/>
                  </a:lnTo>
                  <a:lnTo>
                    <a:pt x="58" y="160"/>
                  </a:lnTo>
                  <a:lnTo>
                    <a:pt x="58" y="164"/>
                  </a:lnTo>
                  <a:lnTo>
                    <a:pt x="60" y="167"/>
                  </a:lnTo>
                  <a:lnTo>
                    <a:pt x="60" y="170"/>
                  </a:lnTo>
                  <a:lnTo>
                    <a:pt x="61" y="174"/>
                  </a:lnTo>
                  <a:lnTo>
                    <a:pt x="61" y="179"/>
                  </a:lnTo>
                  <a:lnTo>
                    <a:pt x="63" y="182"/>
                  </a:lnTo>
                  <a:lnTo>
                    <a:pt x="63" y="184"/>
                  </a:lnTo>
                  <a:lnTo>
                    <a:pt x="63" y="189"/>
                  </a:lnTo>
                  <a:lnTo>
                    <a:pt x="65" y="192"/>
                  </a:lnTo>
                  <a:lnTo>
                    <a:pt x="65" y="195"/>
                  </a:lnTo>
                  <a:lnTo>
                    <a:pt x="66" y="200"/>
                  </a:lnTo>
                  <a:lnTo>
                    <a:pt x="66" y="202"/>
                  </a:lnTo>
                  <a:lnTo>
                    <a:pt x="68" y="205"/>
                  </a:lnTo>
                  <a:lnTo>
                    <a:pt x="68" y="210"/>
                  </a:lnTo>
                  <a:lnTo>
                    <a:pt x="68" y="214"/>
                  </a:lnTo>
                  <a:lnTo>
                    <a:pt x="70" y="217"/>
                  </a:lnTo>
                  <a:lnTo>
                    <a:pt x="70" y="219"/>
                  </a:lnTo>
                  <a:lnTo>
                    <a:pt x="71" y="224"/>
                  </a:lnTo>
                  <a:lnTo>
                    <a:pt x="71" y="227"/>
                  </a:lnTo>
                  <a:lnTo>
                    <a:pt x="73" y="230"/>
                  </a:lnTo>
                  <a:lnTo>
                    <a:pt x="73" y="234"/>
                  </a:lnTo>
                  <a:lnTo>
                    <a:pt x="73" y="237"/>
                  </a:lnTo>
                  <a:lnTo>
                    <a:pt x="75" y="240"/>
                  </a:lnTo>
                  <a:lnTo>
                    <a:pt x="75" y="245"/>
                  </a:lnTo>
                  <a:lnTo>
                    <a:pt x="76" y="249"/>
                  </a:lnTo>
                  <a:lnTo>
                    <a:pt x="76" y="250"/>
                  </a:lnTo>
                  <a:lnTo>
                    <a:pt x="78" y="254"/>
                  </a:lnTo>
                  <a:lnTo>
                    <a:pt x="78" y="259"/>
                  </a:lnTo>
                  <a:lnTo>
                    <a:pt x="78" y="257"/>
                  </a:lnTo>
                  <a:lnTo>
                    <a:pt x="76" y="257"/>
                  </a:lnTo>
                  <a:lnTo>
                    <a:pt x="76" y="256"/>
                  </a:lnTo>
                  <a:lnTo>
                    <a:pt x="75" y="254"/>
                  </a:lnTo>
                  <a:lnTo>
                    <a:pt x="73" y="252"/>
                  </a:lnTo>
                  <a:lnTo>
                    <a:pt x="73" y="250"/>
                  </a:lnTo>
                  <a:lnTo>
                    <a:pt x="71" y="250"/>
                  </a:lnTo>
                  <a:lnTo>
                    <a:pt x="70" y="249"/>
                  </a:lnTo>
                  <a:lnTo>
                    <a:pt x="68" y="247"/>
                  </a:lnTo>
                  <a:lnTo>
                    <a:pt x="68" y="244"/>
                  </a:lnTo>
                  <a:lnTo>
                    <a:pt x="66" y="242"/>
                  </a:lnTo>
                  <a:lnTo>
                    <a:pt x="65" y="240"/>
                  </a:lnTo>
                  <a:lnTo>
                    <a:pt x="63" y="237"/>
                  </a:lnTo>
                  <a:lnTo>
                    <a:pt x="61" y="235"/>
                  </a:lnTo>
                  <a:lnTo>
                    <a:pt x="60" y="234"/>
                  </a:lnTo>
                  <a:lnTo>
                    <a:pt x="58" y="232"/>
                  </a:lnTo>
                  <a:lnTo>
                    <a:pt x="56" y="229"/>
                  </a:lnTo>
                  <a:lnTo>
                    <a:pt x="55" y="225"/>
                  </a:lnTo>
                  <a:lnTo>
                    <a:pt x="53" y="224"/>
                  </a:lnTo>
                  <a:lnTo>
                    <a:pt x="51" y="220"/>
                  </a:lnTo>
                  <a:lnTo>
                    <a:pt x="50" y="219"/>
                  </a:lnTo>
                  <a:lnTo>
                    <a:pt x="50" y="217"/>
                  </a:lnTo>
                  <a:lnTo>
                    <a:pt x="48" y="214"/>
                  </a:lnTo>
                  <a:lnTo>
                    <a:pt x="46" y="212"/>
                  </a:lnTo>
                  <a:lnTo>
                    <a:pt x="46" y="210"/>
                  </a:lnTo>
                  <a:lnTo>
                    <a:pt x="45" y="207"/>
                  </a:lnTo>
                  <a:lnTo>
                    <a:pt x="45" y="205"/>
                  </a:lnTo>
                  <a:lnTo>
                    <a:pt x="43" y="204"/>
                  </a:lnTo>
                  <a:lnTo>
                    <a:pt x="43" y="200"/>
                  </a:lnTo>
                  <a:lnTo>
                    <a:pt x="43" y="200"/>
                  </a:lnTo>
                  <a:lnTo>
                    <a:pt x="43" y="199"/>
                  </a:lnTo>
                  <a:lnTo>
                    <a:pt x="43" y="197"/>
                  </a:lnTo>
                  <a:lnTo>
                    <a:pt x="41" y="194"/>
                  </a:lnTo>
                  <a:lnTo>
                    <a:pt x="41" y="190"/>
                  </a:lnTo>
                  <a:lnTo>
                    <a:pt x="41" y="187"/>
                  </a:lnTo>
                  <a:lnTo>
                    <a:pt x="40" y="184"/>
                  </a:lnTo>
                  <a:lnTo>
                    <a:pt x="40" y="180"/>
                  </a:lnTo>
                  <a:lnTo>
                    <a:pt x="38" y="177"/>
                  </a:lnTo>
                  <a:lnTo>
                    <a:pt x="38" y="172"/>
                  </a:lnTo>
                  <a:lnTo>
                    <a:pt x="36" y="169"/>
                  </a:lnTo>
                  <a:lnTo>
                    <a:pt x="35" y="165"/>
                  </a:lnTo>
                  <a:lnTo>
                    <a:pt x="35" y="160"/>
                  </a:lnTo>
                  <a:lnTo>
                    <a:pt x="33" y="155"/>
                  </a:lnTo>
                  <a:lnTo>
                    <a:pt x="31" y="150"/>
                  </a:lnTo>
                  <a:lnTo>
                    <a:pt x="31" y="147"/>
                  </a:lnTo>
                  <a:lnTo>
                    <a:pt x="30" y="142"/>
                  </a:lnTo>
                  <a:lnTo>
                    <a:pt x="28" y="137"/>
                  </a:lnTo>
                  <a:lnTo>
                    <a:pt x="28" y="132"/>
                  </a:lnTo>
                  <a:lnTo>
                    <a:pt x="26" y="129"/>
                  </a:lnTo>
                  <a:lnTo>
                    <a:pt x="25" y="125"/>
                  </a:lnTo>
                  <a:lnTo>
                    <a:pt x="25" y="120"/>
                  </a:lnTo>
                  <a:lnTo>
                    <a:pt x="23" y="117"/>
                  </a:lnTo>
                  <a:lnTo>
                    <a:pt x="21" y="114"/>
                  </a:lnTo>
                  <a:lnTo>
                    <a:pt x="21" y="110"/>
                  </a:lnTo>
                  <a:lnTo>
                    <a:pt x="20" y="107"/>
                  </a:lnTo>
                  <a:lnTo>
                    <a:pt x="20" y="104"/>
                  </a:lnTo>
                  <a:lnTo>
                    <a:pt x="20" y="102"/>
                  </a:lnTo>
                  <a:lnTo>
                    <a:pt x="18" y="99"/>
                  </a:lnTo>
                  <a:lnTo>
                    <a:pt x="18" y="99"/>
                  </a:lnTo>
                  <a:lnTo>
                    <a:pt x="18" y="97"/>
                  </a:lnTo>
                  <a:lnTo>
                    <a:pt x="16" y="97"/>
                  </a:lnTo>
                  <a:lnTo>
                    <a:pt x="16" y="95"/>
                  </a:lnTo>
                  <a:lnTo>
                    <a:pt x="16" y="94"/>
                  </a:lnTo>
                  <a:lnTo>
                    <a:pt x="15" y="94"/>
                  </a:lnTo>
                  <a:lnTo>
                    <a:pt x="15" y="92"/>
                  </a:lnTo>
                  <a:lnTo>
                    <a:pt x="15" y="90"/>
                  </a:lnTo>
                  <a:lnTo>
                    <a:pt x="13" y="90"/>
                  </a:lnTo>
                  <a:lnTo>
                    <a:pt x="13" y="89"/>
                  </a:lnTo>
                  <a:lnTo>
                    <a:pt x="11" y="87"/>
                  </a:lnTo>
                  <a:lnTo>
                    <a:pt x="11" y="85"/>
                  </a:lnTo>
                  <a:lnTo>
                    <a:pt x="11" y="84"/>
                  </a:lnTo>
                  <a:lnTo>
                    <a:pt x="11" y="82"/>
                  </a:lnTo>
                  <a:lnTo>
                    <a:pt x="10" y="80"/>
                  </a:lnTo>
                  <a:lnTo>
                    <a:pt x="10" y="79"/>
                  </a:lnTo>
                  <a:lnTo>
                    <a:pt x="8" y="77"/>
                  </a:lnTo>
                  <a:lnTo>
                    <a:pt x="6" y="75"/>
                  </a:lnTo>
                  <a:lnTo>
                    <a:pt x="6" y="74"/>
                  </a:lnTo>
                  <a:lnTo>
                    <a:pt x="5" y="70"/>
                  </a:lnTo>
                  <a:lnTo>
                    <a:pt x="5" y="69"/>
                  </a:lnTo>
                  <a:lnTo>
                    <a:pt x="3" y="67"/>
                  </a:lnTo>
                  <a:lnTo>
                    <a:pt x="3" y="65"/>
                  </a:lnTo>
                  <a:lnTo>
                    <a:pt x="3" y="65"/>
                  </a:lnTo>
                  <a:lnTo>
                    <a:pt x="1" y="62"/>
                  </a:lnTo>
                  <a:lnTo>
                    <a:pt x="1" y="60"/>
                  </a:lnTo>
                  <a:lnTo>
                    <a:pt x="1" y="59"/>
                  </a:lnTo>
                  <a:lnTo>
                    <a:pt x="1" y="57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1" y="52"/>
                  </a:lnTo>
                  <a:lnTo>
                    <a:pt x="1" y="50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7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1" y="42"/>
                  </a:lnTo>
                  <a:lnTo>
                    <a:pt x="1" y="39"/>
                  </a:lnTo>
                  <a:lnTo>
                    <a:pt x="1" y="37"/>
                  </a:lnTo>
                  <a:lnTo>
                    <a:pt x="1" y="35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59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34" name="Freeform 130"/>
            <p:cNvSpPr>
              <a:spLocks/>
            </p:cNvSpPr>
            <p:nvPr/>
          </p:nvSpPr>
          <p:spPr bwMode="auto">
            <a:xfrm>
              <a:off x="3495" y="2099"/>
              <a:ext cx="75" cy="97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3" y="41"/>
                </a:cxn>
                <a:cxn ang="0">
                  <a:pos x="5" y="53"/>
                </a:cxn>
                <a:cxn ang="0">
                  <a:pos x="10" y="60"/>
                </a:cxn>
                <a:cxn ang="0">
                  <a:pos x="15" y="68"/>
                </a:cxn>
                <a:cxn ang="0">
                  <a:pos x="23" y="75"/>
                </a:cxn>
                <a:cxn ang="0">
                  <a:pos x="33" y="81"/>
                </a:cxn>
                <a:cxn ang="0">
                  <a:pos x="46" y="88"/>
                </a:cxn>
                <a:cxn ang="0">
                  <a:pos x="48" y="85"/>
                </a:cxn>
                <a:cxn ang="0">
                  <a:pos x="46" y="80"/>
                </a:cxn>
                <a:cxn ang="0">
                  <a:pos x="45" y="75"/>
                </a:cxn>
                <a:cxn ang="0">
                  <a:pos x="43" y="70"/>
                </a:cxn>
                <a:cxn ang="0">
                  <a:pos x="41" y="65"/>
                </a:cxn>
                <a:cxn ang="0">
                  <a:pos x="41" y="61"/>
                </a:cxn>
                <a:cxn ang="0">
                  <a:pos x="46" y="68"/>
                </a:cxn>
                <a:cxn ang="0">
                  <a:pos x="51" y="75"/>
                </a:cxn>
                <a:cxn ang="0">
                  <a:pos x="55" y="83"/>
                </a:cxn>
                <a:cxn ang="0">
                  <a:pos x="61" y="90"/>
                </a:cxn>
                <a:cxn ang="0">
                  <a:pos x="66" y="93"/>
                </a:cxn>
                <a:cxn ang="0">
                  <a:pos x="71" y="97"/>
                </a:cxn>
                <a:cxn ang="0">
                  <a:pos x="75" y="93"/>
                </a:cxn>
                <a:cxn ang="0">
                  <a:pos x="75" y="88"/>
                </a:cxn>
                <a:cxn ang="0">
                  <a:pos x="75" y="80"/>
                </a:cxn>
                <a:cxn ang="0">
                  <a:pos x="75" y="71"/>
                </a:cxn>
                <a:cxn ang="0">
                  <a:pos x="73" y="63"/>
                </a:cxn>
                <a:cxn ang="0">
                  <a:pos x="73" y="56"/>
                </a:cxn>
                <a:cxn ang="0">
                  <a:pos x="71" y="50"/>
                </a:cxn>
                <a:cxn ang="0">
                  <a:pos x="68" y="43"/>
                </a:cxn>
                <a:cxn ang="0">
                  <a:pos x="65" y="38"/>
                </a:cxn>
                <a:cxn ang="0">
                  <a:pos x="61" y="31"/>
                </a:cxn>
                <a:cxn ang="0">
                  <a:pos x="58" y="25"/>
                </a:cxn>
                <a:cxn ang="0">
                  <a:pos x="55" y="20"/>
                </a:cxn>
                <a:cxn ang="0">
                  <a:pos x="51" y="13"/>
                </a:cxn>
                <a:cxn ang="0">
                  <a:pos x="51" y="8"/>
                </a:cxn>
                <a:cxn ang="0">
                  <a:pos x="48" y="1"/>
                </a:cxn>
                <a:cxn ang="0">
                  <a:pos x="46" y="5"/>
                </a:cxn>
                <a:cxn ang="0">
                  <a:pos x="48" y="10"/>
                </a:cxn>
                <a:cxn ang="0">
                  <a:pos x="48" y="16"/>
                </a:cxn>
                <a:cxn ang="0">
                  <a:pos x="48" y="23"/>
                </a:cxn>
                <a:cxn ang="0">
                  <a:pos x="50" y="26"/>
                </a:cxn>
                <a:cxn ang="0">
                  <a:pos x="50" y="33"/>
                </a:cxn>
                <a:cxn ang="0">
                  <a:pos x="46" y="30"/>
                </a:cxn>
                <a:cxn ang="0">
                  <a:pos x="43" y="25"/>
                </a:cxn>
                <a:cxn ang="0">
                  <a:pos x="38" y="20"/>
                </a:cxn>
                <a:cxn ang="0">
                  <a:pos x="31" y="15"/>
                </a:cxn>
                <a:cxn ang="0">
                  <a:pos x="26" y="11"/>
                </a:cxn>
                <a:cxn ang="0">
                  <a:pos x="23" y="8"/>
                </a:cxn>
                <a:cxn ang="0">
                  <a:pos x="21" y="13"/>
                </a:cxn>
                <a:cxn ang="0">
                  <a:pos x="23" y="20"/>
                </a:cxn>
                <a:cxn ang="0">
                  <a:pos x="25" y="28"/>
                </a:cxn>
                <a:cxn ang="0">
                  <a:pos x="26" y="36"/>
                </a:cxn>
                <a:cxn ang="0">
                  <a:pos x="28" y="43"/>
                </a:cxn>
                <a:cxn ang="0">
                  <a:pos x="30" y="51"/>
                </a:cxn>
                <a:cxn ang="0">
                  <a:pos x="31" y="58"/>
                </a:cxn>
                <a:cxn ang="0">
                  <a:pos x="30" y="56"/>
                </a:cxn>
                <a:cxn ang="0">
                  <a:pos x="26" y="51"/>
                </a:cxn>
                <a:cxn ang="0">
                  <a:pos x="21" y="45"/>
                </a:cxn>
                <a:cxn ang="0">
                  <a:pos x="16" y="40"/>
                </a:cxn>
                <a:cxn ang="0">
                  <a:pos x="13" y="33"/>
                </a:cxn>
                <a:cxn ang="0">
                  <a:pos x="8" y="28"/>
                </a:cxn>
                <a:cxn ang="0">
                  <a:pos x="5" y="25"/>
                </a:cxn>
                <a:cxn ang="0">
                  <a:pos x="0" y="20"/>
                </a:cxn>
              </a:cxnLst>
              <a:rect l="0" t="0" r="r" b="b"/>
              <a:pathLst>
                <a:path w="75" h="97">
                  <a:moveTo>
                    <a:pt x="0" y="20"/>
                  </a:moveTo>
                  <a:lnTo>
                    <a:pt x="0" y="23"/>
                  </a:lnTo>
                  <a:lnTo>
                    <a:pt x="1" y="25"/>
                  </a:lnTo>
                  <a:lnTo>
                    <a:pt x="1" y="30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1" y="40"/>
                  </a:lnTo>
                  <a:lnTo>
                    <a:pt x="3" y="41"/>
                  </a:lnTo>
                  <a:lnTo>
                    <a:pt x="3" y="45"/>
                  </a:lnTo>
                  <a:lnTo>
                    <a:pt x="5" y="46"/>
                  </a:lnTo>
                  <a:lnTo>
                    <a:pt x="5" y="50"/>
                  </a:lnTo>
                  <a:lnTo>
                    <a:pt x="5" y="53"/>
                  </a:lnTo>
                  <a:lnTo>
                    <a:pt x="6" y="55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10" y="60"/>
                  </a:lnTo>
                  <a:lnTo>
                    <a:pt x="11" y="63"/>
                  </a:lnTo>
                  <a:lnTo>
                    <a:pt x="13" y="65"/>
                  </a:lnTo>
                  <a:lnTo>
                    <a:pt x="13" y="66"/>
                  </a:lnTo>
                  <a:lnTo>
                    <a:pt x="15" y="68"/>
                  </a:lnTo>
                  <a:lnTo>
                    <a:pt x="18" y="70"/>
                  </a:lnTo>
                  <a:lnTo>
                    <a:pt x="20" y="73"/>
                  </a:lnTo>
                  <a:lnTo>
                    <a:pt x="21" y="75"/>
                  </a:lnTo>
                  <a:lnTo>
                    <a:pt x="23" y="75"/>
                  </a:lnTo>
                  <a:lnTo>
                    <a:pt x="26" y="76"/>
                  </a:lnTo>
                  <a:lnTo>
                    <a:pt x="28" y="78"/>
                  </a:lnTo>
                  <a:lnTo>
                    <a:pt x="31" y="80"/>
                  </a:lnTo>
                  <a:lnTo>
                    <a:pt x="33" y="81"/>
                  </a:lnTo>
                  <a:lnTo>
                    <a:pt x="36" y="83"/>
                  </a:lnTo>
                  <a:lnTo>
                    <a:pt x="40" y="85"/>
                  </a:lnTo>
                  <a:lnTo>
                    <a:pt x="43" y="86"/>
                  </a:lnTo>
                  <a:lnTo>
                    <a:pt x="46" y="88"/>
                  </a:lnTo>
                  <a:lnTo>
                    <a:pt x="50" y="90"/>
                  </a:lnTo>
                  <a:lnTo>
                    <a:pt x="50" y="88"/>
                  </a:lnTo>
                  <a:lnTo>
                    <a:pt x="48" y="86"/>
                  </a:lnTo>
                  <a:lnTo>
                    <a:pt x="48" y="85"/>
                  </a:lnTo>
                  <a:lnTo>
                    <a:pt x="48" y="83"/>
                  </a:lnTo>
                  <a:lnTo>
                    <a:pt x="48" y="81"/>
                  </a:lnTo>
                  <a:lnTo>
                    <a:pt x="46" y="81"/>
                  </a:lnTo>
                  <a:lnTo>
                    <a:pt x="46" y="80"/>
                  </a:lnTo>
                  <a:lnTo>
                    <a:pt x="46" y="78"/>
                  </a:lnTo>
                  <a:lnTo>
                    <a:pt x="46" y="76"/>
                  </a:lnTo>
                  <a:lnTo>
                    <a:pt x="45" y="76"/>
                  </a:lnTo>
                  <a:lnTo>
                    <a:pt x="45" y="75"/>
                  </a:lnTo>
                  <a:lnTo>
                    <a:pt x="45" y="75"/>
                  </a:lnTo>
                  <a:lnTo>
                    <a:pt x="45" y="73"/>
                  </a:lnTo>
                  <a:lnTo>
                    <a:pt x="43" y="71"/>
                  </a:lnTo>
                  <a:lnTo>
                    <a:pt x="43" y="70"/>
                  </a:lnTo>
                  <a:lnTo>
                    <a:pt x="43" y="68"/>
                  </a:lnTo>
                  <a:lnTo>
                    <a:pt x="43" y="66"/>
                  </a:lnTo>
                  <a:lnTo>
                    <a:pt x="41" y="66"/>
                  </a:lnTo>
                  <a:lnTo>
                    <a:pt x="41" y="65"/>
                  </a:lnTo>
                  <a:lnTo>
                    <a:pt x="41" y="63"/>
                  </a:lnTo>
                  <a:lnTo>
                    <a:pt x="41" y="61"/>
                  </a:lnTo>
                  <a:lnTo>
                    <a:pt x="41" y="60"/>
                  </a:lnTo>
                  <a:lnTo>
                    <a:pt x="41" y="61"/>
                  </a:lnTo>
                  <a:lnTo>
                    <a:pt x="43" y="63"/>
                  </a:lnTo>
                  <a:lnTo>
                    <a:pt x="43" y="65"/>
                  </a:lnTo>
                  <a:lnTo>
                    <a:pt x="45" y="66"/>
                  </a:lnTo>
                  <a:lnTo>
                    <a:pt x="46" y="68"/>
                  </a:lnTo>
                  <a:lnTo>
                    <a:pt x="46" y="70"/>
                  </a:lnTo>
                  <a:lnTo>
                    <a:pt x="48" y="73"/>
                  </a:lnTo>
                  <a:lnTo>
                    <a:pt x="50" y="75"/>
                  </a:lnTo>
                  <a:lnTo>
                    <a:pt x="51" y="75"/>
                  </a:lnTo>
                  <a:lnTo>
                    <a:pt x="51" y="76"/>
                  </a:lnTo>
                  <a:lnTo>
                    <a:pt x="51" y="78"/>
                  </a:lnTo>
                  <a:lnTo>
                    <a:pt x="53" y="80"/>
                  </a:lnTo>
                  <a:lnTo>
                    <a:pt x="55" y="83"/>
                  </a:lnTo>
                  <a:lnTo>
                    <a:pt x="56" y="85"/>
                  </a:lnTo>
                  <a:lnTo>
                    <a:pt x="58" y="86"/>
                  </a:lnTo>
                  <a:lnTo>
                    <a:pt x="60" y="88"/>
                  </a:lnTo>
                  <a:lnTo>
                    <a:pt x="61" y="90"/>
                  </a:lnTo>
                  <a:lnTo>
                    <a:pt x="61" y="91"/>
                  </a:lnTo>
                  <a:lnTo>
                    <a:pt x="63" y="91"/>
                  </a:lnTo>
                  <a:lnTo>
                    <a:pt x="65" y="93"/>
                  </a:lnTo>
                  <a:lnTo>
                    <a:pt x="66" y="93"/>
                  </a:lnTo>
                  <a:lnTo>
                    <a:pt x="66" y="95"/>
                  </a:lnTo>
                  <a:lnTo>
                    <a:pt x="68" y="95"/>
                  </a:lnTo>
                  <a:lnTo>
                    <a:pt x="70" y="97"/>
                  </a:lnTo>
                  <a:lnTo>
                    <a:pt x="71" y="97"/>
                  </a:lnTo>
                  <a:lnTo>
                    <a:pt x="73" y="97"/>
                  </a:lnTo>
                  <a:lnTo>
                    <a:pt x="73" y="95"/>
                  </a:lnTo>
                  <a:lnTo>
                    <a:pt x="73" y="93"/>
                  </a:lnTo>
                  <a:lnTo>
                    <a:pt x="75" y="93"/>
                  </a:lnTo>
                  <a:lnTo>
                    <a:pt x="75" y="91"/>
                  </a:lnTo>
                  <a:lnTo>
                    <a:pt x="75" y="91"/>
                  </a:lnTo>
                  <a:lnTo>
                    <a:pt x="75" y="90"/>
                  </a:lnTo>
                  <a:lnTo>
                    <a:pt x="75" y="88"/>
                  </a:lnTo>
                  <a:lnTo>
                    <a:pt x="75" y="86"/>
                  </a:lnTo>
                  <a:lnTo>
                    <a:pt x="75" y="85"/>
                  </a:lnTo>
                  <a:lnTo>
                    <a:pt x="75" y="81"/>
                  </a:lnTo>
                  <a:lnTo>
                    <a:pt x="75" y="80"/>
                  </a:lnTo>
                  <a:lnTo>
                    <a:pt x="75" y="78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75" y="71"/>
                  </a:lnTo>
                  <a:lnTo>
                    <a:pt x="75" y="70"/>
                  </a:lnTo>
                  <a:lnTo>
                    <a:pt x="75" y="68"/>
                  </a:lnTo>
                  <a:lnTo>
                    <a:pt x="73" y="65"/>
                  </a:lnTo>
                  <a:lnTo>
                    <a:pt x="73" y="63"/>
                  </a:lnTo>
                  <a:lnTo>
                    <a:pt x="73" y="61"/>
                  </a:lnTo>
                  <a:lnTo>
                    <a:pt x="73" y="58"/>
                  </a:lnTo>
                  <a:lnTo>
                    <a:pt x="73" y="58"/>
                  </a:lnTo>
                  <a:lnTo>
                    <a:pt x="73" y="56"/>
                  </a:lnTo>
                  <a:lnTo>
                    <a:pt x="71" y="55"/>
                  </a:lnTo>
                  <a:lnTo>
                    <a:pt x="71" y="53"/>
                  </a:lnTo>
                  <a:lnTo>
                    <a:pt x="71" y="51"/>
                  </a:lnTo>
                  <a:lnTo>
                    <a:pt x="71" y="50"/>
                  </a:lnTo>
                  <a:lnTo>
                    <a:pt x="71" y="48"/>
                  </a:lnTo>
                  <a:lnTo>
                    <a:pt x="70" y="46"/>
                  </a:lnTo>
                  <a:lnTo>
                    <a:pt x="70" y="45"/>
                  </a:lnTo>
                  <a:lnTo>
                    <a:pt x="68" y="43"/>
                  </a:lnTo>
                  <a:lnTo>
                    <a:pt x="68" y="41"/>
                  </a:lnTo>
                  <a:lnTo>
                    <a:pt x="66" y="41"/>
                  </a:lnTo>
                  <a:lnTo>
                    <a:pt x="66" y="40"/>
                  </a:lnTo>
                  <a:lnTo>
                    <a:pt x="65" y="38"/>
                  </a:lnTo>
                  <a:lnTo>
                    <a:pt x="65" y="36"/>
                  </a:lnTo>
                  <a:lnTo>
                    <a:pt x="63" y="35"/>
                  </a:lnTo>
                  <a:lnTo>
                    <a:pt x="63" y="33"/>
                  </a:lnTo>
                  <a:lnTo>
                    <a:pt x="61" y="31"/>
                  </a:lnTo>
                  <a:lnTo>
                    <a:pt x="61" y="30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58" y="25"/>
                  </a:lnTo>
                  <a:lnTo>
                    <a:pt x="58" y="25"/>
                  </a:lnTo>
                  <a:lnTo>
                    <a:pt x="56" y="23"/>
                  </a:lnTo>
                  <a:lnTo>
                    <a:pt x="56" y="21"/>
                  </a:lnTo>
                  <a:lnTo>
                    <a:pt x="55" y="20"/>
                  </a:lnTo>
                  <a:lnTo>
                    <a:pt x="55" y="18"/>
                  </a:lnTo>
                  <a:lnTo>
                    <a:pt x="53" y="16"/>
                  </a:lnTo>
                  <a:lnTo>
                    <a:pt x="53" y="15"/>
                  </a:lnTo>
                  <a:lnTo>
                    <a:pt x="51" y="13"/>
                  </a:lnTo>
                  <a:lnTo>
                    <a:pt x="51" y="11"/>
                  </a:lnTo>
                  <a:lnTo>
                    <a:pt x="51" y="10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0" y="6"/>
                  </a:lnTo>
                  <a:lnTo>
                    <a:pt x="50" y="5"/>
                  </a:lnTo>
                  <a:lnTo>
                    <a:pt x="48" y="3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6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48" y="11"/>
                  </a:lnTo>
                  <a:lnTo>
                    <a:pt x="48" y="13"/>
                  </a:lnTo>
                  <a:lnTo>
                    <a:pt x="48" y="15"/>
                  </a:lnTo>
                  <a:lnTo>
                    <a:pt x="48" y="16"/>
                  </a:lnTo>
                  <a:lnTo>
                    <a:pt x="48" y="18"/>
                  </a:lnTo>
                  <a:lnTo>
                    <a:pt x="48" y="20"/>
                  </a:lnTo>
                  <a:lnTo>
                    <a:pt x="48" y="21"/>
                  </a:lnTo>
                  <a:lnTo>
                    <a:pt x="48" y="23"/>
                  </a:lnTo>
                  <a:lnTo>
                    <a:pt x="50" y="23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26"/>
                  </a:lnTo>
                  <a:lnTo>
                    <a:pt x="50" y="28"/>
                  </a:lnTo>
                  <a:lnTo>
                    <a:pt x="50" y="30"/>
                  </a:lnTo>
                  <a:lnTo>
                    <a:pt x="50" y="31"/>
                  </a:lnTo>
                  <a:lnTo>
                    <a:pt x="50" y="33"/>
                  </a:lnTo>
                  <a:lnTo>
                    <a:pt x="51" y="33"/>
                  </a:lnTo>
                  <a:lnTo>
                    <a:pt x="50" y="33"/>
                  </a:lnTo>
                  <a:lnTo>
                    <a:pt x="48" y="31"/>
                  </a:lnTo>
                  <a:lnTo>
                    <a:pt x="46" y="30"/>
                  </a:lnTo>
                  <a:lnTo>
                    <a:pt x="46" y="28"/>
                  </a:lnTo>
                  <a:lnTo>
                    <a:pt x="45" y="28"/>
                  </a:lnTo>
                  <a:lnTo>
                    <a:pt x="45" y="26"/>
                  </a:lnTo>
                  <a:lnTo>
                    <a:pt x="43" y="25"/>
                  </a:lnTo>
                  <a:lnTo>
                    <a:pt x="41" y="25"/>
                  </a:lnTo>
                  <a:lnTo>
                    <a:pt x="40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5" y="18"/>
                  </a:lnTo>
                  <a:lnTo>
                    <a:pt x="33" y="16"/>
                  </a:lnTo>
                  <a:lnTo>
                    <a:pt x="31" y="15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28" y="11"/>
                  </a:lnTo>
                  <a:lnTo>
                    <a:pt x="26" y="11"/>
                  </a:lnTo>
                  <a:lnTo>
                    <a:pt x="26" y="10"/>
                  </a:lnTo>
                  <a:lnTo>
                    <a:pt x="25" y="10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1" y="11"/>
                  </a:lnTo>
                  <a:lnTo>
                    <a:pt x="21" y="13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23" y="18"/>
                  </a:lnTo>
                  <a:lnTo>
                    <a:pt x="23" y="20"/>
                  </a:lnTo>
                  <a:lnTo>
                    <a:pt x="23" y="23"/>
                  </a:lnTo>
                  <a:lnTo>
                    <a:pt x="23" y="25"/>
                  </a:lnTo>
                  <a:lnTo>
                    <a:pt x="25" y="25"/>
                  </a:lnTo>
                  <a:lnTo>
                    <a:pt x="25" y="28"/>
                  </a:lnTo>
                  <a:lnTo>
                    <a:pt x="25" y="30"/>
                  </a:lnTo>
                  <a:lnTo>
                    <a:pt x="25" y="31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8"/>
                  </a:lnTo>
                  <a:lnTo>
                    <a:pt x="28" y="41"/>
                  </a:lnTo>
                  <a:lnTo>
                    <a:pt x="28" y="41"/>
                  </a:lnTo>
                  <a:lnTo>
                    <a:pt x="28" y="43"/>
                  </a:lnTo>
                  <a:lnTo>
                    <a:pt x="30" y="46"/>
                  </a:lnTo>
                  <a:lnTo>
                    <a:pt x="30" y="48"/>
                  </a:lnTo>
                  <a:lnTo>
                    <a:pt x="30" y="50"/>
                  </a:lnTo>
                  <a:lnTo>
                    <a:pt x="30" y="51"/>
                  </a:lnTo>
                  <a:lnTo>
                    <a:pt x="31" y="53"/>
                  </a:lnTo>
                  <a:lnTo>
                    <a:pt x="31" y="55"/>
                  </a:lnTo>
                  <a:lnTo>
                    <a:pt x="31" y="56"/>
                  </a:lnTo>
                  <a:lnTo>
                    <a:pt x="31" y="58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1" y="58"/>
                  </a:lnTo>
                  <a:lnTo>
                    <a:pt x="30" y="56"/>
                  </a:lnTo>
                  <a:lnTo>
                    <a:pt x="30" y="55"/>
                  </a:lnTo>
                  <a:lnTo>
                    <a:pt x="28" y="55"/>
                  </a:lnTo>
                  <a:lnTo>
                    <a:pt x="28" y="53"/>
                  </a:lnTo>
                  <a:lnTo>
                    <a:pt x="26" y="51"/>
                  </a:lnTo>
                  <a:lnTo>
                    <a:pt x="25" y="50"/>
                  </a:lnTo>
                  <a:lnTo>
                    <a:pt x="25" y="48"/>
                  </a:lnTo>
                  <a:lnTo>
                    <a:pt x="23" y="46"/>
                  </a:lnTo>
                  <a:lnTo>
                    <a:pt x="21" y="45"/>
                  </a:lnTo>
                  <a:lnTo>
                    <a:pt x="20" y="43"/>
                  </a:lnTo>
                  <a:lnTo>
                    <a:pt x="20" y="41"/>
                  </a:lnTo>
                  <a:lnTo>
                    <a:pt x="18" y="41"/>
                  </a:lnTo>
                  <a:lnTo>
                    <a:pt x="16" y="40"/>
                  </a:lnTo>
                  <a:lnTo>
                    <a:pt x="15" y="38"/>
                  </a:lnTo>
                  <a:lnTo>
                    <a:pt x="15" y="36"/>
                  </a:lnTo>
                  <a:lnTo>
                    <a:pt x="13" y="35"/>
                  </a:lnTo>
                  <a:lnTo>
                    <a:pt x="13" y="33"/>
                  </a:lnTo>
                  <a:lnTo>
                    <a:pt x="11" y="33"/>
                  </a:lnTo>
                  <a:lnTo>
                    <a:pt x="10" y="31"/>
                  </a:lnTo>
                  <a:lnTo>
                    <a:pt x="10" y="30"/>
                  </a:lnTo>
                  <a:lnTo>
                    <a:pt x="8" y="28"/>
                  </a:lnTo>
                  <a:lnTo>
                    <a:pt x="8" y="26"/>
                  </a:lnTo>
                  <a:lnTo>
                    <a:pt x="6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BF59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35" name="Freeform 131"/>
            <p:cNvSpPr>
              <a:spLocks/>
            </p:cNvSpPr>
            <p:nvPr/>
          </p:nvSpPr>
          <p:spPr bwMode="auto">
            <a:xfrm>
              <a:off x="3495" y="2002"/>
              <a:ext cx="81" cy="113"/>
            </a:xfrm>
            <a:custGeom>
              <a:avLst/>
              <a:gdLst/>
              <a:ahLst/>
              <a:cxnLst>
                <a:cxn ang="0">
                  <a:pos x="3" y="92"/>
                </a:cxn>
                <a:cxn ang="0">
                  <a:pos x="1" y="85"/>
                </a:cxn>
                <a:cxn ang="0">
                  <a:pos x="0" y="75"/>
                </a:cxn>
                <a:cxn ang="0">
                  <a:pos x="3" y="67"/>
                </a:cxn>
                <a:cxn ang="0">
                  <a:pos x="5" y="57"/>
                </a:cxn>
                <a:cxn ang="0">
                  <a:pos x="10" y="50"/>
                </a:cxn>
                <a:cxn ang="0">
                  <a:pos x="15" y="43"/>
                </a:cxn>
                <a:cxn ang="0">
                  <a:pos x="21" y="43"/>
                </a:cxn>
                <a:cxn ang="0">
                  <a:pos x="28" y="48"/>
                </a:cxn>
                <a:cxn ang="0">
                  <a:pos x="35" y="53"/>
                </a:cxn>
                <a:cxn ang="0">
                  <a:pos x="40" y="58"/>
                </a:cxn>
                <a:cxn ang="0">
                  <a:pos x="46" y="65"/>
                </a:cxn>
                <a:cxn ang="0">
                  <a:pos x="51" y="70"/>
                </a:cxn>
                <a:cxn ang="0">
                  <a:pos x="51" y="72"/>
                </a:cxn>
                <a:cxn ang="0">
                  <a:pos x="48" y="67"/>
                </a:cxn>
                <a:cxn ang="0">
                  <a:pos x="41" y="58"/>
                </a:cxn>
                <a:cxn ang="0">
                  <a:pos x="35" y="50"/>
                </a:cxn>
                <a:cxn ang="0">
                  <a:pos x="28" y="42"/>
                </a:cxn>
                <a:cxn ang="0">
                  <a:pos x="23" y="35"/>
                </a:cxn>
                <a:cxn ang="0">
                  <a:pos x="21" y="27"/>
                </a:cxn>
                <a:cxn ang="0">
                  <a:pos x="23" y="22"/>
                </a:cxn>
                <a:cxn ang="0">
                  <a:pos x="28" y="18"/>
                </a:cxn>
                <a:cxn ang="0">
                  <a:pos x="33" y="13"/>
                </a:cxn>
                <a:cxn ang="0">
                  <a:pos x="36" y="8"/>
                </a:cxn>
                <a:cxn ang="0">
                  <a:pos x="43" y="3"/>
                </a:cxn>
                <a:cxn ang="0">
                  <a:pos x="46" y="2"/>
                </a:cxn>
                <a:cxn ang="0">
                  <a:pos x="51" y="3"/>
                </a:cxn>
                <a:cxn ang="0">
                  <a:pos x="53" y="13"/>
                </a:cxn>
                <a:cxn ang="0">
                  <a:pos x="58" y="22"/>
                </a:cxn>
                <a:cxn ang="0">
                  <a:pos x="61" y="32"/>
                </a:cxn>
                <a:cxn ang="0">
                  <a:pos x="65" y="40"/>
                </a:cxn>
                <a:cxn ang="0">
                  <a:pos x="68" y="50"/>
                </a:cxn>
                <a:cxn ang="0">
                  <a:pos x="73" y="58"/>
                </a:cxn>
                <a:cxn ang="0">
                  <a:pos x="76" y="68"/>
                </a:cxn>
                <a:cxn ang="0">
                  <a:pos x="78" y="75"/>
                </a:cxn>
                <a:cxn ang="0">
                  <a:pos x="80" y="82"/>
                </a:cxn>
                <a:cxn ang="0">
                  <a:pos x="80" y="88"/>
                </a:cxn>
                <a:cxn ang="0">
                  <a:pos x="80" y="93"/>
                </a:cxn>
                <a:cxn ang="0">
                  <a:pos x="80" y="100"/>
                </a:cxn>
                <a:cxn ang="0">
                  <a:pos x="81" y="105"/>
                </a:cxn>
                <a:cxn ang="0">
                  <a:pos x="81" y="112"/>
                </a:cxn>
                <a:cxn ang="0">
                  <a:pos x="80" y="110"/>
                </a:cxn>
                <a:cxn ang="0">
                  <a:pos x="75" y="105"/>
                </a:cxn>
                <a:cxn ang="0">
                  <a:pos x="68" y="100"/>
                </a:cxn>
                <a:cxn ang="0">
                  <a:pos x="63" y="93"/>
                </a:cxn>
                <a:cxn ang="0">
                  <a:pos x="56" y="88"/>
                </a:cxn>
                <a:cxn ang="0">
                  <a:pos x="51" y="83"/>
                </a:cxn>
                <a:cxn ang="0">
                  <a:pos x="46" y="82"/>
                </a:cxn>
                <a:cxn ang="0">
                  <a:pos x="40" y="82"/>
                </a:cxn>
                <a:cxn ang="0">
                  <a:pos x="35" y="83"/>
                </a:cxn>
                <a:cxn ang="0">
                  <a:pos x="28" y="87"/>
                </a:cxn>
                <a:cxn ang="0">
                  <a:pos x="21" y="88"/>
                </a:cxn>
                <a:cxn ang="0">
                  <a:pos x="16" y="92"/>
                </a:cxn>
                <a:cxn ang="0">
                  <a:pos x="10" y="95"/>
                </a:cxn>
              </a:cxnLst>
              <a:rect l="0" t="0" r="r" b="b"/>
              <a:pathLst>
                <a:path w="81" h="113">
                  <a:moveTo>
                    <a:pt x="8" y="95"/>
                  </a:moveTo>
                  <a:lnTo>
                    <a:pt x="6" y="95"/>
                  </a:lnTo>
                  <a:lnTo>
                    <a:pt x="5" y="93"/>
                  </a:lnTo>
                  <a:lnTo>
                    <a:pt x="3" y="92"/>
                  </a:lnTo>
                  <a:lnTo>
                    <a:pt x="3" y="90"/>
                  </a:lnTo>
                  <a:lnTo>
                    <a:pt x="1" y="88"/>
                  </a:lnTo>
                  <a:lnTo>
                    <a:pt x="1" y="87"/>
                  </a:lnTo>
                  <a:lnTo>
                    <a:pt x="1" y="85"/>
                  </a:lnTo>
                  <a:lnTo>
                    <a:pt x="0" y="83"/>
                  </a:lnTo>
                  <a:lnTo>
                    <a:pt x="0" y="80"/>
                  </a:lnTo>
                  <a:lnTo>
                    <a:pt x="0" y="78"/>
                  </a:lnTo>
                  <a:lnTo>
                    <a:pt x="0" y="75"/>
                  </a:lnTo>
                  <a:lnTo>
                    <a:pt x="1" y="73"/>
                  </a:lnTo>
                  <a:lnTo>
                    <a:pt x="1" y="70"/>
                  </a:lnTo>
                  <a:lnTo>
                    <a:pt x="1" y="70"/>
                  </a:lnTo>
                  <a:lnTo>
                    <a:pt x="3" y="67"/>
                  </a:lnTo>
                  <a:lnTo>
                    <a:pt x="3" y="63"/>
                  </a:lnTo>
                  <a:lnTo>
                    <a:pt x="3" y="62"/>
                  </a:lnTo>
                  <a:lnTo>
                    <a:pt x="5" y="58"/>
                  </a:lnTo>
                  <a:lnTo>
                    <a:pt x="5" y="57"/>
                  </a:lnTo>
                  <a:lnTo>
                    <a:pt x="6" y="55"/>
                  </a:lnTo>
                  <a:lnTo>
                    <a:pt x="6" y="53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1" y="47"/>
                  </a:lnTo>
                  <a:lnTo>
                    <a:pt x="13" y="45"/>
                  </a:lnTo>
                  <a:lnTo>
                    <a:pt x="15" y="43"/>
                  </a:lnTo>
                  <a:lnTo>
                    <a:pt x="16" y="43"/>
                  </a:lnTo>
                  <a:lnTo>
                    <a:pt x="18" y="43"/>
                  </a:lnTo>
                  <a:lnTo>
                    <a:pt x="20" y="43"/>
                  </a:lnTo>
                  <a:lnTo>
                    <a:pt x="21" y="43"/>
                  </a:lnTo>
                  <a:lnTo>
                    <a:pt x="23" y="45"/>
                  </a:lnTo>
                  <a:lnTo>
                    <a:pt x="25" y="47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30" y="50"/>
                  </a:lnTo>
                  <a:lnTo>
                    <a:pt x="31" y="52"/>
                  </a:lnTo>
                  <a:lnTo>
                    <a:pt x="33" y="53"/>
                  </a:lnTo>
                  <a:lnTo>
                    <a:pt x="35" y="53"/>
                  </a:lnTo>
                  <a:lnTo>
                    <a:pt x="36" y="53"/>
                  </a:lnTo>
                  <a:lnTo>
                    <a:pt x="38" y="55"/>
                  </a:lnTo>
                  <a:lnTo>
                    <a:pt x="38" y="57"/>
                  </a:lnTo>
                  <a:lnTo>
                    <a:pt x="40" y="58"/>
                  </a:lnTo>
                  <a:lnTo>
                    <a:pt x="41" y="60"/>
                  </a:lnTo>
                  <a:lnTo>
                    <a:pt x="43" y="62"/>
                  </a:lnTo>
                  <a:lnTo>
                    <a:pt x="45" y="63"/>
                  </a:lnTo>
                  <a:lnTo>
                    <a:pt x="46" y="65"/>
                  </a:lnTo>
                  <a:lnTo>
                    <a:pt x="48" y="67"/>
                  </a:lnTo>
                  <a:lnTo>
                    <a:pt x="50" y="68"/>
                  </a:lnTo>
                  <a:lnTo>
                    <a:pt x="51" y="70"/>
                  </a:lnTo>
                  <a:lnTo>
                    <a:pt x="51" y="70"/>
                  </a:lnTo>
                  <a:lnTo>
                    <a:pt x="53" y="72"/>
                  </a:lnTo>
                  <a:lnTo>
                    <a:pt x="53" y="73"/>
                  </a:lnTo>
                  <a:lnTo>
                    <a:pt x="53" y="72"/>
                  </a:lnTo>
                  <a:lnTo>
                    <a:pt x="51" y="72"/>
                  </a:lnTo>
                  <a:lnTo>
                    <a:pt x="51" y="70"/>
                  </a:lnTo>
                  <a:lnTo>
                    <a:pt x="51" y="70"/>
                  </a:lnTo>
                  <a:lnTo>
                    <a:pt x="50" y="68"/>
                  </a:lnTo>
                  <a:lnTo>
                    <a:pt x="48" y="67"/>
                  </a:lnTo>
                  <a:lnTo>
                    <a:pt x="46" y="63"/>
                  </a:lnTo>
                  <a:lnTo>
                    <a:pt x="45" y="62"/>
                  </a:lnTo>
                  <a:lnTo>
                    <a:pt x="43" y="60"/>
                  </a:lnTo>
                  <a:lnTo>
                    <a:pt x="41" y="58"/>
                  </a:lnTo>
                  <a:lnTo>
                    <a:pt x="40" y="57"/>
                  </a:lnTo>
                  <a:lnTo>
                    <a:pt x="38" y="53"/>
                  </a:lnTo>
                  <a:lnTo>
                    <a:pt x="36" y="53"/>
                  </a:lnTo>
                  <a:lnTo>
                    <a:pt x="35" y="50"/>
                  </a:lnTo>
                  <a:lnTo>
                    <a:pt x="33" y="48"/>
                  </a:lnTo>
                  <a:lnTo>
                    <a:pt x="31" y="47"/>
                  </a:lnTo>
                  <a:lnTo>
                    <a:pt x="30" y="43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6" y="37"/>
                  </a:lnTo>
                  <a:lnTo>
                    <a:pt x="25" y="37"/>
                  </a:lnTo>
                  <a:lnTo>
                    <a:pt x="23" y="35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1" y="28"/>
                  </a:lnTo>
                  <a:lnTo>
                    <a:pt x="21" y="27"/>
                  </a:lnTo>
                  <a:lnTo>
                    <a:pt x="21" y="25"/>
                  </a:lnTo>
                  <a:lnTo>
                    <a:pt x="21" y="23"/>
                  </a:lnTo>
                  <a:lnTo>
                    <a:pt x="23" y="23"/>
                  </a:lnTo>
                  <a:lnTo>
                    <a:pt x="23" y="22"/>
                  </a:lnTo>
                  <a:lnTo>
                    <a:pt x="25" y="20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8" y="18"/>
                  </a:lnTo>
                  <a:lnTo>
                    <a:pt x="30" y="17"/>
                  </a:lnTo>
                  <a:lnTo>
                    <a:pt x="30" y="15"/>
                  </a:lnTo>
                  <a:lnTo>
                    <a:pt x="31" y="15"/>
                  </a:lnTo>
                  <a:lnTo>
                    <a:pt x="33" y="13"/>
                  </a:lnTo>
                  <a:lnTo>
                    <a:pt x="33" y="12"/>
                  </a:lnTo>
                  <a:lnTo>
                    <a:pt x="35" y="12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40" y="7"/>
                  </a:lnTo>
                  <a:lnTo>
                    <a:pt x="41" y="5"/>
                  </a:lnTo>
                  <a:lnTo>
                    <a:pt x="43" y="3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6" y="3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0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1" y="7"/>
                  </a:lnTo>
                  <a:lnTo>
                    <a:pt x="51" y="8"/>
                  </a:lnTo>
                  <a:lnTo>
                    <a:pt x="53" y="12"/>
                  </a:lnTo>
                  <a:lnTo>
                    <a:pt x="53" y="13"/>
                  </a:lnTo>
                  <a:lnTo>
                    <a:pt x="55" y="17"/>
                  </a:lnTo>
                  <a:lnTo>
                    <a:pt x="55" y="18"/>
                  </a:lnTo>
                  <a:lnTo>
                    <a:pt x="56" y="20"/>
                  </a:lnTo>
                  <a:lnTo>
                    <a:pt x="58" y="22"/>
                  </a:lnTo>
                  <a:lnTo>
                    <a:pt x="58" y="23"/>
                  </a:lnTo>
                  <a:lnTo>
                    <a:pt x="60" y="27"/>
                  </a:lnTo>
                  <a:lnTo>
                    <a:pt x="60" y="28"/>
                  </a:lnTo>
                  <a:lnTo>
                    <a:pt x="61" y="32"/>
                  </a:lnTo>
                  <a:lnTo>
                    <a:pt x="61" y="33"/>
                  </a:lnTo>
                  <a:lnTo>
                    <a:pt x="63" y="37"/>
                  </a:lnTo>
                  <a:lnTo>
                    <a:pt x="65" y="37"/>
                  </a:lnTo>
                  <a:lnTo>
                    <a:pt x="65" y="40"/>
                  </a:lnTo>
                  <a:lnTo>
                    <a:pt x="66" y="42"/>
                  </a:lnTo>
                  <a:lnTo>
                    <a:pt x="66" y="45"/>
                  </a:lnTo>
                  <a:lnTo>
                    <a:pt x="68" y="47"/>
                  </a:lnTo>
                  <a:lnTo>
                    <a:pt x="68" y="50"/>
                  </a:lnTo>
                  <a:lnTo>
                    <a:pt x="70" y="52"/>
                  </a:lnTo>
                  <a:lnTo>
                    <a:pt x="71" y="53"/>
                  </a:lnTo>
                  <a:lnTo>
                    <a:pt x="71" y="55"/>
                  </a:lnTo>
                  <a:lnTo>
                    <a:pt x="73" y="58"/>
                  </a:lnTo>
                  <a:lnTo>
                    <a:pt x="73" y="60"/>
                  </a:lnTo>
                  <a:lnTo>
                    <a:pt x="75" y="63"/>
                  </a:lnTo>
                  <a:lnTo>
                    <a:pt x="75" y="65"/>
                  </a:lnTo>
                  <a:lnTo>
                    <a:pt x="76" y="68"/>
                  </a:lnTo>
                  <a:lnTo>
                    <a:pt x="78" y="70"/>
                  </a:lnTo>
                  <a:lnTo>
                    <a:pt x="78" y="72"/>
                  </a:lnTo>
                  <a:lnTo>
                    <a:pt x="78" y="73"/>
                  </a:lnTo>
                  <a:lnTo>
                    <a:pt x="78" y="75"/>
                  </a:lnTo>
                  <a:lnTo>
                    <a:pt x="78" y="77"/>
                  </a:lnTo>
                  <a:lnTo>
                    <a:pt x="80" y="78"/>
                  </a:lnTo>
                  <a:lnTo>
                    <a:pt x="80" y="80"/>
                  </a:lnTo>
                  <a:lnTo>
                    <a:pt x="80" y="82"/>
                  </a:lnTo>
                  <a:lnTo>
                    <a:pt x="80" y="83"/>
                  </a:lnTo>
                  <a:lnTo>
                    <a:pt x="80" y="85"/>
                  </a:lnTo>
                  <a:lnTo>
                    <a:pt x="80" y="87"/>
                  </a:lnTo>
                  <a:lnTo>
                    <a:pt x="80" y="88"/>
                  </a:lnTo>
                  <a:lnTo>
                    <a:pt x="80" y="88"/>
                  </a:lnTo>
                  <a:lnTo>
                    <a:pt x="80" y="90"/>
                  </a:lnTo>
                  <a:lnTo>
                    <a:pt x="80" y="92"/>
                  </a:lnTo>
                  <a:lnTo>
                    <a:pt x="80" y="93"/>
                  </a:lnTo>
                  <a:lnTo>
                    <a:pt x="80" y="95"/>
                  </a:lnTo>
                  <a:lnTo>
                    <a:pt x="80" y="97"/>
                  </a:lnTo>
                  <a:lnTo>
                    <a:pt x="80" y="98"/>
                  </a:lnTo>
                  <a:lnTo>
                    <a:pt x="80" y="100"/>
                  </a:lnTo>
                  <a:lnTo>
                    <a:pt x="81" y="102"/>
                  </a:lnTo>
                  <a:lnTo>
                    <a:pt x="81" y="103"/>
                  </a:lnTo>
                  <a:lnTo>
                    <a:pt x="81" y="105"/>
                  </a:lnTo>
                  <a:lnTo>
                    <a:pt x="81" y="105"/>
                  </a:lnTo>
                  <a:lnTo>
                    <a:pt x="81" y="107"/>
                  </a:lnTo>
                  <a:lnTo>
                    <a:pt x="81" y="108"/>
                  </a:lnTo>
                  <a:lnTo>
                    <a:pt x="81" y="110"/>
                  </a:lnTo>
                  <a:lnTo>
                    <a:pt x="81" y="112"/>
                  </a:lnTo>
                  <a:lnTo>
                    <a:pt x="81" y="113"/>
                  </a:lnTo>
                  <a:lnTo>
                    <a:pt x="81" y="112"/>
                  </a:lnTo>
                  <a:lnTo>
                    <a:pt x="80" y="112"/>
                  </a:lnTo>
                  <a:lnTo>
                    <a:pt x="80" y="110"/>
                  </a:lnTo>
                  <a:lnTo>
                    <a:pt x="78" y="108"/>
                  </a:lnTo>
                  <a:lnTo>
                    <a:pt x="76" y="107"/>
                  </a:lnTo>
                  <a:lnTo>
                    <a:pt x="75" y="105"/>
                  </a:lnTo>
                  <a:lnTo>
                    <a:pt x="75" y="105"/>
                  </a:lnTo>
                  <a:lnTo>
                    <a:pt x="73" y="105"/>
                  </a:lnTo>
                  <a:lnTo>
                    <a:pt x="71" y="103"/>
                  </a:lnTo>
                  <a:lnTo>
                    <a:pt x="70" y="102"/>
                  </a:lnTo>
                  <a:lnTo>
                    <a:pt x="68" y="100"/>
                  </a:lnTo>
                  <a:lnTo>
                    <a:pt x="66" y="98"/>
                  </a:lnTo>
                  <a:lnTo>
                    <a:pt x="66" y="97"/>
                  </a:lnTo>
                  <a:lnTo>
                    <a:pt x="65" y="95"/>
                  </a:lnTo>
                  <a:lnTo>
                    <a:pt x="63" y="93"/>
                  </a:lnTo>
                  <a:lnTo>
                    <a:pt x="61" y="92"/>
                  </a:lnTo>
                  <a:lnTo>
                    <a:pt x="60" y="90"/>
                  </a:lnTo>
                  <a:lnTo>
                    <a:pt x="58" y="88"/>
                  </a:lnTo>
                  <a:lnTo>
                    <a:pt x="56" y="88"/>
                  </a:lnTo>
                  <a:lnTo>
                    <a:pt x="55" y="88"/>
                  </a:lnTo>
                  <a:lnTo>
                    <a:pt x="53" y="87"/>
                  </a:lnTo>
                  <a:lnTo>
                    <a:pt x="51" y="85"/>
                  </a:lnTo>
                  <a:lnTo>
                    <a:pt x="51" y="83"/>
                  </a:lnTo>
                  <a:lnTo>
                    <a:pt x="50" y="83"/>
                  </a:lnTo>
                  <a:lnTo>
                    <a:pt x="48" y="83"/>
                  </a:lnTo>
                  <a:lnTo>
                    <a:pt x="48" y="82"/>
                  </a:lnTo>
                  <a:lnTo>
                    <a:pt x="46" y="82"/>
                  </a:lnTo>
                  <a:lnTo>
                    <a:pt x="45" y="82"/>
                  </a:lnTo>
                  <a:lnTo>
                    <a:pt x="43" y="82"/>
                  </a:lnTo>
                  <a:lnTo>
                    <a:pt x="41" y="82"/>
                  </a:lnTo>
                  <a:lnTo>
                    <a:pt x="40" y="82"/>
                  </a:lnTo>
                  <a:lnTo>
                    <a:pt x="40" y="83"/>
                  </a:lnTo>
                  <a:lnTo>
                    <a:pt x="38" y="83"/>
                  </a:lnTo>
                  <a:lnTo>
                    <a:pt x="36" y="83"/>
                  </a:lnTo>
                  <a:lnTo>
                    <a:pt x="35" y="83"/>
                  </a:lnTo>
                  <a:lnTo>
                    <a:pt x="33" y="85"/>
                  </a:lnTo>
                  <a:lnTo>
                    <a:pt x="31" y="85"/>
                  </a:lnTo>
                  <a:lnTo>
                    <a:pt x="30" y="87"/>
                  </a:lnTo>
                  <a:lnTo>
                    <a:pt x="28" y="87"/>
                  </a:lnTo>
                  <a:lnTo>
                    <a:pt x="26" y="88"/>
                  </a:lnTo>
                  <a:lnTo>
                    <a:pt x="25" y="88"/>
                  </a:lnTo>
                  <a:lnTo>
                    <a:pt x="23" y="88"/>
                  </a:lnTo>
                  <a:lnTo>
                    <a:pt x="21" y="88"/>
                  </a:lnTo>
                  <a:lnTo>
                    <a:pt x="20" y="88"/>
                  </a:lnTo>
                  <a:lnTo>
                    <a:pt x="20" y="90"/>
                  </a:lnTo>
                  <a:lnTo>
                    <a:pt x="18" y="90"/>
                  </a:lnTo>
                  <a:lnTo>
                    <a:pt x="16" y="92"/>
                  </a:lnTo>
                  <a:lnTo>
                    <a:pt x="15" y="92"/>
                  </a:lnTo>
                  <a:lnTo>
                    <a:pt x="13" y="93"/>
                  </a:lnTo>
                  <a:lnTo>
                    <a:pt x="11" y="93"/>
                  </a:lnTo>
                  <a:lnTo>
                    <a:pt x="10" y="95"/>
                  </a:lnTo>
                  <a:lnTo>
                    <a:pt x="8" y="95"/>
                  </a:lnTo>
                  <a:close/>
                </a:path>
              </a:pathLst>
            </a:custGeom>
            <a:solidFill>
              <a:srgbClr val="BF59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36" name="Freeform 132"/>
            <p:cNvSpPr>
              <a:spLocks/>
            </p:cNvSpPr>
            <p:nvPr/>
          </p:nvSpPr>
          <p:spPr bwMode="auto">
            <a:xfrm>
              <a:off x="2778" y="2646"/>
              <a:ext cx="732" cy="367"/>
            </a:xfrm>
            <a:custGeom>
              <a:avLst/>
              <a:gdLst/>
              <a:ahLst/>
              <a:cxnLst>
                <a:cxn ang="0">
                  <a:pos x="64" y="72"/>
                </a:cxn>
                <a:cxn ang="0">
                  <a:pos x="200" y="178"/>
                </a:cxn>
                <a:cxn ang="0">
                  <a:pos x="381" y="272"/>
                </a:cxn>
                <a:cxn ang="0">
                  <a:pos x="546" y="334"/>
                </a:cxn>
                <a:cxn ang="0">
                  <a:pos x="695" y="362"/>
                </a:cxn>
                <a:cxn ang="0">
                  <a:pos x="697" y="352"/>
                </a:cxn>
                <a:cxn ang="0">
                  <a:pos x="627" y="322"/>
                </a:cxn>
                <a:cxn ang="0">
                  <a:pos x="594" y="299"/>
                </a:cxn>
                <a:cxn ang="0">
                  <a:pos x="605" y="285"/>
                </a:cxn>
                <a:cxn ang="0">
                  <a:pos x="609" y="272"/>
                </a:cxn>
                <a:cxn ang="0">
                  <a:pos x="612" y="259"/>
                </a:cxn>
                <a:cxn ang="0">
                  <a:pos x="624" y="249"/>
                </a:cxn>
                <a:cxn ang="0">
                  <a:pos x="607" y="232"/>
                </a:cxn>
                <a:cxn ang="0">
                  <a:pos x="622" y="232"/>
                </a:cxn>
                <a:cxn ang="0">
                  <a:pos x="640" y="232"/>
                </a:cxn>
                <a:cxn ang="0">
                  <a:pos x="634" y="210"/>
                </a:cxn>
                <a:cxn ang="0">
                  <a:pos x="617" y="187"/>
                </a:cxn>
                <a:cxn ang="0">
                  <a:pos x="644" y="182"/>
                </a:cxn>
                <a:cxn ang="0">
                  <a:pos x="627" y="165"/>
                </a:cxn>
                <a:cxn ang="0">
                  <a:pos x="634" y="150"/>
                </a:cxn>
                <a:cxn ang="0">
                  <a:pos x="662" y="135"/>
                </a:cxn>
                <a:cxn ang="0">
                  <a:pos x="652" y="120"/>
                </a:cxn>
                <a:cxn ang="0">
                  <a:pos x="679" y="115"/>
                </a:cxn>
                <a:cxn ang="0">
                  <a:pos x="684" y="98"/>
                </a:cxn>
                <a:cxn ang="0">
                  <a:pos x="697" y="87"/>
                </a:cxn>
                <a:cxn ang="0">
                  <a:pos x="697" y="72"/>
                </a:cxn>
                <a:cxn ang="0">
                  <a:pos x="687" y="53"/>
                </a:cxn>
                <a:cxn ang="0">
                  <a:pos x="697" y="32"/>
                </a:cxn>
                <a:cxn ang="0">
                  <a:pos x="677" y="28"/>
                </a:cxn>
                <a:cxn ang="0">
                  <a:pos x="664" y="50"/>
                </a:cxn>
                <a:cxn ang="0">
                  <a:pos x="647" y="70"/>
                </a:cxn>
                <a:cxn ang="0">
                  <a:pos x="637" y="80"/>
                </a:cxn>
                <a:cxn ang="0">
                  <a:pos x="665" y="80"/>
                </a:cxn>
                <a:cxn ang="0">
                  <a:pos x="644" y="90"/>
                </a:cxn>
                <a:cxn ang="0">
                  <a:pos x="635" y="98"/>
                </a:cxn>
                <a:cxn ang="0">
                  <a:pos x="652" y="105"/>
                </a:cxn>
                <a:cxn ang="0">
                  <a:pos x="624" y="115"/>
                </a:cxn>
                <a:cxn ang="0">
                  <a:pos x="617" y="137"/>
                </a:cxn>
                <a:cxn ang="0">
                  <a:pos x="599" y="150"/>
                </a:cxn>
                <a:cxn ang="0">
                  <a:pos x="585" y="168"/>
                </a:cxn>
                <a:cxn ang="0">
                  <a:pos x="585" y="195"/>
                </a:cxn>
                <a:cxn ang="0">
                  <a:pos x="552" y="193"/>
                </a:cxn>
                <a:cxn ang="0">
                  <a:pos x="507" y="180"/>
                </a:cxn>
                <a:cxn ang="0">
                  <a:pos x="534" y="195"/>
                </a:cxn>
                <a:cxn ang="0">
                  <a:pos x="577" y="215"/>
                </a:cxn>
                <a:cxn ang="0">
                  <a:pos x="551" y="218"/>
                </a:cxn>
                <a:cxn ang="0">
                  <a:pos x="496" y="202"/>
                </a:cxn>
                <a:cxn ang="0">
                  <a:pos x="404" y="173"/>
                </a:cxn>
                <a:cxn ang="0">
                  <a:pos x="449" y="193"/>
                </a:cxn>
                <a:cxn ang="0">
                  <a:pos x="544" y="232"/>
                </a:cxn>
                <a:cxn ang="0">
                  <a:pos x="532" y="242"/>
                </a:cxn>
                <a:cxn ang="0">
                  <a:pos x="449" y="229"/>
                </a:cxn>
                <a:cxn ang="0">
                  <a:pos x="333" y="172"/>
                </a:cxn>
                <a:cxn ang="0">
                  <a:pos x="285" y="148"/>
                </a:cxn>
                <a:cxn ang="0">
                  <a:pos x="373" y="203"/>
                </a:cxn>
                <a:cxn ang="0">
                  <a:pos x="388" y="220"/>
                </a:cxn>
                <a:cxn ang="0">
                  <a:pos x="231" y="150"/>
                </a:cxn>
                <a:cxn ang="0">
                  <a:pos x="117" y="92"/>
                </a:cxn>
                <a:cxn ang="0">
                  <a:pos x="64" y="43"/>
                </a:cxn>
                <a:cxn ang="0">
                  <a:pos x="24" y="13"/>
                </a:cxn>
              </a:cxnLst>
              <a:rect l="0" t="0" r="r" b="b"/>
              <a:pathLst>
                <a:path w="732" h="367">
                  <a:moveTo>
                    <a:pt x="0" y="0"/>
                  </a:moveTo>
                  <a:lnTo>
                    <a:pt x="2" y="2"/>
                  </a:lnTo>
                  <a:lnTo>
                    <a:pt x="4" y="5"/>
                  </a:lnTo>
                  <a:lnTo>
                    <a:pt x="5" y="7"/>
                  </a:lnTo>
                  <a:lnTo>
                    <a:pt x="9" y="10"/>
                  </a:lnTo>
                  <a:lnTo>
                    <a:pt x="10" y="13"/>
                  </a:lnTo>
                  <a:lnTo>
                    <a:pt x="14" y="17"/>
                  </a:lnTo>
                  <a:lnTo>
                    <a:pt x="17" y="22"/>
                  </a:lnTo>
                  <a:lnTo>
                    <a:pt x="22" y="27"/>
                  </a:lnTo>
                  <a:lnTo>
                    <a:pt x="25" y="32"/>
                  </a:lnTo>
                  <a:lnTo>
                    <a:pt x="30" y="35"/>
                  </a:lnTo>
                  <a:lnTo>
                    <a:pt x="35" y="42"/>
                  </a:lnTo>
                  <a:lnTo>
                    <a:pt x="39" y="48"/>
                  </a:lnTo>
                  <a:lnTo>
                    <a:pt x="45" y="53"/>
                  </a:lnTo>
                  <a:lnTo>
                    <a:pt x="50" y="60"/>
                  </a:lnTo>
                  <a:lnTo>
                    <a:pt x="57" y="65"/>
                  </a:lnTo>
                  <a:lnTo>
                    <a:pt x="64" y="72"/>
                  </a:lnTo>
                  <a:lnTo>
                    <a:pt x="70" y="78"/>
                  </a:lnTo>
                  <a:lnTo>
                    <a:pt x="77" y="85"/>
                  </a:lnTo>
                  <a:lnTo>
                    <a:pt x="83" y="92"/>
                  </a:lnTo>
                  <a:lnTo>
                    <a:pt x="92" y="98"/>
                  </a:lnTo>
                  <a:lnTo>
                    <a:pt x="98" y="105"/>
                  </a:lnTo>
                  <a:lnTo>
                    <a:pt x="107" y="113"/>
                  </a:lnTo>
                  <a:lnTo>
                    <a:pt x="115" y="118"/>
                  </a:lnTo>
                  <a:lnTo>
                    <a:pt x="120" y="125"/>
                  </a:lnTo>
                  <a:lnTo>
                    <a:pt x="128" y="132"/>
                  </a:lnTo>
                  <a:lnTo>
                    <a:pt x="137" y="138"/>
                  </a:lnTo>
                  <a:lnTo>
                    <a:pt x="147" y="145"/>
                  </a:lnTo>
                  <a:lnTo>
                    <a:pt x="155" y="150"/>
                  </a:lnTo>
                  <a:lnTo>
                    <a:pt x="163" y="155"/>
                  </a:lnTo>
                  <a:lnTo>
                    <a:pt x="172" y="162"/>
                  </a:lnTo>
                  <a:lnTo>
                    <a:pt x="182" y="167"/>
                  </a:lnTo>
                  <a:lnTo>
                    <a:pt x="190" y="172"/>
                  </a:lnTo>
                  <a:lnTo>
                    <a:pt x="200" y="178"/>
                  </a:lnTo>
                  <a:lnTo>
                    <a:pt x="208" y="183"/>
                  </a:lnTo>
                  <a:lnTo>
                    <a:pt x="218" y="188"/>
                  </a:lnTo>
                  <a:lnTo>
                    <a:pt x="228" y="195"/>
                  </a:lnTo>
                  <a:lnTo>
                    <a:pt x="240" y="200"/>
                  </a:lnTo>
                  <a:lnTo>
                    <a:pt x="250" y="207"/>
                  </a:lnTo>
                  <a:lnTo>
                    <a:pt x="260" y="212"/>
                  </a:lnTo>
                  <a:lnTo>
                    <a:pt x="271" y="217"/>
                  </a:lnTo>
                  <a:lnTo>
                    <a:pt x="281" y="224"/>
                  </a:lnTo>
                  <a:lnTo>
                    <a:pt x="291" y="230"/>
                  </a:lnTo>
                  <a:lnTo>
                    <a:pt x="303" y="234"/>
                  </a:lnTo>
                  <a:lnTo>
                    <a:pt x="315" y="240"/>
                  </a:lnTo>
                  <a:lnTo>
                    <a:pt x="326" y="245"/>
                  </a:lnTo>
                  <a:lnTo>
                    <a:pt x="338" y="250"/>
                  </a:lnTo>
                  <a:lnTo>
                    <a:pt x="348" y="257"/>
                  </a:lnTo>
                  <a:lnTo>
                    <a:pt x="359" y="262"/>
                  </a:lnTo>
                  <a:lnTo>
                    <a:pt x="369" y="265"/>
                  </a:lnTo>
                  <a:lnTo>
                    <a:pt x="381" y="272"/>
                  </a:lnTo>
                  <a:lnTo>
                    <a:pt x="391" y="277"/>
                  </a:lnTo>
                  <a:lnTo>
                    <a:pt x="403" y="282"/>
                  </a:lnTo>
                  <a:lnTo>
                    <a:pt x="414" y="285"/>
                  </a:lnTo>
                  <a:lnTo>
                    <a:pt x="424" y="290"/>
                  </a:lnTo>
                  <a:lnTo>
                    <a:pt x="434" y="295"/>
                  </a:lnTo>
                  <a:lnTo>
                    <a:pt x="444" y="300"/>
                  </a:lnTo>
                  <a:lnTo>
                    <a:pt x="454" y="302"/>
                  </a:lnTo>
                  <a:lnTo>
                    <a:pt x="464" y="307"/>
                  </a:lnTo>
                  <a:lnTo>
                    <a:pt x="474" y="310"/>
                  </a:lnTo>
                  <a:lnTo>
                    <a:pt x="482" y="314"/>
                  </a:lnTo>
                  <a:lnTo>
                    <a:pt x="492" y="317"/>
                  </a:lnTo>
                  <a:lnTo>
                    <a:pt x="501" y="319"/>
                  </a:lnTo>
                  <a:lnTo>
                    <a:pt x="511" y="322"/>
                  </a:lnTo>
                  <a:lnTo>
                    <a:pt x="519" y="325"/>
                  </a:lnTo>
                  <a:lnTo>
                    <a:pt x="527" y="329"/>
                  </a:lnTo>
                  <a:lnTo>
                    <a:pt x="536" y="330"/>
                  </a:lnTo>
                  <a:lnTo>
                    <a:pt x="546" y="334"/>
                  </a:lnTo>
                  <a:lnTo>
                    <a:pt x="556" y="335"/>
                  </a:lnTo>
                  <a:lnTo>
                    <a:pt x="566" y="337"/>
                  </a:lnTo>
                  <a:lnTo>
                    <a:pt x="576" y="339"/>
                  </a:lnTo>
                  <a:lnTo>
                    <a:pt x="585" y="342"/>
                  </a:lnTo>
                  <a:lnTo>
                    <a:pt x="595" y="344"/>
                  </a:lnTo>
                  <a:lnTo>
                    <a:pt x="605" y="345"/>
                  </a:lnTo>
                  <a:lnTo>
                    <a:pt x="614" y="349"/>
                  </a:lnTo>
                  <a:lnTo>
                    <a:pt x="622" y="350"/>
                  </a:lnTo>
                  <a:lnTo>
                    <a:pt x="632" y="350"/>
                  </a:lnTo>
                  <a:lnTo>
                    <a:pt x="642" y="352"/>
                  </a:lnTo>
                  <a:lnTo>
                    <a:pt x="650" y="354"/>
                  </a:lnTo>
                  <a:lnTo>
                    <a:pt x="659" y="355"/>
                  </a:lnTo>
                  <a:lnTo>
                    <a:pt x="667" y="357"/>
                  </a:lnTo>
                  <a:lnTo>
                    <a:pt x="675" y="359"/>
                  </a:lnTo>
                  <a:lnTo>
                    <a:pt x="684" y="359"/>
                  </a:lnTo>
                  <a:lnTo>
                    <a:pt x="689" y="360"/>
                  </a:lnTo>
                  <a:lnTo>
                    <a:pt x="695" y="362"/>
                  </a:lnTo>
                  <a:lnTo>
                    <a:pt x="702" y="362"/>
                  </a:lnTo>
                  <a:lnTo>
                    <a:pt x="709" y="364"/>
                  </a:lnTo>
                  <a:lnTo>
                    <a:pt x="713" y="364"/>
                  </a:lnTo>
                  <a:lnTo>
                    <a:pt x="718" y="365"/>
                  </a:lnTo>
                  <a:lnTo>
                    <a:pt x="722" y="365"/>
                  </a:lnTo>
                  <a:lnTo>
                    <a:pt x="725" y="365"/>
                  </a:lnTo>
                  <a:lnTo>
                    <a:pt x="728" y="367"/>
                  </a:lnTo>
                  <a:lnTo>
                    <a:pt x="730" y="367"/>
                  </a:lnTo>
                  <a:lnTo>
                    <a:pt x="732" y="367"/>
                  </a:lnTo>
                  <a:lnTo>
                    <a:pt x="727" y="365"/>
                  </a:lnTo>
                  <a:lnTo>
                    <a:pt x="723" y="362"/>
                  </a:lnTo>
                  <a:lnTo>
                    <a:pt x="718" y="360"/>
                  </a:lnTo>
                  <a:lnTo>
                    <a:pt x="715" y="359"/>
                  </a:lnTo>
                  <a:lnTo>
                    <a:pt x="710" y="357"/>
                  </a:lnTo>
                  <a:lnTo>
                    <a:pt x="707" y="355"/>
                  </a:lnTo>
                  <a:lnTo>
                    <a:pt x="702" y="354"/>
                  </a:lnTo>
                  <a:lnTo>
                    <a:pt x="697" y="352"/>
                  </a:lnTo>
                  <a:lnTo>
                    <a:pt x="694" y="350"/>
                  </a:lnTo>
                  <a:lnTo>
                    <a:pt x="689" y="349"/>
                  </a:lnTo>
                  <a:lnTo>
                    <a:pt x="687" y="347"/>
                  </a:lnTo>
                  <a:lnTo>
                    <a:pt x="682" y="345"/>
                  </a:lnTo>
                  <a:lnTo>
                    <a:pt x="679" y="344"/>
                  </a:lnTo>
                  <a:lnTo>
                    <a:pt x="674" y="342"/>
                  </a:lnTo>
                  <a:lnTo>
                    <a:pt x="669" y="339"/>
                  </a:lnTo>
                  <a:lnTo>
                    <a:pt x="665" y="337"/>
                  </a:lnTo>
                  <a:lnTo>
                    <a:pt x="660" y="335"/>
                  </a:lnTo>
                  <a:lnTo>
                    <a:pt x="657" y="334"/>
                  </a:lnTo>
                  <a:lnTo>
                    <a:pt x="652" y="334"/>
                  </a:lnTo>
                  <a:lnTo>
                    <a:pt x="649" y="332"/>
                  </a:lnTo>
                  <a:lnTo>
                    <a:pt x="644" y="330"/>
                  </a:lnTo>
                  <a:lnTo>
                    <a:pt x="640" y="327"/>
                  </a:lnTo>
                  <a:lnTo>
                    <a:pt x="635" y="325"/>
                  </a:lnTo>
                  <a:lnTo>
                    <a:pt x="630" y="324"/>
                  </a:lnTo>
                  <a:lnTo>
                    <a:pt x="627" y="322"/>
                  </a:lnTo>
                  <a:lnTo>
                    <a:pt x="622" y="320"/>
                  </a:lnTo>
                  <a:lnTo>
                    <a:pt x="619" y="319"/>
                  </a:lnTo>
                  <a:lnTo>
                    <a:pt x="614" y="317"/>
                  </a:lnTo>
                  <a:lnTo>
                    <a:pt x="609" y="315"/>
                  </a:lnTo>
                  <a:lnTo>
                    <a:pt x="605" y="314"/>
                  </a:lnTo>
                  <a:lnTo>
                    <a:pt x="602" y="312"/>
                  </a:lnTo>
                  <a:lnTo>
                    <a:pt x="599" y="310"/>
                  </a:lnTo>
                  <a:lnTo>
                    <a:pt x="599" y="309"/>
                  </a:lnTo>
                  <a:lnTo>
                    <a:pt x="597" y="309"/>
                  </a:lnTo>
                  <a:lnTo>
                    <a:pt x="597" y="307"/>
                  </a:lnTo>
                  <a:lnTo>
                    <a:pt x="597" y="305"/>
                  </a:lnTo>
                  <a:lnTo>
                    <a:pt x="597" y="304"/>
                  </a:lnTo>
                  <a:lnTo>
                    <a:pt x="595" y="302"/>
                  </a:lnTo>
                  <a:lnTo>
                    <a:pt x="595" y="300"/>
                  </a:lnTo>
                  <a:lnTo>
                    <a:pt x="595" y="300"/>
                  </a:lnTo>
                  <a:lnTo>
                    <a:pt x="594" y="300"/>
                  </a:lnTo>
                  <a:lnTo>
                    <a:pt x="594" y="299"/>
                  </a:lnTo>
                  <a:lnTo>
                    <a:pt x="594" y="297"/>
                  </a:lnTo>
                  <a:lnTo>
                    <a:pt x="594" y="295"/>
                  </a:lnTo>
                  <a:lnTo>
                    <a:pt x="592" y="295"/>
                  </a:lnTo>
                  <a:lnTo>
                    <a:pt x="592" y="294"/>
                  </a:lnTo>
                  <a:lnTo>
                    <a:pt x="592" y="292"/>
                  </a:lnTo>
                  <a:lnTo>
                    <a:pt x="592" y="290"/>
                  </a:lnTo>
                  <a:lnTo>
                    <a:pt x="594" y="290"/>
                  </a:lnTo>
                  <a:lnTo>
                    <a:pt x="594" y="289"/>
                  </a:lnTo>
                  <a:lnTo>
                    <a:pt x="595" y="289"/>
                  </a:lnTo>
                  <a:lnTo>
                    <a:pt x="597" y="289"/>
                  </a:lnTo>
                  <a:lnTo>
                    <a:pt x="599" y="289"/>
                  </a:lnTo>
                  <a:lnTo>
                    <a:pt x="599" y="287"/>
                  </a:lnTo>
                  <a:lnTo>
                    <a:pt x="600" y="287"/>
                  </a:lnTo>
                  <a:lnTo>
                    <a:pt x="602" y="287"/>
                  </a:lnTo>
                  <a:lnTo>
                    <a:pt x="604" y="287"/>
                  </a:lnTo>
                  <a:lnTo>
                    <a:pt x="605" y="287"/>
                  </a:lnTo>
                  <a:lnTo>
                    <a:pt x="605" y="285"/>
                  </a:lnTo>
                  <a:lnTo>
                    <a:pt x="605" y="285"/>
                  </a:lnTo>
                  <a:lnTo>
                    <a:pt x="607" y="285"/>
                  </a:lnTo>
                  <a:lnTo>
                    <a:pt x="609" y="285"/>
                  </a:lnTo>
                  <a:lnTo>
                    <a:pt x="609" y="284"/>
                  </a:lnTo>
                  <a:lnTo>
                    <a:pt x="610" y="284"/>
                  </a:lnTo>
                  <a:lnTo>
                    <a:pt x="612" y="284"/>
                  </a:lnTo>
                  <a:lnTo>
                    <a:pt x="614" y="284"/>
                  </a:lnTo>
                  <a:lnTo>
                    <a:pt x="614" y="284"/>
                  </a:lnTo>
                  <a:lnTo>
                    <a:pt x="614" y="282"/>
                  </a:lnTo>
                  <a:lnTo>
                    <a:pt x="612" y="282"/>
                  </a:lnTo>
                  <a:lnTo>
                    <a:pt x="612" y="280"/>
                  </a:lnTo>
                  <a:lnTo>
                    <a:pt x="612" y="279"/>
                  </a:lnTo>
                  <a:lnTo>
                    <a:pt x="610" y="277"/>
                  </a:lnTo>
                  <a:lnTo>
                    <a:pt x="610" y="275"/>
                  </a:lnTo>
                  <a:lnTo>
                    <a:pt x="610" y="274"/>
                  </a:lnTo>
                  <a:lnTo>
                    <a:pt x="609" y="274"/>
                  </a:lnTo>
                  <a:lnTo>
                    <a:pt x="609" y="272"/>
                  </a:lnTo>
                  <a:lnTo>
                    <a:pt x="609" y="270"/>
                  </a:lnTo>
                  <a:lnTo>
                    <a:pt x="609" y="269"/>
                  </a:lnTo>
                  <a:lnTo>
                    <a:pt x="607" y="269"/>
                  </a:lnTo>
                  <a:lnTo>
                    <a:pt x="607" y="267"/>
                  </a:lnTo>
                  <a:lnTo>
                    <a:pt x="607" y="265"/>
                  </a:lnTo>
                  <a:lnTo>
                    <a:pt x="605" y="265"/>
                  </a:lnTo>
                  <a:lnTo>
                    <a:pt x="605" y="265"/>
                  </a:lnTo>
                  <a:lnTo>
                    <a:pt x="605" y="264"/>
                  </a:lnTo>
                  <a:lnTo>
                    <a:pt x="605" y="262"/>
                  </a:lnTo>
                  <a:lnTo>
                    <a:pt x="605" y="262"/>
                  </a:lnTo>
                  <a:lnTo>
                    <a:pt x="605" y="260"/>
                  </a:lnTo>
                  <a:lnTo>
                    <a:pt x="605" y="260"/>
                  </a:lnTo>
                  <a:lnTo>
                    <a:pt x="607" y="260"/>
                  </a:lnTo>
                  <a:lnTo>
                    <a:pt x="609" y="260"/>
                  </a:lnTo>
                  <a:lnTo>
                    <a:pt x="609" y="259"/>
                  </a:lnTo>
                  <a:lnTo>
                    <a:pt x="610" y="259"/>
                  </a:lnTo>
                  <a:lnTo>
                    <a:pt x="612" y="259"/>
                  </a:lnTo>
                  <a:lnTo>
                    <a:pt x="614" y="259"/>
                  </a:lnTo>
                  <a:lnTo>
                    <a:pt x="615" y="259"/>
                  </a:lnTo>
                  <a:lnTo>
                    <a:pt x="615" y="257"/>
                  </a:lnTo>
                  <a:lnTo>
                    <a:pt x="617" y="257"/>
                  </a:lnTo>
                  <a:lnTo>
                    <a:pt x="619" y="257"/>
                  </a:lnTo>
                  <a:lnTo>
                    <a:pt x="620" y="257"/>
                  </a:lnTo>
                  <a:lnTo>
                    <a:pt x="622" y="257"/>
                  </a:lnTo>
                  <a:lnTo>
                    <a:pt x="622" y="255"/>
                  </a:lnTo>
                  <a:lnTo>
                    <a:pt x="624" y="255"/>
                  </a:lnTo>
                  <a:lnTo>
                    <a:pt x="625" y="255"/>
                  </a:lnTo>
                  <a:lnTo>
                    <a:pt x="627" y="255"/>
                  </a:lnTo>
                  <a:lnTo>
                    <a:pt x="629" y="255"/>
                  </a:lnTo>
                  <a:lnTo>
                    <a:pt x="627" y="254"/>
                  </a:lnTo>
                  <a:lnTo>
                    <a:pt x="627" y="252"/>
                  </a:lnTo>
                  <a:lnTo>
                    <a:pt x="625" y="252"/>
                  </a:lnTo>
                  <a:lnTo>
                    <a:pt x="625" y="250"/>
                  </a:lnTo>
                  <a:lnTo>
                    <a:pt x="624" y="249"/>
                  </a:lnTo>
                  <a:lnTo>
                    <a:pt x="624" y="249"/>
                  </a:lnTo>
                  <a:lnTo>
                    <a:pt x="622" y="249"/>
                  </a:lnTo>
                  <a:lnTo>
                    <a:pt x="622" y="247"/>
                  </a:lnTo>
                  <a:lnTo>
                    <a:pt x="620" y="247"/>
                  </a:lnTo>
                  <a:lnTo>
                    <a:pt x="620" y="245"/>
                  </a:lnTo>
                  <a:lnTo>
                    <a:pt x="619" y="245"/>
                  </a:lnTo>
                  <a:lnTo>
                    <a:pt x="619" y="244"/>
                  </a:lnTo>
                  <a:lnTo>
                    <a:pt x="617" y="242"/>
                  </a:lnTo>
                  <a:lnTo>
                    <a:pt x="615" y="240"/>
                  </a:lnTo>
                  <a:lnTo>
                    <a:pt x="615" y="239"/>
                  </a:lnTo>
                  <a:lnTo>
                    <a:pt x="614" y="237"/>
                  </a:lnTo>
                  <a:lnTo>
                    <a:pt x="612" y="235"/>
                  </a:lnTo>
                  <a:lnTo>
                    <a:pt x="610" y="234"/>
                  </a:lnTo>
                  <a:lnTo>
                    <a:pt x="610" y="232"/>
                  </a:lnTo>
                  <a:lnTo>
                    <a:pt x="609" y="232"/>
                  </a:lnTo>
                  <a:lnTo>
                    <a:pt x="609" y="232"/>
                  </a:lnTo>
                  <a:lnTo>
                    <a:pt x="607" y="232"/>
                  </a:lnTo>
                  <a:lnTo>
                    <a:pt x="607" y="230"/>
                  </a:lnTo>
                  <a:lnTo>
                    <a:pt x="607" y="229"/>
                  </a:lnTo>
                  <a:lnTo>
                    <a:pt x="605" y="229"/>
                  </a:lnTo>
                  <a:lnTo>
                    <a:pt x="605" y="227"/>
                  </a:lnTo>
                  <a:lnTo>
                    <a:pt x="605" y="227"/>
                  </a:lnTo>
                  <a:lnTo>
                    <a:pt x="605" y="227"/>
                  </a:lnTo>
                  <a:lnTo>
                    <a:pt x="607" y="227"/>
                  </a:lnTo>
                  <a:lnTo>
                    <a:pt x="609" y="227"/>
                  </a:lnTo>
                  <a:lnTo>
                    <a:pt x="609" y="229"/>
                  </a:lnTo>
                  <a:lnTo>
                    <a:pt x="610" y="229"/>
                  </a:lnTo>
                  <a:lnTo>
                    <a:pt x="612" y="229"/>
                  </a:lnTo>
                  <a:lnTo>
                    <a:pt x="614" y="230"/>
                  </a:lnTo>
                  <a:lnTo>
                    <a:pt x="615" y="230"/>
                  </a:lnTo>
                  <a:lnTo>
                    <a:pt x="617" y="230"/>
                  </a:lnTo>
                  <a:lnTo>
                    <a:pt x="619" y="232"/>
                  </a:lnTo>
                  <a:lnTo>
                    <a:pt x="620" y="232"/>
                  </a:lnTo>
                  <a:lnTo>
                    <a:pt x="622" y="232"/>
                  </a:lnTo>
                  <a:lnTo>
                    <a:pt x="624" y="232"/>
                  </a:lnTo>
                  <a:lnTo>
                    <a:pt x="624" y="232"/>
                  </a:lnTo>
                  <a:lnTo>
                    <a:pt x="625" y="232"/>
                  </a:lnTo>
                  <a:lnTo>
                    <a:pt x="627" y="232"/>
                  </a:lnTo>
                  <a:lnTo>
                    <a:pt x="629" y="234"/>
                  </a:lnTo>
                  <a:lnTo>
                    <a:pt x="630" y="234"/>
                  </a:lnTo>
                  <a:lnTo>
                    <a:pt x="632" y="234"/>
                  </a:lnTo>
                  <a:lnTo>
                    <a:pt x="634" y="234"/>
                  </a:lnTo>
                  <a:lnTo>
                    <a:pt x="634" y="235"/>
                  </a:lnTo>
                  <a:lnTo>
                    <a:pt x="635" y="235"/>
                  </a:lnTo>
                  <a:lnTo>
                    <a:pt x="637" y="235"/>
                  </a:lnTo>
                  <a:lnTo>
                    <a:pt x="639" y="237"/>
                  </a:lnTo>
                  <a:lnTo>
                    <a:pt x="639" y="235"/>
                  </a:lnTo>
                  <a:lnTo>
                    <a:pt x="639" y="234"/>
                  </a:lnTo>
                  <a:lnTo>
                    <a:pt x="639" y="232"/>
                  </a:lnTo>
                  <a:lnTo>
                    <a:pt x="640" y="232"/>
                  </a:lnTo>
                  <a:lnTo>
                    <a:pt x="640" y="232"/>
                  </a:lnTo>
                  <a:lnTo>
                    <a:pt x="640" y="230"/>
                  </a:lnTo>
                  <a:lnTo>
                    <a:pt x="640" y="229"/>
                  </a:lnTo>
                  <a:lnTo>
                    <a:pt x="640" y="227"/>
                  </a:lnTo>
                  <a:lnTo>
                    <a:pt x="642" y="225"/>
                  </a:lnTo>
                  <a:lnTo>
                    <a:pt x="642" y="224"/>
                  </a:lnTo>
                  <a:lnTo>
                    <a:pt x="642" y="222"/>
                  </a:lnTo>
                  <a:lnTo>
                    <a:pt x="642" y="220"/>
                  </a:lnTo>
                  <a:lnTo>
                    <a:pt x="640" y="218"/>
                  </a:lnTo>
                  <a:lnTo>
                    <a:pt x="640" y="217"/>
                  </a:lnTo>
                  <a:lnTo>
                    <a:pt x="639" y="217"/>
                  </a:lnTo>
                  <a:lnTo>
                    <a:pt x="639" y="215"/>
                  </a:lnTo>
                  <a:lnTo>
                    <a:pt x="637" y="215"/>
                  </a:lnTo>
                  <a:lnTo>
                    <a:pt x="637" y="213"/>
                  </a:lnTo>
                  <a:lnTo>
                    <a:pt x="635" y="213"/>
                  </a:lnTo>
                  <a:lnTo>
                    <a:pt x="635" y="212"/>
                  </a:lnTo>
                  <a:lnTo>
                    <a:pt x="635" y="210"/>
                  </a:lnTo>
                  <a:lnTo>
                    <a:pt x="634" y="210"/>
                  </a:lnTo>
                  <a:lnTo>
                    <a:pt x="634" y="208"/>
                  </a:lnTo>
                  <a:lnTo>
                    <a:pt x="632" y="207"/>
                  </a:lnTo>
                  <a:lnTo>
                    <a:pt x="630" y="205"/>
                  </a:lnTo>
                  <a:lnTo>
                    <a:pt x="630" y="203"/>
                  </a:lnTo>
                  <a:lnTo>
                    <a:pt x="629" y="202"/>
                  </a:lnTo>
                  <a:lnTo>
                    <a:pt x="627" y="200"/>
                  </a:lnTo>
                  <a:lnTo>
                    <a:pt x="627" y="198"/>
                  </a:lnTo>
                  <a:lnTo>
                    <a:pt x="625" y="198"/>
                  </a:lnTo>
                  <a:lnTo>
                    <a:pt x="625" y="198"/>
                  </a:lnTo>
                  <a:lnTo>
                    <a:pt x="624" y="197"/>
                  </a:lnTo>
                  <a:lnTo>
                    <a:pt x="622" y="195"/>
                  </a:lnTo>
                  <a:lnTo>
                    <a:pt x="622" y="193"/>
                  </a:lnTo>
                  <a:lnTo>
                    <a:pt x="620" y="192"/>
                  </a:lnTo>
                  <a:lnTo>
                    <a:pt x="619" y="190"/>
                  </a:lnTo>
                  <a:lnTo>
                    <a:pt x="619" y="188"/>
                  </a:lnTo>
                  <a:lnTo>
                    <a:pt x="617" y="188"/>
                  </a:lnTo>
                  <a:lnTo>
                    <a:pt x="617" y="187"/>
                  </a:lnTo>
                  <a:lnTo>
                    <a:pt x="619" y="187"/>
                  </a:lnTo>
                  <a:lnTo>
                    <a:pt x="619" y="185"/>
                  </a:lnTo>
                  <a:lnTo>
                    <a:pt x="620" y="185"/>
                  </a:lnTo>
                  <a:lnTo>
                    <a:pt x="622" y="185"/>
                  </a:lnTo>
                  <a:lnTo>
                    <a:pt x="624" y="185"/>
                  </a:lnTo>
                  <a:lnTo>
                    <a:pt x="625" y="183"/>
                  </a:lnTo>
                  <a:lnTo>
                    <a:pt x="627" y="183"/>
                  </a:lnTo>
                  <a:lnTo>
                    <a:pt x="629" y="183"/>
                  </a:lnTo>
                  <a:lnTo>
                    <a:pt x="630" y="183"/>
                  </a:lnTo>
                  <a:lnTo>
                    <a:pt x="632" y="182"/>
                  </a:lnTo>
                  <a:lnTo>
                    <a:pt x="634" y="182"/>
                  </a:lnTo>
                  <a:lnTo>
                    <a:pt x="635" y="182"/>
                  </a:lnTo>
                  <a:lnTo>
                    <a:pt x="637" y="182"/>
                  </a:lnTo>
                  <a:lnTo>
                    <a:pt x="639" y="182"/>
                  </a:lnTo>
                  <a:lnTo>
                    <a:pt x="640" y="182"/>
                  </a:lnTo>
                  <a:lnTo>
                    <a:pt x="642" y="182"/>
                  </a:lnTo>
                  <a:lnTo>
                    <a:pt x="644" y="182"/>
                  </a:lnTo>
                  <a:lnTo>
                    <a:pt x="645" y="180"/>
                  </a:lnTo>
                  <a:lnTo>
                    <a:pt x="644" y="180"/>
                  </a:lnTo>
                  <a:lnTo>
                    <a:pt x="644" y="178"/>
                  </a:lnTo>
                  <a:lnTo>
                    <a:pt x="642" y="178"/>
                  </a:lnTo>
                  <a:lnTo>
                    <a:pt x="640" y="177"/>
                  </a:lnTo>
                  <a:lnTo>
                    <a:pt x="639" y="175"/>
                  </a:lnTo>
                  <a:lnTo>
                    <a:pt x="637" y="173"/>
                  </a:lnTo>
                  <a:lnTo>
                    <a:pt x="635" y="172"/>
                  </a:lnTo>
                  <a:lnTo>
                    <a:pt x="634" y="172"/>
                  </a:lnTo>
                  <a:lnTo>
                    <a:pt x="634" y="170"/>
                  </a:lnTo>
                  <a:lnTo>
                    <a:pt x="632" y="170"/>
                  </a:lnTo>
                  <a:lnTo>
                    <a:pt x="632" y="168"/>
                  </a:lnTo>
                  <a:lnTo>
                    <a:pt x="630" y="168"/>
                  </a:lnTo>
                  <a:lnTo>
                    <a:pt x="630" y="167"/>
                  </a:lnTo>
                  <a:lnTo>
                    <a:pt x="629" y="167"/>
                  </a:lnTo>
                  <a:lnTo>
                    <a:pt x="629" y="165"/>
                  </a:lnTo>
                  <a:lnTo>
                    <a:pt x="627" y="165"/>
                  </a:lnTo>
                  <a:lnTo>
                    <a:pt x="625" y="165"/>
                  </a:lnTo>
                  <a:lnTo>
                    <a:pt x="625" y="163"/>
                  </a:lnTo>
                  <a:lnTo>
                    <a:pt x="624" y="163"/>
                  </a:lnTo>
                  <a:lnTo>
                    <a:pt x="624" y="162"/>
                  </a:lnTo>
                  <a:lnTo>
                    <a:pt x="622" y="162"/>
                  </a:lnTo>
                  <a:lnTo>
                    <a:pt x="622" y="160"/>
                  </a:lnTo>
                  <a:lnTo>
                    <a:pt x="620" y="160"/>
                  </a:lnTo>
                  <a:lnTo>
                    <a:pt x="620" y="158"/>
                  </a:lnTo>
                  <a:lnTo>
                    <a:pt x="622" y="157"/>
                  </a:lnTo>
                  <a:lnTo>
                    <a:pt x="624" y="157"/>
                  </a:lnTo>
                  <a:lnTo>
                    <a:pt x="625" y="155"/>
                  </a:lnTo>
                  <a:lnTo>
                    <a:pt x="627" y="155"/>
                  </a:lnTo>
                  <a:lnTo>
                    <a:pt x="627" y="153"/>
                  </a:lnTo>
                  <a:lnTo>
                    <a:pt x="629" y="153"/>
                  </a:lnTo>
                  <a:lnTo>
                    <a:pt x="630" y="152"/>
                  </a:lnTo>
                  <a:lnTo>
                    <a:pt x="632" y="152"/>
                  </a:lnTo>
                  <a:lnTo>
                    <a:pt x="634" y="150"/>
                  </a:lnTo>
                  <a:lnTo>
                    <a:pt x="635" y="148"/>
                  </a:lnTo>
                  <a:lnTo>
                    <a:pt x="637" y="148"/>
                  </a:lnTo>
                  <a:lnTo>
                    <a:pt x="639" y="148"/>
                  </a:lnTo>
                  <a:lnTo>
                    <a:pt x="640" y="148"/>
                  </a:lnTo>
                  <a:lnTo>
                    <a:pt x="642" y="147"/>
                  </a:lnTo>
                  <a:lnTo>
                    <a:pt x="644" y="147"/>
                  </a:lnTo>
                  <a:lnTo>
                    <a:pt x="645" y="145"/>
                  </a:lnTo>
                  <a:lnTo>
                    <a:pt x="647" y="145"/>
                  </a:lnTo>
                  <a:lnTo>
                    <a:pt x="649" y="143"/>
                  </a:lnTo>
                  <a:lnTo>
                    <a:pt x="650" y="142"/>
                  </a:lnTo>
                  <a:lnTo>
                    <a:pt x="652" y="142"/>
                  </a:lnTo>
                  <a:lnTo>
                    <a:pt x="654" y="140"/>
                  </a:lnTo>
                  <a:lnTo>
                    <a:pt x="655" y="140"/>
                  </a:lnTo>
                  <a:lnTo>
                    <a:pt x="657" y="138"/>
                  </a:lnTo>
                  <a:lnTo>
                    <a:pt x="659" y="137"/>
                  </a:lnTo>
                  <a:lnTo>
                    <a:pt x="660" y="137"/>
                  </a:lnTo>
                  <a:lnTo>
                    <a:pt x="662" y="135"/>
                  </a:lnTo>
                  <a:lnTo>
                    <a:pt x="664" y="135"/>
                  </a:lnTo>
                  <a:lnTo>
                    <a:pt x="662" y="135"/>
                  </a:lnTo>
                  <a:lnTo>
                    <a:pt x="662" y="133"/>
                  </a:lnTo>
                  <a:lnTo>
                    <a:pt x="660" y="132"/>
                  </a:lnTo>
                  <a:lnTo>
                    <a:pt x="660" y="132"/>
                  </a:lnTo>
                  <a:lnTo>
                    <a:pt x="659" y="132"/>
                  </a:lnTo>
                  <a:lnTo>
                    <a:pt x="659" y="130"/>
                  </a:lnTo>
                  <a:lnTo>
                    <a:pt x="657" y="130"/>
                  </a:lnTo>
                  <a:lnTo>
                    <a:pt x="657" y="128"/>
                  </a:lnTo>
                  <a:lnTo>
                    <a:pt x="657" y="127"/>
                  </a:lnTo>
                  <a:lnTo>
                    <a:pt x="655" y="127"/>
                  </a:lnTo>
                  <a:lnTo>
                    <a:pt x="655" y="125"/>
                  </a:lnTo>
                  <a:lnTo>
                    <a:pt x="654" y="125"/>
                  </a:lnTo>
                  <a:lnTo>
                    <a:pt x="654" y="123"/>
                  </a:lnTo>
                  <a:lnTo>
                    <a:pt x="654" y="122"/>
                  </a:lnTo>
                  <a:lnTo>
                    <a:pt x="652" y="122"/>
                  </a:lnTo>
                  <a:lnTo>
                    <a:pt x="652" y="120"/>
                  </a:lnTo>
                  <a:lnTo>
                    <a:pt x="654" y="120"/>
                  </a:lnTo>
                  <a:lnTo>
                    <a:pt x="655" y="120"/>
                  </a:lnTo>
                  <a:lnTo>
                    <a:pt x="657" y="120"/>
                  </a:lnTo>
                  <a:lnTo>
                    <a:pt x="659" y="118"/>
                  </a:lnTo>
                  <a:lnTo>
                    <a:pt x="660" y="118"/>
                  </a:lnTo>
                  <a:lnTo>
                    <a:pt x="662" y="118"/>
                  </a:lnTo>
                  <a:lnTo>
                    <a:pt x="664" y="118"/>
                  </a:lnTo>
                  <a:lnTo>
                    <a:pt x="665" y="118"/>
                  </a:lnTo>
                  <a:lnTo>
                    <a:pt x="667" y="118"/>
                  </a:lnTo>
                  <a:lnTo>
                    <a:pt x="667" y="117"/>
                  </a:lnTo>
                  <a:lnTo>
                    <a:pt x="669" y="117"/>
                  </a:lnTo>
                  <a:lnTo>
                    <a:pt x="670" y="117"/>
                  </a:lnTo>
                  <a:lnTo>
                    <a:pt x="672" y="117"/>
                  </a:lnTo>
                  <a:lnTo>
                    <a:pt x="674" y="117"/>
                  </a:lnTo>
                  <a:lnTo>
                    <a:pt x="675" y="117"/>
                  </a:lnTo>
                  <a:lnTo>
                    <a:pt x="677" y="117"/>
                  </a:lnTo>
                  <a:lnTo>
                    <a:pt x="679" y="115"/>
                  </a:lnTo>
                  <a:lnTo>
                    <a:pt x="680" y="115"/>
                  </a:lnTo>
                  <a:lnTo>
                    <a:pt x="682" y="115"/>
                  </a:lnTo>
                  <a:lnTo>
                    <a:pt x="684" y="115"/>
                  </a:lnTo>
                  <a:lnTo>
                    <a:pt x="685" y="115"/>
                  </a:lnTo>
                  <a:lnTo>
                    <a:pt x="687" y="115"/>
                  </a:lnTo>
                  <a:lnTo>
                    <a:pt x="687" y="115"/>
                  </a:lnTo>
                  <a:lnTo>
                    <a:pt x="687" y="113"/>
                  </a:lnTo>
                  <a:lnTo>
                    <a:pt x="687" y="112"/>
                  </a:lnTo>
                  <a:lnTo>
                    <a:pt x="687" y="110"/>
                  </a:lnTo>
                  <a:lnTo>
                    <a:pt x="687" y="108"/>
                  </a:lnTo>
                  <a:lnTo>
                    <a:pt x="685" y="107"/>
                  </a:lnTo>
                  <a:lnTo>
                    <a:pt x="685" y="105"/>
                  </a:lnTo>
                  <a:lnTo>
                    <a:pt x="685" y="103"/>
                  </a:lnTo>
                  <a:lnTo>
                    <a:pt x="685" y="102"/>
                  </a:lnTo>
                  <a:lnTo>
                    <a:pt x="684" y="102"/>
                  </a:lnTo>
                  <a:lnTo>
                    <a:pt x="684" y="100"/>
                  </a:lnTo>
                  <a:lnTo>
                    <a:pt x="684" y="98"/>
                  </a:lnTo>
                  <a:lnTo>
                    <a:pt x="684" y="98"/>
                  </a:lnTo>
                  <a:lnTo>
                    <a:pt x="684" y="97"/>
                  </a:lnTo>
                  <a:lnTo>
                    <a:pt x="682" y="97"/>
                  </a:lnTo>
                  <a:lnTo>
                    <a:pt x="682" y="95"/>
                  </a:lnTo>
                  <a:lnTo>
                    <a:pt x="682" y="93"/>
                  </a:lnTo>
                  <a:lnTo>
                    <a:pt x="684" y="92"/>
                  </a:lnTo>
                  <a:lnTo>
                    <a:pt x="685" y="92"/>
                  </a:lnTo>
                  <a:lnTo>
                    <a:pt x="687" y="92"/>
                  </a:lnTo>
                  <a:lnTo>
                    <a:pt x="687" y="90"/>
                  </a:lnTo>
                  <a:lnTo>
                    <a:pt x="687" y="90"/>
                  </a:lnTo>
                  <a:lnTo>
                    <a:pt x="689" y="90"/>
                  </a:lnTo>
                  <a:lnTo>
                    <a:pt x="689" y="88"/>
                  </a:lnTo>
                  <a:lnTo>
                    <a:pt x="690" y="88"/>
                  </a:lnTo>
                  <a:lnTo>
                    <a:pt x="692" y="88"/>
                  </a:lnTo>
                  <a:lnTo>
                    <a:pt x="694" y="87"/>
                  </a:lnTo>
                  <a:lnTo>
                    <a:pt x="695" y="87"/>
                  </a:lnTo>
                  <a:lnTo>
                    <a:pt x="697" y="87"/>
                  </a:lnTo>
                  <a:lnTo>
                    <a:pt x="699" y="85"/>
                  </a:lnTo>
                  <a:lnTo>
                    <a:pt x="700" y="85"/>
                  </a:lnTo>
                  <a:lnTo>
                    <a:pt x="702" y="85"/>
                  </a:lnTo>
                  <a:lnTo>
                    <a:pt x="702" y="83"/>
                  </a:lnTo>
                  <a:lnTo>
                    <a:pt x="704" y="83"/>
                  </a:lnTo>
                  <a:lnTo>
                    <a:pt x="705" y="83"/>
                  </a:lnTo>
                  <a:lnTo>
                    <a:pt x="705" y="82"/>
                  </a:lnTo>
                  <a:lnTo>
                    <a:pt x="704" y="82"/>
                  </a:lnTo>
                  <a:lnTo>
                    <a:pt x="702" y="80"/>
                  </a:lnTo>
                  <a:lnTo>
                    <a:pt x="702" y="78"/>
                  </a:lnTo>
                  <a:lnTo>
                    <a:pt x="700" y="78"/>
                  </a:lnTo>
                  <a:lnTo>
                    <a:pt x="700" y="77"/>
                  </a:lnTo>
                  <a:lnTo>
                    <a:pt x="699" y="77"/>
                  </a:lnTo>
                  <a:lnTo>
                    <a:pt x="699" y="75"/>
                  </a:lnTo>
                  <a:lnTo>
                    <a:pt x="699" y="73"/>
                  </a:lnTo>
                  <a:lnTo>
                    <a:pt x="697" y="73"/>
                  </a:lnTo>
                  <a:lnTo>
                    <a:pt x="697" y="72"/>
                  </a:lnTo>
                  <a:lnTo>
                    <a:pt x="695" y="72"/>
                  </a:lnTo>
                  <a:lnTo>
                    <a:pt x="695" y="70"/>
                  </a:lnTo>
                  <a:lnTo>
                    <a:pt x="694" y="70"/>
                  </a:lnTo>
                  <a:lnTo>
                    <a:pt x="694" y="68"/>
                  </a:lnTo>
                  <a:lnTo>
                    <a:pt x="692" y="67"/>
                  </a:lnTo>
                  <a:lnTo>
                    <a:pt x="690" y="65"/>
                  </a:lnTo>
                  <a:lnTo>
                    <a:pt x="690" y="65"/>
                  </a:lnTo>
                  <a:lnTo>
                    <a:pt x="689" y="65"/>
                  </a:lnTo>
                  <a:lnTo>
                    <a:pt x="689" y="63"/>
                  </a:lnTo>
                  <a:lnTo>
                    <a:pt x="687" y="63"/>
                  </a:lnTo>
                  <a:lnTo>
                    <a:pt x="687" y="62"/>
                  </a:lnTo>
                  <a:lnTo>
                    <a:pt x="687" y="60"/>
                  </a:lnTo>
                  <a:lnTo>
                    <a:pt x="685" y="58"/>
                  </a:lnTo>
                  <a:lnTo>
                    <a:pt x="687" y="58"/>
                  </a:lnTo>
                  <a:lnTo>
                    <a:pt x="687" y="57"/>
                  </a:lnTo>
                  <a:lnTo>
                    <a:pt x="687" y="55"/>
                  </a:lnTo>
                  <a:lnTo>
                    <a:pt x="687" y="53"/>
                  </a:lnTo>
                  <a:lnTo>
                    <a:pt x="687" y="52"/>
                  </a:lnTo>
                  <a:lnTo>
                    <a:pt x="687" y="50"/>
                  </a:lnTo>
                  <a:lnTo>
                    <a:pt x="689" y="48"/>
                  </a:lnTo>
                  <a:lnTo>
                    <a:pt x="689" y="48"/>
                  </a:lnTo>
                  <a:lnTo>
                    <a:pt x="690" y="47"/>
                  </a:lnTo>
                  <a:lnTo>
                    <a:pt x="690" y="45"/>
                  </a:lnTo>
                  <a:lnTo>
                    <a:pt x="690" y="43"/>
                  </a:lnTo>
                  <a:lnTo>
                    <a:pt x="692" y="42"/>
                  </a:lnTo>
                  <a:lnTo>
                    <a:pt x="692" y="40"/>
                  </a:lnTo>
                  <a:lnTo>
                    <a:pt x="692" y="38"/>
                  </a:lnTo>
                  <a:lnTo>
                    <a:pt x="694" y="38"/>
                  </a:lnTo>
                  <a:lnTo>
                    <a:pt x="694" y="37"/>
                  </a:lnTo>
                  <a:lnTo>
                    <a:pt x="694" y="35"/>
                  </a:lnTo>
                  <a:lnTo>
                    <a:pt x="695" y="35"/>
                  </a:lnTo>
                  <a:lnTo>
                    <a:pt x="695" y="33"/>
                  </a:lnTo>
                  <a:lnTo>
                    <a:pt x="695" y="32"/>
                  </a:lnTo>
                  <a:lnTo>
                    <a:pt x="697" y="32"/>
                  </a:lnTo>
                  <a:lnTo>
                    <a:pt x="697" y="30"/>
                  </a:lnTo>
                  <a:lnTo>
                    <a:pt x="699" y="28"/>
                  </a:lnTo>
                  <a:lnTo>
                    <a:pt x="699" y="27"/>
                  </a:lnTo>
                  <a:lnTo>
                    <a:pt x="697" y="27"/>
                  </a:lnTo>
                  <a:lnTo>
                    <a:pt x="695" y="27"/>
                  </a:lnTo>
                  <a:lnTo>
                    <a:pt x="694" y="27"/>
                  </a:lnTo>
                  <a:lnTo>
                    <a:pt x="692" y="27"/>
                  </a:lnTo>
                  <a:lnTo>
                    <a:pt x="690" y="27"/>
                  </a:lnTo>
                  <a:lnTo>
                    <a:pt x="689" y="27"/>
                  </a:lnTo>
                  <a:lnTo>
                    <a:pt x="687" y="27"/>
                  </a:lnTo>
                  <a:lnTo>
                    <a:pt x="687" y="28"/>
                  </a:lnTo>
                  <a:lnTo>
                    <a:pt x="685" y="28"/>
                  </a:lnTo>
                  <a:lnTo>
                    <a:pt x="684" y="28"/>
                  </a:lnTo>
                  <a:lnTo>
                    <a:pt x="682" y="28"/>
                  </a:lnTo>
                  <a:lnTo>
                    <a:pt x="680" y="28"/>
                  </a:lnTo>
                  <a:lnTo>
                    <a:pt x="679" y="28"/>
                  </a:lnTo>
                  <a:lnTo>
                    <a:pt x="677" y="28"/>
                  </a:lnTo>
                  <a:lnTo>
                    <a:pt x="675" y="28"/>
                  </a:lnTo>
                  <a:lnTo>
                    <a:pt x="675" y="30"/>
                  </a:lnTo>
                  <a:lnTo>
                    <a:pt x="674" y="32"/>
                  </a:lnTo>
                  <a:lnTo>
                    <a:pt x="674" y="32"/>
                  </a:lnTo>
                  <a:lnTo>
                    <a:pt x="672" y="33"/>
                  </a:lnTo>
                  <a:lnTo>
                    <a:pt x="672" y="35"/>
                  </a:lnTo>
                  <a:lnTo>
                    <a:pt x="672" y="37"/>
                  </a:lnTo>
                  <a:lnTo>
                    <a:pt x="670" y="37"/>
                  </a:lnTo>
                  <a:lnTo>
                    <a:pt x="670" y="38"/>
                  </a:lnTo>
                  <a:lnTo>
                    <a:pt x="669" y="40"/>
                  </a:lnTo>
                  <a:lnTo>
                    <a:pt x="669" y="42"/>
                  </a:lnTo>
                  <a:lnTo>
                    <a:pt x="667" y="43"/>
                  </a:lnTo>
                  <a:lnTo>
                    <a:pt x="667" y="45"/>
                  </a:lnTo>
                  <a:lnTo>
                    <a:pt x="665" y="47"/>
                  </a:lnTo>
                  <a:lnTo>
                    <a:pt x="665" y="48"/>
                  </a:lnTo>
                  <a:lnTo>
                    <a:pt x="664" y="48"/>
                  </a:lnTo>
                  <a:lnTo>
                    <a:pt x="664" y="50"/>
                  </a:lnTo>
                  <a:lnTo>
                    <a:pt x="662" y="52"/>
                  </a:lnTo>
                  <a:lnTo>
                    <a:pt x="662" y="53"/>
                  </a:lnTo>
                  <a:lnTo>
                    <a:pt x="660" y="55"/>
                  </a:lnTo>
                  <a:lnTo>
                    <a:pt x="660" y="57"/>
                  </a:lnTo>
                  <a:lnTo>
                    <a:pt x="659" y="58"/>
                  </a:lnTo>
                  <a:lnTo>
                    <a:pt x="659" y="60"/>
                  </a:lnTo>
                  <a:lnTo>
                    <a:pt x="659" y="62"/>
                  </a:lnTo>
                  <a:lnTo>
                    <a:pt x="657" y="62"/>
                  </a:lnTo>
                  <a:lnTo>
                    <a:pt x="657" y="63"/>
                  </a:lnTo>
                  <a:lnTo>
                    <a:pt x="655" y="65"/>
                  </a:lnTo>
                  <a:lnTo>
                    <a:pt x="655" y="65"/>
                  </a:lnTo>
                  <a:lnTo>
                    <a:pt x="654" y="65"/>
                  </a:lnTo>
                  <a:lnTo>
                    <a:pt x="654" y="67"/>
                  </a:lnTo>
                  <a:lnTo>
                    <a:pt x="652" y="67"/>
                  </a:lnTo>
                  <a:lnTo>
                    <a:pt x="650" y="68"/>
                  </a:lnTo>
                  <a:lnTo>
                    <a:pt x="649" y="68"/>
                  </a:lnTo>
                  <a:lnTo>
                    <a:pt x="647" y="70"/>
                  </a:lnTo>
                  <a:lnTo>
                    <a:pt x="645" y="70"/>
                  </a:lnTo>
                  <a:lnTo>
                    <a:pt x="645" y="72"/>
                  </a:lnTo>
                  <a:lnTo>
                    <a:pt x="644" y="72"/>
                  </a:lnTo>
                  <a:lnTo>
                    <a:pt x="642" y="72"/>
                  </a:lnTo>
                  <a:lnTo>
                    <a:pt x="642" y="73"/>
                  </a:lnTo>
                  <a:lnTo>
                    <a:pt x="640" y="73"/>
                  </a:lnTo>
                  <a:lnTo>
                    <a:pt x="639" y="75"/>
                  </a:lnTo>
                  <a:lnTo>
                    <a:pt x="637" y="75"/>
                  </a:lnTo>
                  <a:lnTo>
                    <a:pt x="635" y="77"/>
                  </a:lnTo>
                  <a:lnTo>
                    <a:pt x="634" y="78"/>
                  </a:lnTo>
                  <a:lnTo>
                    <a:pt x="632" y="78"/>
                  </a:lnTo>
                  <a:lnTo>
                    <a:pt x="632" y="80"/>
                  </a:lnTo>
                  <a:lnTo>
                    <a:pt x="630" y="80"/>
                  </a:lnTo>
                  <a:lnTo>
                    <a:pt x="632" y="80"/>
                  </a:lnTo>
                  <a:lnTo>
                    <a:pt x="634" y="80"/>
                  </a:lnTo>
                  <a:lnTo>
                    <a:pt x="635" y="80"/>
                  </a:lnTo>
                  <a:lnTo>
                    <a:pt x="637" y="80"/>
                  </a:lnTo>
                  <a:lnTo>
                    <a:pt x="639" y="80"/>
                  </a:lnTo>
                  <a:lnTo>
                    <a:pt x="640" y="80"/>
                  </a:lnTo>
                  <a:lnTo>
                    <a:pt x="642" y="80"/>
                  </a:lnTo>
                  <a:lnTo>
                    <a:pt x="644" y="80"/>
                  </a:lnTo>
                  <a:lnTo>
                    <a:pt x="645" y="80"/>
                  </a:lnTo>
                  <a:lnTo>
                    <a:pt x="647" y="80"/>
                  </a:lnTo>
                  <a:lnTo>
                    <a:pt x="649" y="80"/>
                  </a:lnTo>
                  <a:lnTo>
                    <a:pt x="650" y="80"/>
                  </a:lnTo>
                  <a:lnTo>
                    <a:pt x="652" y="80"/>
                  </a:lnTo>
                  <a:lnTo>
                    <a:pt x="654" y="80"/>
                  </a:lnTo>
                  <a:lnTo>
                    <a:pt x="655" y="80"/>
                  </a:lnTo>
                  <a:lnTo>
                    <a:pt x="657" y="80"/>
                  </a:lnTo>
                  <a:lnTo>
                    <a:pt x="659" y="80"/>
                  </a:lnTo>
                  <a:lnTo>
                    <a:pt x="660" y="80"/>
                  </a:lnTo>
                  <a:lnTo>
                    <a:pt x="662" y="80"/>
                  </a:lnTo>
                  <a:lnTo>
                    <a:pt x="664" y="80"/>
                  </a:lnTo>
                  <a:lnTo>
                    <a:pt x="665" y="80"/>
                  </a:lnTo>
                  <a:lnTo>
                    <a:pt x="667" y="80"/>
                  </a:lnTo>
                  <a:lnTo>
                    <a:pt x="665" y="82"/>
                  </a:lnTo>
                  <a:lnTo>
                    <a:pt x="664" y="82"/>
                  </a:lnTo>
                  <a:lnTo>
                    <a:pt x="662" y="82"/>
                  </a:lnTo>
                  <a:lnTo>
                    <a:pt x="660" y="82"/>
                  </a:lnTo>
                  <a:lnTo>
                    <a:pt x="659" y="82"/>
                  </a:lnTo>
                  <a:lnTo>
                    <a:pt x="657" y="83"/>
                  </a:lnTo>
                  <a:lnTo>
                    <a:pt x="655" y="83"/>
                  </a:lnTo>
                  <a:lnTo>
                    <a:pt x="655" y="85"/>
                  </a:lnTo>
                  <a:lnTo>
                    <a:pt x="654" y="85"/>
                  </a:lnTo>
                  <a:lnTo>
                    <a:pt x="652" y="85"/>
                  </a:lnTo>
                  <a:lnTo>
                    <a:pt x="650" y="87"/>
                  </a:lnTo>
                  <a:lnTo>
                    <a:pt x="649" y="87"/>
                  </a:lnTo>
                  <a:lnTo>
                    <a:pt x="647" y="88"/>
                  </a:lnTo>
                  <a:lnTo>
                    <a:pt x="645" y="88"/>
                  </a:lnTo>
                  <a:lnTo>
                    <a:pt x="644" y="88"/>
                  </a:lnTo>
                  <a:lnTo>
                    <a:pt x="644" y="90"/>
                  </a:lnTo>
                  <a:lnTo>
                    <a:pt x="642" y="90"/>
                  </a:lnTo>
                  <a:lnTo>
                    <a:pt x="640" y="90"/>
                  </a:lnTo>
                  <a:lnTo>
                    <a:pt x="639" y="92"/>
                  </a:lnTo>
                  <a:lnTo>
                    <a:pt x="637" y="93"/>
                  </a:lnTo>
                  <a:lnTo>
                    <a:pt x="635" y="93"/>
                  </a:lnTo>
                  <a:lnTo>
                    <a:pt x="634" y="93"/>
                  </a:lnTo>
                  <a:lnTo>
                    <a:pt x="634" y="95"/>
                  </a:lnTo>
                  <a:lnTo>
                    <a:pt x="632" y="95"/>
                  </a:lnTo>
                  <a:lnTo>
                    <a:pt x="630" y="95"/>
                  </a:lnTo>
                  <a:lnTo>
                    <a:pt x="629" y="97"/>
                  </a:lnTo>
                  <a:lnTo>
                    <a:pt x="627" y="97"/>
                  </a:lnTo>
                  <a:lnTo>
                    <a:pt x="629" y="98"/>
                  </a:lnTo>
                  <a:lnTo>
                    <a:pt x="630" y="98"/>
                  </a:lnTo>
                  <a:lnTo>
                    <a:pt x="632" y="98"/>
                  </a:lnTo>
                  <a:lnTo>
                    <a:pt x="634" y="98"/>
                  </a:lnTo>
                  <a:lnTo>
                    <a:pt x="635" y="98"/>
                  </a:lnTo>
                  <a:lnTo>
                    <a:pt x="635" y="98"/>
                  </a:lnTo>
                  <a:lnTo>
                    <a:pt x="637" y="98"/>
                  </a:lnTo>
                  <a:lnTo>
                    <a:pt x="639" y="98"/>
                  </a:lnTo>
                  <a:lnTo>
                    <a:pt x="640" y="98"/>
                  </a:lnTo>
                  <a:lnTo>
                    <a:pt x="642" y="98"/>
                  </a:lnTo>
                  <a:lnTo>
                    <a:pt x="644" y="100"/>
                  </a:lnTo>
                  <a:lnTo>
                    <a:pt x="645" y="100"/>
                  </a:lnTo>
                  <a:lnTo>
                    <a:pt x="647" y="100"/>
                  </a:lnTo>
                  <a:lnTo>
                    <a:pt x="649" y="100"/>
                  </a:lnTo>
                  <a:lnTo>
                    <a:pt x="650" y="102"/>
                  </a:lnTo>
                  <a:lnTo>
                    <a:pt x="652" y="102"/>
                  </a:lnTo>
                  <a:lnTo>
                    <a:pt x="654" y="102"/>
                  </a:lnTo>
                  <a:lnTo>
                    <a:pt x="655" y="102"/>
                  </a:lnTo>
                  <a:lnTo>
                    <a:pt x="655" y="103"/>
                  </a:lnTo>
                  <a:lnTo>
                    <a:pt x="657" y="103"/>
                  </a:lnTo>
                  <a:lnTo>
                    <a:pt x="655" y="103"/>
                  </a:lnTo>
                  <a:lnTo>
                    <a:pt x="654" y="105"/>
                  </a:lnTo>
                  <a:lnTo>
                    <a:pt x="652" y="105"/>
                  </a:lnTo>
                  <a:lnTo>
                    <a:pt x="650" y="105"/>
                  </a:lnTo>
                  <a:lnTo>
                    <a:pt x="649" y="107"/>
                  </a:lnTo>
                  <a:lnTo>
                    <a:pt x="647" y="107"/>
                  </a:lnTo>
                  <a:lnTo>
                    <a:pt x="645" y="108"/>
                  </a:lnTo>
                  <a:lnTo>
                    <a:pt x="644" y="108"/>
                  </a:lnTo>
                  <a:lnTo>
                    <a:pt x="642" y="108"/>
                  </a:lnTo>
                  <a:lnTo>
                    <a:pt x="640" y="110"/>
                  </a:lnTo>
                  <a:lnTo>
                    <a:pt x="639" y="110"/>
                  </a:lnTo>
                  <a:lnTo>
                    <a:pt x="637" y="112"/>
                  </a:lnTo>
                  <a:lnTo>
                    <a:pt x="635" y="112"/>
                  </a:lnTo>
                  <a:lnTo>
                    <a:pt x="634" y="113"/>
                  </a:lnTo>
                  <a:lnTo>
                    <a:pt x="632" y="113"/>
                  </a:lnTo>
                  <a:lnTo>
                    <a:pt x="630" y="113"/>
                  </a:lnTo>
                  <a:lnTo>
                    <a:pt x="629" y="115"/>
                  </a:lnTo>
                  <a:lnTo>
                    <a:pt x="627" y="115"/>
                  </a:lnTo>
                  <a:lnTo>
                    <a:pt x="625" y="115"/>
                  </a:lnTo>
                  <a:lnTo>
                    <a:pt x="624" y="115"/>
                  </a:lnTo>
                  <a:lnTo>
                    <a:pt x="622" y="115"/>
                  </a:lnTo>
                  <a:lnTo>
                    <a:pt x="620" y="117"/>
                  </a:lnTo>
                  <a:lnTo>
                    <a:pt x="619" y="117"/>
                  </a:lnTo>
                  <a:lnTo>
                    <a:pt x="619" y="118"/>
                  </a:lnTo>
                  <a:lnTo>
                    <a:pt x="619" y="120"/>
                  </a:lnTo>
                  <a:lnTo>
                    <a:pt x="619" y="122"/>
                  </a:lnTo>
                  <a:lnTo>
                    <a:pt x="619" y="123"/>
                  </a:lnTo>
                  <a:lnTo>
                    <a:pt x="619" y="125"/>
                  </a:lnTo>
                  <a:lnTo>
                    <a:pt x="619" y="127"/>
                  </a:lnTo>
                  <a:lnTo>
                    <a:pt x="619" y="128"/>
                  </a:lnTo>
                  <a:lnTo>
                    <a:pt x="619" y="130"/>
                  </a:lnTo>
                  <a:lnTo>
                    <a:pt x="619" y="132"/>
                  </a:lnTo>
                  <a:lnTo>
                    <a:pt x="619" y="132"/>
                  </a:lnTo>
                  <a:lnTo>
                    <a:pt x="617" y="132"/>
                  </a:lnTo>
                  <a:lnTo>
                    <a:pt x="617" y="133"/>
                  </a:lnTo>
                  <a:lnTo>
                    <a:pt x="617" y="135"/>
                  </a:lnTo>
                  <a:lnTo>
                    <a:pt x="617" y="137"/>
                  </a:lnTo>
                  <a:lnTo>
                    <a:pt x="617" y="138"/>
                  </a:lnTo>
                  <a:lnTo>
                    <a:pt x="617" y="140"/>
                  </a:lnTo>
                  <a:lnTo>
                    <a:pt x="617" y="142"/>
                  </a:lnTo>
                  <a:lnTo>
                    <a:pt x="615" y="143"/>
                  </a:lnTo>
                  <a:lnTo>
                    <a:pt x="614" y="143"/>
                  </a:lnTo>
                  <a:lnTo>
                    <a:pt x="614" y="145"/>
                  </a:lnTo>
                  <a:lnTo>
                    <a:pt x="612" y="145"/>
                  </a:lnTo>
                  <a:lnTo>
                    <a:pt x="610" y="145"/>
                  </a:lnTo>
                  <a:lnTo>
                    <a:pt x="609" y="147"/>
                  </a:lnTo>
                  <a:lnTo>
                    <a:pt x="607" y="147"/>
                  </a:lnTo>
                  <a:lnTo>
                    <a:pt x="605" y="148"/>
                  </a:lnTo>
                  <a:lnTo>
                    <a:pt x="605" y="148"/>
                  </a:lnTo>
                  <a:lnTo>
                    <a:pt x="604" y="148"/>
                  </a:lnTo>
                  <a:lnTo>
                    <a:pt x="602" y="148"/>
                  </a:lnTo>
                  <a:lnTo>
                    <a:pt x="600" y="148"/>
                  </a:lnTo>
                  <a:lnTo>
                    <a:pt x="600" y="150"/>
                  </a:lnTo>
                  <a:lnTo>
                    <a:pt x="599" y="150"/>
                  </a:lnTo>
                  <a:lnTo>
                    <a:pt x="597" y="150"/>
                  </a:lnTo>
                  <a:lnTo>
                    <a:pt x="595" y="152"/>
                  </a:lnTo>
                  <a:lnTo>
                    <a:pt x="594" y="152"/>
                  </a:lnTo>
                  <a:lnTo>
                    <a:pt x="594" y="153"/>
                  </a:lnTo>
                  <a:lnTo>
                    <a:pt x="592" y="153"/>
                  </a:lnTo>
                  <a:lnTo>
                    <a:pt x="590" y="153"/>
                  </a:lnTo>
                  <a:lnTo>
                    <a:pt x="589" y="155"/>
                  </a:lnTo>
                  <a:lnTo>
                    <a:pt x="587" y="155"/>
                  </a:lnTo>
                  <a:lnTo>
                    <a:pt x="587" y="157"/>
                  </a:lnTo>
                  <a:lnTo>
                    <a:pt x="587" y="158"/>
                  </a:lnTo>
                  <a:lnTo>
                    <a:pt x="587" y="160"/>
                  </a:lnTo>
                  <a:lnTo>
                    <a:pt x="587" y="162"/>
                  </a:lnTo>
                  <a:lnTo>
                    <a:pt x="587" y="163"/>
                  </a:lnTo>
                  <a:lnTo>
                    <a:pt x="587" y="165"/>
                  </a:lnTo>
                  <a:lnTo>
                    <a:pt x="587" y="165"/>
                  </a:lnTo>
                  <a:lnTo>
                    <a:pt x="587" y="167"/>
                  </a:lnTo>
                  <a:lnTo>
                    <a:pt x="585" y="168"/>
                  </a:lnTo>
                  <a:lnTo>
                    <a:pt x="585" y="170"/>
                  </a:lnTo>
                  <a:lnTo>
                    <a:pt x="585" y="172"/>
                  </a:lnTo>
                  <a:lnTo>
                    <a:pt x="585" y="173"/>
                  </a:lnTo>
                  <a:lnTo>
                    <a:pt x="585" y="175"/>
                  </a:lnTo>
                  <a:lnTo>
                    <a:pt x="585" y="177"/>
                  </a:lnTo>
                  <a:lnTo>
                    <a:pt x="585" y="178"/>
                  </a:lnTo>
                  <a:lnTo>
                    <a:pt x="585" y="180"/>
                  </a:lnTo>
                  <a:lnTo>
                    <a:pt x="585" y="182"/>
                  </a:lnTo>
                  <a:lnTo>
                    <a:pt x="585" y="182"/>
                  </a:lnTo>
                  <a:lnTo>
                    <a:pt x="585" y="183"/>
                  </a:lnTo>
                  <a:lnTo>
                    <a:pt x="585" y="185"/>
                  </a:lnTo>
                  <a:lnTo>
                    <a:pt x="585" y="187"/>
                  </a:lnTo>
                  <a:lnTo>
                    <a:pt x="585" y="188"/>
                  </a:lnTo>
                  <a:lnTo>
                    <a:pt x="585" y="190"/>
                  </a:lnTo>
                  <a:lnTo>
                    <a:pt x="585" y="192"/>
                  </a:lnTo>
                  <a:lnTo>
                    <a:pt x="585" y="193"/>
                  </a:lnTo>
                  <a:lnTo>
                    <a:pt x="585" y="195"/>
                  </a:lnTo>
                  <a:lnTo>
                    <a:pt x="585" y="197"/>
                  </a:lnTo>
                  <a:lnTo>
                    <a:pt x="584" y="198"/>
                  </a:lnTo>
                  <a:lnTo>
                    <a:pt x="584" y="198"/>
                  </a:lnTo>
                  <a:lnTo>
                    <a:pt x="584" y="200"/>
                  </a:lnTo>
                  <a:lnTo>
                    <a:pt x="584" y="202"/>
                  </a:lnTo>
                  <a:lnTo>
                    <a:pt x="582" y="202"/>
                  </a:lnTo>
                  <a:lnTo>
                    <a:pt x="579" y="200"/>
                  </a:lnTo>
                  <a:lnTo>
                    <a:pt x="576" y="200"/>
                  </a:lnTo>
                  <a:lnTo>
                    <a:pt x="574" y="198"/>
                  </a:lnTo>
                  <a:lnTo>
                    <a:pt x="571" y="198"/>
                  </a:lnTo>
                  <a:lnTo>
                    <a:pt x="567" y="198"/>
                  </a:lnTo>
                  <a:lnTo>
                    <a:pt x="566" y="198"/>
                  </a:lnTo>
                  <a:lnTo>
                    <a:pt x="562" y="197"/>
                  </a:lnTo>
                  <a:lnTo>
                    <a:pt x="559" y="195"/>
                  </a:lnTo>
                  <a:lnTo>
                    <a:pt x="557" y="195"/>
                  </a:lnTo>
                  <a:lnTo>
                    <a:pt x="554" y="193"/>
                  </a:lnTo>
                  <a:lnTo>
                    <a:pt x="552" y="193"/>
                  </a:lnTo>
                  <a:lnTo>
                    <a:pt x="549" y="192"/>
                  </a:lnTo>
                  <a:lnTo>
                    <a:pt x="546" y="192"/>
                  </a:lnTo>
                  <a:lnTo>
                    <a:pt x="544" y="190"/>
                  </a:lnTo>
                  <a:lnTo>
                    <a:pt x="541" y="190"/>
                  </a:lnTo>
                  <a:lnTo>
                    <a:pt x="537" y="188"/>
                  </a:lnTo>
                  <a:lnTo>
                    <a:pt x="536" y="188"/>
                  </a:lnTo>
                  <a:lnTo>
                    <a:pt x="532" y="187"/>
                  </a:lnTo>
                  <a:lnTo>
                    <a:pt x="531" y="187"/>
                  </a:lnTo>
                  <a:lnTo>
                    <a:pt x="527" y="185"/>
                  </a:lnTo>
                  <a:lnTo>
                    <a:pt x="526" y="185"/>
                  </a:lnTo>
                  <a:lnTo>
                    <a:pt x="524" y="183"/>
                  </a:lnTo>
                  <a:lnTo>
                    <a:pt x="521" y="183"/>
                  </a:lnTo>
                  <a:lnTo>
                    <a:pt x="517" y="182"/>
                  </a:lnTo>
                  <a:lnTo>
                    <a:pt x="516" y="182"/>
                  </a:lnTo>
                  <a:lnTo>
                    <a:pt x="512" y="182"/>
                  </a:lnTo>
                  <a:lnTo>
                    <a:pt x="509" y="182"/>
                  </a:lnTo>
                  <a:lnTo>
                    <a:pt x="507" y="180"/>
                  </a:lnTo>
                  <a:lnTo>
                    <a:pt x="504" y="180"/>
                  </a:lnTo>
                  <a:lnTo>
                    <a:pt x="501" y="178"/>
                  </a:lnTo>
                  <a:lnTo>
                    <a:pt x="499" y="178"/>
                  </a:lnTo>
                  <a:lnTo>
                    <a:pt x="501" y="178"/>
                  </a:lnTo>
                  <a:lnTo>
                    <a:pt x="504" y="180"/>
                  </a:lnTo>
                  <a:lnTo>
                    <a:pt x="507" y="182"/>
                  </a:lnTo>
                  <a:lnTo>
                    <a:pt x="509" y="182"/>
                  </a:lnTo>
                  <a:lnTo>
                    <a:pt x="512" y="183"/>
                  </a:lnTo>
                  <a:lnTo>
                    <a:pt x="514" y="183"/>
                  </a:lnTo>
                  <a:lnTo>
                    <a:pt x="517" y="185"/>
                  </a:lnTo>
                  <a:lnTo>
                    <a:pt x="519" y="187"/>
                  </a:lnTo>
                  <a:lnTo>
                    <a:pt x="522" y="188"/>
                  </a:lnTo>
                  <a:lnTo>
                    <a:pt x="524" y="190"/>
                  </a:lnTo>
                  <a:lnTo>
                    <a:pt x="526" y="192"/>
                  </a:lnTo>
                  <a:lnTo>
                    <a:pt x="529" y="192"/>
                  </a:lnTo>
                  <a:lnTo>
                    <a:pt x="531" y="193"/>
                  </a:lnTo>
                  <a:lnTo>
                    <a:pt x="534" y="195"/>
                  </a:lnTo>
                  <a:lnTo>
                    <a:pt x="536" y="197"/>
                  </a:lnTo>
                  <a:lnTo>
                    <a:pt x="539" y="198"/>
                  </a:lnTo>
                  <a:lnTo>
                    <a:pt x="541" y="198"/>
                  </a:lnTo>
                  <a:lnTo>
                    <a:pt x="544" y="198"/>
                  </a:lnTo>
                  <a:lnTo>
                    <a:pt x="546" y="200"/>
                  </a:lnTo>
                  <a:lnTo>
                    <a:pt x="549" y="202"/>
                  </a:lnTo>
                  <a:lnTo>
                    <a:pt x="552" y="203"/>
                  </a:lnTo>
                  <a:lnTo>
                    <a:pt x="554" y="205"/>
                  </a:lnTo>
                  <a:lnTo>
                    <a:pt x="557" y="205"/>
                  </a:lnTo>
                  <a:lnTo>
                    <a:pt x="559" y="207"/>
                  </a:lnTo>
                  <a:lnTo>
                    <a:pt x="562" y="208"/>
                  </a:lnTo>
                  <a:lnTo>
                    <a:pt x="564" y="210"/>
                  </a:lnTo>
                  <a:lnTo>
                    <a:pt x="567" y="212"/>
                  </a:lnTo>
                  <a:lnTo>
                    <a:pt x="569" y="212"/>
                  </a:lnTo>
                  <a:lnTo>
                    <a:pt x="572" y="213"/>
                  </a:lnTo>
                  <a:lnTo>
                    <a:pt x="576" y="215"/>
                  </a:lnTo>
                  <a:lnTo>
                    <a:pt x="577" y="215"/>
                  </a:lnTo>
                  <a:lnTo>
                    <a:pt x="581" y="217"/>
                  </a:lnTo>
                  <a:lnTo>
                    <a:pt x="579" y="217"/>
                  </a:lnTo>
                  <a:lnTo>
                    <a:pt x="577" y="217"/>
                  </a:lnTo>
                  <a:lnTo>
                    <a:pt x="576" y="217"/>
                  </a:lnTo>
                  <a:lnTo>
                    <a:pt x="574" y="218"/>
                  </a:lnTo>
                  <a:lnTo>
                    <a:pt x="572" y="218"/>
                  </a:lnTo>
                  <a:lnTo>
                    <a:pt x="571" y="218"/>
                  </a:lnTo>
                  <a:lnTo>
                    <a:pt x="569" y="218"/>
                  </a:lnTo>
                  <a:lnTo>
                    <a:pt x="567" y="218"/>
                  </a:lnTo>
                  <a:lnTo>
                    <a:pt x="566" y="218"/>
                  </a:lnTo>
                  <a:lnTo>
                    <a:pt x="564" y="218"/>
                  </a:lnTo>
                  <a:lnTo>
                    <a:pt x="562" y="220"/>
                  </a:lnTo>
                  <a:lnTo>
                    <a:pt x="561" y="220"/>
                  </a:lnTo>
                  <a:lnTo>
                    <a:pt x="557" y="220"/>
                  </a:lnTo>
                  <a:lnTo>
                    <a:pt x="556" y="220"/>
                  </a:lnTo>
                  <a:lnTo>
                    <a:pt x="554" y="218"/>
                  </a:lnTo>
                  <a:lnTo>
                    <a:pt x="551" y="218"/>
                  </a:lnTo>
                  <a:lnTo>
                    <a:pt x="549" y="218"/>
                  </a:lnTo>
                  <a:lnTo>
                    <a:pt x="546" y="218"/>
                  </a:lnTo>
                  <a:lnTo>
                    <a:pt x="544" y="218"/>
                  </a:lnTo>
                  <a:lnTo>
                    <a:pt x="541" y="217"/>
                  </a:lnTo>
                  <a:lnTo>
                    <a:pt x="539" y="217"/>
                  </a:lnTo>
                  <a:lnTo>
                    <a:pt x="536" y="217"/>
                  </a:lnTo>
                  <a:lnTo>
                    <a:pt x="532" y="215"/>
                  </a:lnTo>
                  <a:lnTo>
                    <a:pt x="531" y="215"/>
                  </a:lnTo>
                  <a:lnTo>
                    <a:pt x="527" y="215"/>
                  </a:lnTo>
                  <a:lnTo>
                    <a:pt x="526" y="213"/>
                  </a:lnTo>
                  <a:lnTo>
                    <a:pt x="522" y="212"/>
                  </a:lnTo>
                  <a:lnTo>
                    <a:pt x="519" y="210"/>
                  </a:lnTo>
                  <a:lnTo>
                    <a:pt x="516" y="208"/>
                  </a:lnTo>
                  <a:lnTo>
                    <a:pt x="511" y="207"/>
                  </a:lnTo>
                  <a:lnTo>
                    <a:pt x="507" y="205"/>
                  </a:lnTo>
                  <a:lnTo>
                    <a:pt x="502" y="203"/>
                  </a:lnTo>
                  <a:lnTo>
                    <a:pt x="496" y="202"/>
                  </a:lnTo>
                  <a:lnTo>
                    <a:pt x="491" y="200"/>
                  </a:lnTo>
                  <a:lnTo>
                    <a:pt x="486" y="198"/>
                  </a:lnTo>
                  <a:lnTo>
                    <a:pt x="479" y="197"/>
                  </a:lnTo>
                  <a:lnTo>
                    <a:pt x="474" y="195"/>
                  </a:lnTo>
                  <a:lnTo>
                    <a:pt x="467" y="193"/>
                  </a:lnTo>
                  <a:lnTo>
                    <a:pt x="462" y="192"/>
                  </a:lnTo>
                  <a:lnTo>
                    <a:pt x="456" y="190"/>
                  </a:lnTo>
                  <a:lnTo>
                    <a:pt x="451" y="187"/>
                  </a:lnTo>
                  <a:lnTo>
                    <a:pt x="444" y="185"/>
                  </a:lnTo>
                  <a:lnTo>
                    <a:pt x="441" y="183"/>
                  </a:lnTo>
                  <a:lnTo>
                    <a:pt x="434" y="182"/>
                  </a:lnTo>
                  <a:lnTo>
                    <a:pt x="429" y="182"/>
                  </a:lnTo>
                  <a:lnTo>
                    <a:pt x="424" y="180"/>
                  </a:lnTo>
                  <a:lnTo>
                    <a:pt x="418" y="178"/>
                  </a:lnTo>
                  <a:lnTo>
                    <a:pt x="414" y="177"/>
                  </a:lnTo>
                  <a:lnTo>
                    <a:pt x="409" y="175"/>
                  </a:lnTo>
                  <a:lnTo>
                    <a:pt x="404" y="173"/>
                  </a:lnTo>
                  <a:lnTo>
                    <a:pt x="401" y="172"/>
                  </a:lnTo>
                  <a:lnTo>
                    <a:pt x="398" y="172"/>
                  </a:lnTo>
                  <a:lnTo>
                    <a:pt x="394" y="170"/>
                  </a:lnTo>
                  <a:lnTo>
                    <a:pt x="393" y="170"/>
                  </a:lnTo>
                  <a:lnTo>
                    <a:pt x="389" y="168"/>
                  </a:lnTo>
                  <a:lnTo>
                    <a:pt x="388" y="168"/>
                  </a:lnTo>
                  <a:lnTo>
                    <a:pt x="393" y="170"/>
                  </a:lnTo>
                  <a:lnTo>
                    <a:pt x="399" y="173"/>
                  </a:lnTo>
                  <a:lnTo>
                    <a:pt x="404" y="175"/>
                  </a:lnTo>
                  <a:lnTo>
                    <a:pt x="411" y="178"/>
                  </a:lnTo>
                  <a:lnTo>
                    <a:pt x="416" y="180"/>
                  </a:lnTo>
                  <a:lnTo>
                    <a:pt x="421" y="182"/>
                  </a:lnTo>
                  <a:lnTo>
                    <a:pt x="428" y="183"/>
                  </a:lnTo>
                  <a:lnTo>
                    <a:pt x="433" y="185"/>
                  </a:lnTo>
                  <a:lnTo>
                    <a:pt x="439" y="188"/>
                  </a:lnTo>
                  <a:lnTo>
                    <a:pt x="444" y="190"/>
                  </a:lnTo>
                  <a:lnTo>
                    <a:pt x="449" y="193"/>
                  </a:lnTo>
                  <a:lnTo>
                    <a:pt x="454" y="195"/>
                  </a:lnTo>
                  <a:lnTo>
                    <a:pt x="461" y="198"/>
                  </a:lnTo>
                  <a:lnTo>
                    <a:pt x="466" y="198"/>
                  </a:lnTo>
                  <a:lnTo>
                    <a:pt x="472" y="202"/>
                  </a:lnTo>
                  <a:lnTo>
                    <a:pt x="477" y="203"/>
                  </a:lnTo>
                  <a:lnTo>
                    <a:pt x="482" y="207"/>
                  </a:lnTo>
                  <a:lnTo>
                    <a:pt x="489" y="208"/>
                  </a:lnTo>
                  <a:lnTo>
                    <a:pt x="494" y="212"/>
                  </a:lnTo>
                  <a:lnTo>
                    <a:pt x="501" y="213"/>
                  </a:lnTo>
                  <a:lnTo>
                    <a:pt x="506" y="215"/>
                  </a:lnTo>
                  <a:lnTo>
                    <a:pt x="512" y="217"/>
                  </a:lnTo>
                  <a:lnTo>
                    <a:pt x="517" y="220"/>
                  </a:lnTo>
                  <a:lnTo>
                    <a:pt x="522" y="222"/>
                  </a:lnTo>
                  <a:lnTo>
                    <a:pt x="527" y="225"/>
                  </a:lnTo>
                  <a:lnTo>
                    <a:pt x="532" y="227"/>
                  </a:lnTo>
                  <a:lnTo>
                    <a:pt x="539" y="230"/>
                  </a:lnTo>
                  <a:lnTo>
                    <a:pt x="544" y="232"/>
                  </a:lnTo>
                  <a:lnTo>
                    <a:pt x="551" y="234"/>
                  </a:lnTo>
                  <a:lnTo>
                    <a:pt x="556" y="235"/>
                  </a:lnTo>
                  <a:lnTo>
                    <a:pt x="561" y="237"/>
                  </a:lnTo>
                  <a:lnTo>
                    <a:pt x="567" y="240"/>
                  </a:lnTo>
                  <a:lnTo>
                    <a:pt x="566" y="240"/>
                  </a:lnTo>
                  <a:lnTo>
                    <a:pt x="564" y="240"/>
                  </a:lnTo>
                  <a:lnTo>
                    <a:pt x="562" y="240"/>
                  </a:lnTo>
                  <a:lnTo>
                    <a:pt x="561" y="240"/>
                  </a:lnTo>
                  <a:lnTo>
                    <a:pt x="559" y="240"/>
                  </a:lnTo>
                  <a:lnTo>
                    <a:pt x="556" y="242"/>
                  </a:lnTo>
                  <a:lnTo>
                    <a:pt x="552" y="242"/>
                  </a:lnTo>
                  <a:lnTo>
                    <a:pt x="551" y="242"/>
                  </a:lnTo>
                  <a:lnTo>
                    <a:pt x="547" y="242"/>
                  </a:lnTo>
                  <a:lnTo>
                    <a:pt x="544" y="242"/>
                  </a:lnTo>
                  <a:lnTo>
                    <a:pt x="539" y="242"/>
                  </a:lnTo>
                  <a:lnTo>
                    <a:pt x="536" y="242"/>
                  </a:lnTo>
                  <a:lnTo>
                    <a:pt x="532" y="242"/>
                  </a:lnTo>
                  <a:lnTo>
                    <a:pt x="527" y="242"/>
                  </a:lnTo>
                  <a:lnTo>
                    <a:pt x="524" y="242"/>
                  </a:lnTo>
                  <a:lnTo>
                    <a:pt x="521" y="242"/>
                  </a:lnTo>
                  <a:lnTo>
                    <a:pt x="516" y="240"/>
                  </a:lnTo>
                  <a:lnTo>
                    <a:pt x="511" y="240"/>
                  </a:lnTo>
                  <a:lnTo>
                    <a:pt x="506" y="240"/>
                  </a:lnTo>
                  <a:lnTo>
                    <a:pt x="501" y="240"/>
                  </a:lnTo>
                  <a:lnTo>
                    <a:pt x="496" y="239"/>
                  </a:lnTo>
                  <a:lnTo>
                    <a:pt x="491" y="239"/>
                  </a:lnTo>
                  <a:lnTo>
                    <a:pt x="486" y="237"/>
                  </a:lnTo>
                  <a:lnTo>
                    <a:pt x="481" y="235"/>
                  </a:lnTo>
                  <a:lnTo>
                    <a:pt x="474" y="235"/>
                  </a:lnTo>
                  <a:lnTo>
                    <a:pt x="469" y="234"/>
                  </a:lnTo>
                  <a:lnTo>
                    <a:pt x="464" y="232"/>
                  </a:lnTo>
                  <a:lnTo>
                    <a:pt x="459" y="232"/>
                  </a:lnTo>
                  <a:lnTo>
                    <a:pt x="454" y="230"/>
                  </a:lnTo>
                  <a:lnTo>
                    <a:pt x="449" y="229"/>
                  </a:lnTo>
                  <a:lnTo>
                    <a:pt x="444" y="225"/>
                  </a:lnTo>
                  <a:lnTo>
                    <a:pt x="439" y="224"/>
                  </a:lnTo>
                  <a:lnTo>
                    <a:pt x="434" y="220"/>
                  </a:lnTo>
                  <a:lnTo>
                    <a:pt x="428" y="217"/>
                  </a:lnTo>
                  <a:lnTo>
                    <a:pt x="421" y="215"/>
                  </a:lnTo>
                  <a:lnTo>
                    <a:pt x="413" y="212"/>
                  </a:lnTo>
                  <a:lnTo>
                    <a:pt x="406" y="208"/>
                  </a:lnTo>
                  <a:lnTo>
                    <a:pt x="399" y="205"/>
                  </a:lnTo>
                  <a:lnTo>
                    <a:pt x="391" y="200"/>
                  </a:lnTo>
                  <a:lnTo>
                    <a:pt x="384" y="198"/>
                  </a:lnTo>
                  <a:lnTo>
                    <a:pt x="376" y="193"/>
                  </a:lnTo>
                  <a:lnTo>
                    <a:pt x="369" y="190"/>
                  </a:lnTo>
                  <a:lnTo>
                    <a:pt x="363" y="185"/>
                  </a:lnTo>
                  <a:lnTo>
                    <a:pt x="356" y="182"/>
                  </a:lnTo>
                  <a:lnTo>
                    <a:pt x="348" y="178"/>
                  </a:lnTo>
                  <a:lnTo>
                    <a:pt x="341" y="175"/>
                  </a:lnTo>
                  <a:lnTo>
                    <a:pt x="333" y="172"/>
                  </a:lnTo>
                  <a:lnTo>
                    <a:pt x="326" y="167"/>
                  </a:lnTo>
                  <a:lnTo>
                    <a:pt x="320" y="165"/>
                  </a:lnTo>
                  <a:lnTo>
                    <a:pt x="313" y="162"/>
                  </a:lnTo>
                  <a:lnTo>
                    <a:pt x="306" y="158"/>
                  </a:lnTo>
                  <a:lnTo>
                    <a:pt x="301" y="155"/>
                  </a:lnTo>
                  <a:lnTo>
                    <a:pt x="296" y="152"/>
                  </a:lnTo>
                  <a:lnTo>
                    <a:pt x="291" y="148"/>
                  </a:lnTo>
                  <a:lnTo>
                    <a:pt x="286" y="147"/>
                  </a:lnTo>
                  <a:lnTo>
                    <a:pt x="281" y="145"/>
                  </a:lnTo>
                  <a:lnTo>
                    <a:pt x="280" y="143"/>
                  </a:lnTo>
                  <a:lnTo>
                    <a:pt x="276" y="142"/>
                  </a:lnTo>
                  <a:lnTo>
                    <a:pt x="275" y="140"/>
                  </a:lnTo>
                  <a:lnTo>
                    <a:pt x="273" y="138"/>
                  </a:lnTo>
                  <a:lnTo>
                    <a:pt x="271" y="138"/>
                  </a:lnTo>
                  <a:lnTo>
                    <a:pt x="276" y="142"/>
                  </a:lnTo>
                  <a:lnTo>
                    <a:pt x="281" y="145"/>
                  </a:lnTo>
                  <a:lnTo>
                    <a:pt x="285" y="148"/>
                  </a:lnTo>
                  <a:lnTo>
                    <a:pt x="291" y="150"/>
                  </a:lnTo>
                  <a:lnTo>
                    <a:pt x="296" y="153"/>
                  </a:lnTo>
                  <a:lnTo>
                    <a:pt x="301" y="158"/>
                  </a:lnTo>
                  <a:lnTo>
                    <a:pt x="306" y="162"/>
                  </a:lnTo>
                  <a:lnTo>
                    <a:pt x="311" y="165"/>
                  </a:lnTo>
                  <a:lnTo>
                    <a:pt x="316" y="167"/>
                  </a:lnTo>
                  <a:lnTo>
                    <a:pt x="321" y="170"/>
                  </a:lnTo>
                  <a:lnTo>
                    <a:pt x="328" y="173"/>
                  </a:lnTo>
                  <a:lnTo>
                    <a:pt x="333" y="177"/>
                  </a:lnTo>
                  <a:lnTo>
                    <a:pt x="338" y="182"/>
                  </a:lnTo>
                  <a:lnTo>
                    <a:pt x="343" y="183"/>
                  </a:lnTo>
                  <a:lnTo>
                    <a:pt x="348" y="187"/>
                  </a:lnTo>
                  <a:lnTo>
                    <a:pt x="353" y="190"/>
                  </a:lnTo>
                  <a:lnTo>
                    <a:pt x="358" y="193"/>
                  </a:lnTo>
                  <a:lnTo>
                    <a:pt x="363" y="197"/>
                  </a:lnTo>
                  <a:lnTo>
                    <a:pt x="368" y="198"/>
                  </a:lnTo>
                  <a:lnTo>
                    <a:pt x="373" y="203"/>
                  </a:lnTo>
                  <a:lnTo>
                    <a:pt x="378" y="207"/>
                  </a:lnTo>
                  <a:lnTo>
                    <a:pt x="383" y="210"/>
                  </a:lnTo>
                  <a:lnTo>
                    <a:pt x="388" y="213"/>
                  </a:lnTo>
                  <a:lnTo>
                    <a:pt x="393" y="215"/>
                  </a:lnTo>
                  <a:lnTo>
                    <a:pt x="398" y="218"/>
                  </a:lnTo>
                  <a:lnTo>
                    <a:pt x="403" y="222"/>
                  </a:lnTo>
                  <a:lnTo>
                    <a:pt x="409" y="227"/>
                  </a:lnTo>
                  <a:lnTo>
                    <a:pt x="414" y="230"/>
                  </a:lnTo>
                  <a:lnTo>
                    <a:pt x="419" y="232"/>
                  </a:lnTo>
                  <a:lnTo>
                    <a:pt x="424" y="235"/>
                  </a:lnTo>
                  <a:lnTo>
                    <a:pt x="429" y="239"/>
                  </a:lnTo>
                  <a:lnTo>
                    <a:pt x="434" y="242"/>
                  </a:lnTo>
                  <a:lnTo>
                    <a:pt x="426" y="237"/>
                  </a:lnTo>
                  <a:lnTo>
                    <a:pt x="416" y="234"/>
                  </a:lnTo>
                  <a:lnTo>
                    <a:pt x="406" y="230"/>
                  </a:lnTo>
                  <a:lnTo>
                    <a:pt x="398" y="225"/>
                  </a:lnTo>
                  <a:lnTo>
                    <a:pt x="388" y="220"/>
                  </a:lnTo>
                  <a:lnTo>
                    <a:pt x="378" y="215"/>
                  </a:lnTo>
                  <a:lnTo>
                    <a:pt x="369" y="213"/>
                  </a:lnTo>
                  <a:lnTo>
                    <a:pt x="361" y="208"/>
                  </a:lnTo>
                  <a:lnTo>
                    <a:pt x="353" y="203"/>
                  </a:lnTo>
                  <a:lnTo>
                    <a:pt x="343" y="198"/>
                  </a:lnTo>
                  <a:lnTo>
                    <a:pt x="333" y="197"/>
                  </a:lnTo>
                  <a:lnTo>
                    <a:pt x="324" y="192"/>
                  </a:lnTo>
                  <a:lnTo>
                    <a:pt x="315" y="187"/>
                  </a:lnTo>
                  <a:lnTo>
                    <a:pt x="305" y="182"/>
                  </a:lnTo>
                  <a:lnTo>
                    <a:pt x="296" y="180"/>
                  </a:lnTo>
                  <a:lnTo>
                    <a:pt x="286" y="175"/>
                  </a:lnTo>
                  <a:lnTo>
                    <a:pt x="278" y="170"/>
                  </a:lnTo>
                  <a:lnTo>
                    <a:pt x="270" y="165"/>
                  </a:lnTo>
                  <a:lnTo>
                    <a:pt x="260" y="163"/>
                  </a:lnTo>
                  <a:lnTo>
                    <a:pt x="250" y="158"/>
                  </a:lnTo>
                  <a:lnTo>
                    <a:pt x="241" y="153"/>
                  </a:lnTo>
                  <a:lnTo>
                    <a:pt x="231" y="150"/>
                  </a:lnTo>
                  <a:lnTo>
                    <a:pt x="221" y="147"/>
                  </a:lnTo>
                  <a:lnTo>
                    <a:pt x="213" y="142"/>
                  </a:lnTo>
                  <a:lnTo>
                    <a:pt x="203" y="138"/>
                  </a:lnTo>
                  <a:lnTo>
                    <a:pt x="195" y="133"/>
                  </a:lnTo>
                  <a:lnTo>
                    <a:pt x="185" y="132"/>
                  </a:lnTo>
                  <a:lnTo>
                    <a:pt x="177" y="127"/>
                  </a:lnTo>
                  <a:lnTo>
                    <a:pt x="167" y="122"/>
                  </a:lnTo>
                  <a:lnTo>
                    <a:pt x="157" y="118"/>
                  </a:lnTo>
                  <a:lnTo>
                    <a:pt x="148" y="115"/>
                  </a:lnTo>
                  <a:lnTo>
                    <a:pt x="138" y="112"/>
                  </a:lnTo>
                  <a:lnTo>
                    <a:pt x="135" y="108"/>
                  </a:lnTo>
                  <a:lnTo>
                    <a:pt x="132" y="105"/>
                  </a:lnTo>
                  <a:lnTo>
                    <a:pt x="128" y="102"/>
                  </a:lnTo>
                  <a:lnTo>
                    <a:pt x="125" y="98"/>
                  </a:lnTo>
                  <a:lnTo>
                    <a:pt x="122" y="98"/>
                  </a:lnTo>
                  <a:lnTo>
                    <a:pt x="120" y="95"/>
                  </a:lnTo>
                  <a:lnTo>
                    <a:pt x="117" y="92"/>
                  </a:lnTo>
                  <a:lnTo>
                    <a:pt x="115" y="88"/>
                  </a:lnTo>
                  <a:lnTo>
                    <a:pt x="112" y="85"/>
                  </a:lnTo>
                  <a:lnTo>
                    <a:pt x="108" y="82"/>
                  </a:lnTo>
                  <a:lnTo>
                    <a:pt x="105" y="80"/>
                  </a:lnTo>
                  <a:lnTo>
                    <a:pt x="102" y="78"/>
                  </a:lnTo>
                  <a:lnTo>
                    <a:pt x="98" y="75"/>
                  </a:lnTo>
                  <a:lnTo>
                    <a:pt x="95" y="72"/>
                  </a:lnTo>
                  <a:lnTo>
                    <a:pt x="92" y="68"/>
                  </a:lnTo>
                  <a:lnTo>
                    <a:pt x="88" y="65"/>
                  </a:lnTo>
                  <a:lnTo>
                    <a:pt x="85" y="63"/>
                  </a:lnTo>
                  <a:lnTo>
                    <a:pt x="82" y="60"/>
                  </a:lnTo>
                  <a:lnTo>
                    <a:pt x="78" y="58"/>
                  </a:lnTo>
                  <a:lnTo>
                    <a:pt x="75" y="55"/>
                  </a:lnTo>
                  <a:lnTo>
                    <a:pt x="72" y="52"/>
                  </a:lnTo>
                  <a:lnTo>
                    <a:pt x="70" y="48"/>
                  </a:lnTo>
                  <a:lnTo>
                    <a:pt x="67" y="47"/>
                  </a:lnTo>
                  <a:lnTo>
                    <a:pt x="64" y="43"/>
                  </a:lnTo>
                  <a:lnTo>
                    <a:pt x="60" y="40"/>
                  </a:lnTo>
                  <a:lnTo>
                    <a:pt x="57" y="38"/>
                  </a:lnTo>
                  <a:lnTo>
                    <a:pt x="54" y="35"/>
                  </a:lnTo>
                  <a:lnTo>
                    <a:pt x="50" y="32"/>
                  </a:lnTo>
                  <a:lnTo>
                    <a:pt x="47" y="30"/>
                  </a:lnTo>
                  <a:lnTo>
                    <a:pt x="44" y="27"/>
                  </a:lnTo>
                  <a:lnTo>
                    <a:pt x="40" y="23"/>
                  </a:lnTo>
                  <a:lnTo>
                    <a:pt x="39" y="20"/>
                  </a:lnTo>
                  <a:lnTo>
                    <a:pt x="37" y="20"/>
                  </a:lnTo>
                  <a:lnTo>
                    <a:pt x="35" y="18"/>
                  </a:lnTo>
                  <a:lnTo>
                    <a:pt x="34" y="18"/>
                  </a:lnTo>
                  <a:lnTo>
                    <a:pt x="32" y="17"/>
                  </a:lnTo>
                  <a:lnTo>
                    <a:pt x="30" y="15"/>
                  </a:lnTo>
                  <a:lnTo>
                    <a:pt x="29" y="15"/>
                  </a:lnTo>
                  <a:lnTo>
                    <a:pt x="27" y="15"/>
                  </a:lnTo>
                  <a:lnTo>
                    <a:pt x="25" y="15"/>
                  </a:lnTo>
                  <a:lnTo>
                    <a:pt x="24" y="13"/>
                  </a:lnTo>
                  <a:lnTo>
                    <a:pt x="22" y="12"/>
                  </a:lnTo>
                  <a:lnTo>
                    <a:pt x="20" y="12"/>
                  </a:lnTo>
                  <a:lnTo>
                    <a:pt x="19" y="10"/>
                  </a:lnTo>
                  <a:lnTo>
                    <a:pt x="17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10" y="5"/>
                  </a:lnTo>
                  <a:lnTo>
                    <a:pt x="9" y="5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59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37" name="Freeform 133"/>
            <p:cNvSpPr>
              <a:spLocks/>
            </p:cNvSpPr>
            <p:nvPr/>
          </p:nvSpPr>
          <p:spPr bwMode="auto">
            <a:xfrm>
              <a:off x="3094" y="2201"/>
              <a:ext cx="419" cy="567"/>
            </a:xfrm>
            <a:custGeom>
              <a:avLst/>
              <a:gdLst/>
              <a:ahLst/>
              <a:cxnLst>
                <a:cxn ang="0">
                  <a:pos x="5" y="478"/>
                </a:cxn>
                <a:cxn ang="0">
                  <a:pos x="98" y="517"/>
                </a:cxn>
                <a:cxn ang="0">
                  <a:pos x="43" y="453"/>
                </a:cxn>
                <a:cxn ang="0">
                  <a:pos x="140" y="502"/>
                </a:cxn>
                <a:cxn ang="0">
                  <a:pos x="97" y="460"/>
                </a:cxn>
                <a:cxn ang="0">
                  <a:pos x="190" y="480"/>
                </a:cxn>
                <a:cxn ang="0">
                  <a:pos x="132" y="435"/>
                </a:cxn>
                <a:cxn ang="0">
                  <a:pos x="198" y="460"/>
                </a:cxn>
                <a:cxn ang="0">
                  <a:pos x="145" y="415"/>
                </a:cxn>
                <a:cxn ang="0">
                  <a:pos x="203" y="437"/>
                </a:cxn>
                <a:cxn ang="0">
                  <a:pos x="165" y="395"/>
                </a:cxn>
                <a:cxn ang="0">
                  <a:pos x="213" y="417"/>
                </a:cxn>
                <a:cxn ang="0">
                  <a:pos x="181" y="373"/>
                </a:cxn>
                <a:cxn ang="0">
                  <a:pos x="215" y="380"/>
                </a:cxn>
                <a:cxn ang="0">
                  <a:pos x="186" y="352"/>
                </a:cxn>
                <a:cxn ang="0">
                  <a:pos x="228" y="357"/>
                </a:cxn>
                <a:cxn ang="0">
                  <a:pos x="196" y="326"/>
                </a:cxn>
                <a:cxn ang="0">
                  <a:pos x="223" y="333"/>
                </a:cxn>
                <a:cxn ang="0">
                  <a:pos x="195" y="300"/>
                </a:cxn>
                <a:cxn ang="0">
                  <a:pos x="243" y="308"/>
                </a:cxn>
                <a:cxn ang="0">
                  <a:pos x="231" y="291"/>
                </a:cxn>
                <a:cxn ang="0">
                  <a:pos x="261" y="291"/>
                </a:cxn>
                <a:cxn ang="0">
                  <a:pos x="243" y="265"/>
                </a:cxn>
                <a:cxn ang="0">
                  <a:pos x="276" y="270"/>
                </a:cxn>
                <a:cxn ang="0">
                  <a:pos x="255" y="238"/>
                </a:cxn>
                <a:cxn ang="0">
                  <a:pos x="289" y="243"/>
                </a:cxn>
                <a:cxn ang="0">
                  <a:pos x="263" y="211"/>
                </a:cxn>
                <a:cxn ang="0">
                  <a:pos x="288" y="211"/>
                </a:cxn>
                <a:cxn ang="0">
                  <a:pos x="273" y="188"/>
                </a:cxn>
                <a:cxn ang="0">
                  <a:pos x="286" y="183"/>
                </a:cxn>
                <a:cxn ang="0">
                  <a:pos x="288" y="168"/>
                </a:cxn>
                <a:cxn ang="0">
                  <a:pos x="289" y="155"/>
                </a:cxn>
                <a:cxn ang="0">
                  <a:pos x="311" y="155"/>
                </a:cxn>
                <a:cxn ang="0">
                  <a:pos x="284" y="123"/>
                </a:cxn>
                <a:cxn ang="0">
                  <a:pos x="316" y="135"/>
                </a:cxn>
                <a:cxn ang="0">
                  <a:pos x="286" y="106"/>
                </a:cxn>
                <a:cxn ang="0">
                  <a:pos x="324" y="116"/>
                </a:cxn>
                <a:cxn ang="0">
                  <a:pos x="296" y="76"/>
                </a:cxn>
                <a:cxn ang="0">
                  <a:pos x="333" y="91"/>
                </a:cxn>
                <a:cxn ang="0">
                  <a:pos x="306" y="60"/>
                </a:cxn>
                <a:cxn ang="0">
                  <a:pos x="344" y="78"/>
                </a:cxn>
                <a:cxn ang="0">
                  <a:pos x="321" y="45"/>
                </a:cxn>
                <a:cxn ang="0">
                  <a:pos x="356" y="60"/>
                </a:cxn>
                <a:cxn ang="0">
                  <a:pos x="329" y="26"/>
                </a:cxn>
                <a:cxn ang="0">
                  <a:pos x="368" y="46"/>
                </a:cxn>
                <a:cxn ang="0">
                  <a:pos x="351" y="16"/>
                </a:cxn>
                <a:cxn ang="0">
                  <a:pos x="394" y="35"/>
                </a:cxn>
                <a:cxn ang="0">
                  <a:pos x="411" y="83"/>
                </a:cxn>
                <a:cxn ang="0">
                  <a:pos x="396" y="125"/>
                </a:cxn>
                <a:cxn ang="0">
                  <a:pos x="376" y="140"/>
                </a:cxn>
                <a:cxn ang="0">
                  <a:pos x="368" y="173"/>
                </a:cxn>
                <a:cxn ang="0">
                  <a:pos x="349" y="205"/>
                </a:cxn>
                <a:cxn ang="0">
                  <a:pos x="349" y="241"/>
                </a:cxn>
                <a:cxn ang="0">
                  <a:pos x="338" y="268"/>
                </a:cxn>
                <a:cxn ang="0">
                  <a:pos x="341" y="303"/>
                </a:cxn>
                <a:cxn ang="0">
                  <a:pos x="308" y="342"/>
                </a:cxn>
                <a:cxn ang="0">
                  <a:pos x="289" y="367"/>
                </a:cxn>
                <a:cxn ang="0">
                  <a:pos x="281" y="392"/>
                </a:cxn>
                <a:cxn ang="0">
                  <a:pos x="265" y="412"/>
                </a:cxn>
                <a:cxn ang="0">
                  <a:pos x="250" y="443"/>
                </a:cxn>
                <a:cxn ang="0">
                  <a:pos x="246" y="487"/>
                </a:cxn>
                <a:cxn ang="0">
                  <a:pos x="206" y="517"/>
                </a:cxn>
                <a:cxn ang="0">
                  <a:pos x="201" y="540"/>
                </a:cxn>
              </a:cxnLst>
              <a:rect l="0" t="0" r="r" b="b"/>
              <a:pathLst>
                <a:path w="419" h="567">
                  <a:moveTo>
                    <a:pt x="173" y="567"/>
                  </a:moveTo>
                  <a:lnTo>
                    <a:pt x="166" y="565"/>
                  </a:lnTo>
                  <a:lnTo>
                    <a:pt x="160" y="563"/>
                  </a:lnTo>
                  <a:lnTo>
                    <a:pt x="153" y="562"/>
                  </a:lnTo>
                  <a:lnTo>
                    <a:pt x="148" y="560"/>
                  </a:lnTo>
                  <a:lnTo>
                    <a:pt x="141" y="558"/>
                  </a:lnTo>
                  <a:lnTo>
                    <a:pt x="135" y="557"/>
                  </a:lnTo>
                  <a:lnTo>
                    <a:pt x="130" y="553"/>
                  </a:lnTo>
                  <a:lnTo>
                    <a:pt x="125" y="552"/>
                  </a:lnTo>
                  <a:lnTo>
                    <a:pt x="120" y="548"/>
                  </a:lnTo>
                  <a:lnTo>
                    <a:pt x="113" y="545"/>
                  </a:lnTo>
                  <a:lnTo>
                    <a:pt x="108" y="543"/>
                  </a:lnTo>
                  <a:lnTo>
                    <a:pt x="103" y="542"/>
                  </a:lnTo>
                  <a:lnTo>
                    <a:pt x="97" y="538"/>
                  </a:lnTo>
                  <a:lnTo>
                    <a:pt x="92" y="535"/>
                  </a:lnTo>
                  <a:lnTo>
                    <a:pt x="87" y="532"/>
                  </a:lnTo>
                  <a:lnTo>
                    <a:pt x="82" y="528"/>
                  </a:lnTo>
                  <a:lnTo>
                    <a:pt x="77" y="527"/>
                  </a:lnTo>
                  <a:lnTo>
                    <a:pt x="70" y="522"/>
                  </a:lnTo>
                  <a:lnTo>
                    <a:pt x="65" y="518"/>
                  </a:lnTo>
                  <a:lnTo>
                    <a:pt x="60" y="515"/>
                  </a:lnTo>
                  <a:lnTo>
                    <a:pt x="55" y="512"/>
                  </a:lnTo>
                  <a:lnTo>
                    <a:pt x="50" y="510"/>
                  </a:lnTo>
                  <a:lnTo>
                    <a:pt x="47" y="505"/>
                  </a:lnTo>
                  <a:lnTo>
                    <a:pt x="42" y="502"/>
                  </a:lnTo>
                  <a:lnTo>
                    <a:pt x="35" y="498"/>
                  </a:lnTo>
                  <a:lnTo>
                    <a:pt x="30" y="495"/>
                  </a:lnTo>
                  <a:lnTo>
                    <a:pt x="25" y="492"/>
                  </a:lnTo>
                  <a:lnTo>
                    <a:pt x="20" y="488"/>
                  </a:lnTo>
                  <a:lnTo>
                    <a:pt x="15" y="485"/>
                  </a:lnTo>
                  <a:lnTo>
                    <a:pt x="10" y="482"/>
                  </a:lnTo>
                  <a:lnTo>
                    <a:pt x="5" y="478"/>
                  </a:lnTo>
                  <a:lnTo>
                    <a:pt x="0" y="477"/>
                  </a:lnTo>
                  <a:lnTo>
                    <a:pt x="2" y="477"/>
                  </a:lnTo>
                  <a:lnTo>
                    <a:pt x="5" y="477"/>
                  </a:lnTo>
                  <a:lnTo>
                    <a:pt x="8" y="478"/>
                  </a:lnTo>
                  <a:lnTo>
                    <a:pt x="12" y="480"/>
                  </a:lnTo>
                  <a:lnTo>
                    <a:pt x="15" y="482"/>
                  </a:lnTo>
                  <a:lnTo>
                    <a:pt x="18" y="483"/>
                  </a:lnTo>
                  <a:lnTo>
                    <a:pt x="22" y="485"/>
                  </a:lnTo>
                  <a:lnTo>
                    <a:pt x="25" y="487"/>
                  </a:lnTo>
                  <a:lnTo>
                    <a:pt x="28" y="488"/>
                  </a:lnTo>
                  <a:lnTo>
                    <a:pt x="32" y="488"/>
                  </a:lnTo>
                  <a:lnTo>
                    <a:pt x="35" y="490"/>
                  </a:lnTo>
                  <a:lnTo>
                    <a:pt x="38" y="492"/>
                  </a:lnTo>
                  <a:lnTo>
                    <a:pt x="42" y="493"/>
                  </a:lnTo>
                  <a:lnTo>
                    <a:pt x="45" y="493"/>
                  </a:lnTo>
                  <a:lnTo>
                    <a:pt x="47" y="495"/>
                  </a:lnTo>
                  <a:lnTo>
                    <a:pt x="50" y="497"/>
                  </a:lnTo>
                  <a:lnTo>
                    <a:pt x="53" y="498"/>
                  </a:lnTo>
                  <a:lnTo>
                    <a:pt x="57" y="498"/>
                  </a:lnTo>
                  <a:lnTo>
                    <a:pt x="60" y="500"/>
                  </a:lnTo>
                  <a:lnTo>
                    <a:pt x="62" y="502"/>
                  </a:lnTo>
                  <a:lnTo>
                    <a:pt x="65" y="503"/>
                  </a:lnTo>
                  <a:lnTo>
                    <a:pt x="68" y="505"/>
                  </a:lnTo>
                  <a:lnTo>
                    <a:pt x="72" y="507"/>
                  </a:lnTo>
                  <a:lnTo>
                    <a:pt x="75" y="508"/>
                  </a:lnTo>
                  <a:lnTo>
                    <a:pt x="78" y="508"/>
                  </a:lnTo>
                  <a:lnTo>
                    <a:pt x="82" y="510"/>
                  </a:lnTo>
                  <a:lnTo>
                    <a:pt x="85" y="510"/>
                  </a:lnTo>
                  <a:lnTo>
                    <a:pt x="88" y="512"/>
                  </a:lnTo>
                  <a:lnTo>
                    <a:pt x="92" y="513"/>
                  </a:lnTo>
                  <a:lnTo>
                    <a:pt x="95" y="515"/>
                  </a:lnTo>
                  <a:lnTo>
                    <a:pt x="98" y="517"/>
                  </a:lnTo>
                  <a:lnTo>
                    <a:pt x="102" y="518"/>
                  </a:lnTo>
                  <a:lnTo>
                    <a:pt x="100" y="515"/>
                  </a:lnTo>
                  <a:lnTo>
                    <a:pt x="98" y="513"/>
                  </a:lnTo>
                  <a:lnTo>
                    <a:pt x="97" y="510"/>
                  </a:lnTo>
                  <a:lnTo>
                    <a:pt x="93" y="510"/>
                  </a:lnTo>
                  <a:lnTo>
                    <a:pt x="92" y="508"/>
                  </a:lnTo>
                  <a:lnTo>
                    <a:pt x="90" y="505"/>
                  </a:lnTo>
                  <a:lnTo>
                    <a:pt x="88" y="503"/>
                  </a:lnTo>
                  <a:lnTo>
                    <a:pt x="87" y="502"/>
                  </a:lnTo>
                  <a:lnTo>
                    <a:pt x="85" y="498"/>
                  </a:lnTo>
                  <a:lnTo>
                    <a:pt x="82" y="497"/>
                  </a:lnTo>
                  <a:lnTo>
                    <a:pt x="80" y="495"/>
                  </a:lnTo>
                  <a:lnTo>
                    <a:pt x="78" y="493"/>
                  </a:lnTo>
                  <a:lnTo>
                    <a:pt x="77" y="492"/>
                  </a:lnTo>
                  <a:lnTo>
                    <a:pt x="75" y="488"/>
                  </a:lnTo>
                  <a:lnTo>
                    <a:pt x="73" y="487"/>
                  </a:lnTo>
                  <a:lnTo>
                    <a:pt x="70" y="485"/>
                  </a:lnTo>
                  <a:lnTo>
                    <a:pt x="68" y="482"/>
                  </a:lnTo>
                  <a:lnTo>
                    <a:pt x="67" y="480"/>
                  </a:lnTo>
                  <a:lnTo>
                    <a:pt x="65" y="478"/>
                  </a:lnTo>
                  <a:lnTo>
                    <a:pt x="63" y="477"/>
                  </a:lnTo>
                  <a:lnTo>
                    <a:pt x="62" y="475"/>
                  </a:lnTo>
                  <a:lnTo>
                    <a:pt x="58" y="473"/>
                  </a:lnTo>
                  <a:lnTo>
                    <a:pt x="57" y="470"/>
                  </a:lnTo>
                  <a:lnTo>
                    <a:pt x="55" y="468"/>
                  </a:lnTo>
                  <a:lnTo>
                    <a:pt x="53" y="465"/>
                  </a:lnTo>
                  <a:lnTo>
                    <a:pt x="52" y="463"/>
                  </a:lnTo>
                  <a:lnTo>
                    <a:pt x="50" y="462"/>
                  </a:lnTo>
                  <a:lnTo>
                    <a:pt x="47" y="460"/>
                  </a:lnTo>
                  <a:lnTo>
                    <a:pt x="47" y="458"/>
                  </a:lnTo>
                  <a:lnTo>
                    <a:pt x="45" y="457"/>
                  </a:lnTo>
                  <a:lnTo>
                    <a:pt x="43" y="453"/>
                  </a:lnTo>
                  <a:lnTo>
                    <a:pt x="42" y="452"/>
                  </a:lnTo>
                  <a:lnTo>
                    <a:pt x="45" y="453"/>
                  </a:lnTo>
                  <a:lnTo>
                    <a:pt x="47" y="455"/>
                  </a:lnTo>
                  <a:lnTo>
                    <a:pt x="50" y="457"/>
                  </a:lnTo>
                  <a:lnTo>
                    <a:pt x="53" y="458"/>
                  </a:lnTo>
                  <a:lnTo>
                    <a:pt x="57" y="460"/>
                  </a:lnTo>
                  <a:lnTo>
                    <a:pt x="60" y="460"/>
                  </a:lnTo>
                  <a:lnTo>
                    <a:pt x="63" y="462"/>
                  </a:lnTo>
                  <a:lnTo>
                    <a:pt x="67" y="463"/>
                  </a:lnTo>
                  <a:lnTo>
                    <a:pt x="70" y="465"/>
                  </a:lnTo>
                  <a:lnTo>
                    <a:pt x="73" y="467"/>
                  </a:lnTo>
                  <a:lnTo>
                    <a:pt x="77" y="468"/>
                  </a:lnTo>
                  <a:lnTo>
                    <a:pt x="80" y="472"/>
                  </a:lnTo>
                  <a:lnTo>
                    <a:pt x="83" y="473"/>
                  </a:lnTo>
                  <a:lnTo>
                    <a:pt x="87" y="475"/>
                  </a:lnTo>
                  <a:lnTo>
                    <a:pt x="90" y="477"/>
                  </a:lnTo>
                  <a:lnTo>
                    <a:pt x="92" y="477"/>
                  </a:lnTo>
                  <a:lnTo>
                    <a:pt x="95" y="478"/>
                  </a:lnTo>
                  <a:lnTo>
                    <a:pt x="98" y="480"/>
                  </a:lnTo>
                  <a:lnTo>
                    <a:pt x="102" y="482"/>
                  </a:lnTo>
                  <a:lnTo>
                    <a:pt x="105" y="483"/>
                  </a:lnTo>
                  <a:lnTo>
                    <a:pt x="108" y="485"/>
                  </a:lnTo>
                  <a:lnTo>
                    <a:pt x="112" y="487"/>
                  </a:lnTo>
                  <a:lnTo>
                    <a:pt x="115" y="488"/>
                  </a:lnTo>
                  <a:lnTo>
                    <a:pt x="118" y="490"/>
                  </a:lnTo>
                  <a:lnTo>
                    <a:pt x="122" y="492"/>
                  </a:lnTo>
                  <a:lnTo>
                    <a:pt x="125" y="493"/>
                  </a:lnTo>
                  <a:lnTo>
                    <a:pt x="128" y="493"/>
                  </a:lnTo>
                  <a:lnTo>
                    <a:pt x="130" y="495"/>
                  </a:lnTo>
                  <a:lnTo>
                    <a:pt x="133" y="497"/>
                  </a:lnTo>
                  <a:lnTo>
                    <a:pt x="137" y="500"/>
                  </a:lnTo>
                  <a:lnTo>
                    <a:pt x="140" y="502"/>
                  </a:lnTo>
                  <a:lnTo>
                    <a:pt x="143" y="503"/>
                  </a:lnTo>
                  <a:lnTo>
                    <a:pt x="141" y="502"/>
                  </a:lnTo>
                  <a:lnTo>
                    <a:pt x="140" y="500"/>
                  </a:lnTo>
                  <a:lnTo>
                    <a:pt x="138" y="498"/>
                  </a:lnTo>
                  <a:lnTo>
                    <a:pt x="137" y="497"/>
                  </a:lnTo>
                  <a:lnTo>
                    <a:pt x="135" y="495"/>
                  </a:lnTo>
                  <a:lnTo>
                    <a:pt x="133" y="493"/>
                  </a:lnTo>
                  <a:lnTo>
                    <a:pt x="132" y="493"/>
                  </a:lnTo>
                  <a:lnTo>
                    <a:pt x="130" y="492"/>
                  </a:lnTo>
                  <a:lnTo>
                    <a:pt x="128" y="488"/>
                  </a:lnTo>
                  <a:lnTo>
                    <a:pt x="127" y="487"/>
                  </a:lnTo>
                  <a:lnTo>
                    <a:pt x="123" y="483"/>
                  </a:lnTo>
                  <a:lnTo>
                    <a:pt x="120" y="482"/>
                  </a:lnTo>
                  <a:lnTo>
                    <a:pt x="118" y="478"/>
                  </a:lnTo>
                  <a:lnTo>
                    <a:pt x="115" y="477"/>
                  </a:lnTo>
                  <a:lnTo>
                    <a:pt x="113" y="475"/>
                  </a:lnTo>
                  <a:lnTo>
                    <a:pt x="110" y="472"/>
                  </a:lnTo>
                  <a:lnTo>
                    <a:pt x="107" y="470"/>
                  </a:lnTo>
                  <a:lnTo>
                    <a:pt x="105" y="468"/>
                  </a:lnTo>
                  <a:lnTo>
                    <a:pt x="102" y="465"/>
                  </a:lnTo>
                  <a:lnTo>
                    <a:pt x="100" y="463"/>
                  </a:lnTo>
                  <a:lnTo>
                    <a:pt x="98" y="462"/>
                  </a:lnTo>
                  <a:lnTo>
                    <a:pt x="97" y="460"/>
                  </a:lnTo>
                  <a:lnTo>
                    <a:pt x="95" y="460"/>
                  </a:lnTo>
                  <a:lnTo>
                    <a:pt x="93" y="458"/>
                  </a:lnTo>
                  <a:lnTo>
                    <a:pt x="92" y="457"/>
                  </a:lnTo>
                  <a:lnTo>
                    <a:pt x="90" y="457"/>
                  </a:lnTo>
                  <a:lnTo>
                    <a:pt x="90" y="455"/>
                  </a:lnTo>
                  <a:lnTo>
                    <a:pt x="90" y="457"/>
                  </a:lnTo>
                  <a:lnTo>
                    <a:pt x="92" y="457"/>
                  </a:lnTo>
                  <a:lnTo>
                    <a:pt x="93" y="458"/>
                  </a:lnTo>
                  <a:lnTo>
                    <a:pt x="97" y="460"/>
                  </a:lnTo>
                  <a:lnTo>
                    <a:pt x="100" y="460"/>
                  </a:lnTo>
                  <a:lnTo>
                    <a:pt x="102" y="460"/>
                  </a:lnTo>
                  <a:lnTo>
                    <a:pt x="107" y="462"/>
                  </a:lnTo>
                  <a:lnTo>
                    <a:pt x="110" y="463"/>
                  </a:lnTo>
                  <a:lnTo>
                    <a:pt x="115" y="465"/>
                  </a:lnTo>
                  <a:lnTo>
                    <a:pt x="118" y="467"/>
                  </a:lnTo>
                  <a:lnTo>
                    <a:pt x="123" y="468"/>
                  </a:lnTo>
                  <a:lnTo>
                    <a:pt x="128" y="470"/>
                  </a:lnTo>
                  <a:lnTo>
                    <a:pt x="132" y="472"/>
                  </a:lnTo>
                  <a:lnTo>
                    <a:pt x="137" y="473"/>
                  </a:lnTo>
                  <a:lnTo>
                    <a:pt x="141" y="475"/>
                  </a:lnTo>
                  <a:lnTo>
                    <a:pt x="148" y="477"/>
                  </a:lnTo>
                  <a:lnTo>
                    <a:pt x="153" y="477"/>
                  </a:lnTo>
                  <a:lnTo>
                    <a:pt x="158" y="477"/>
                  </a:lnTo>
                  <a:lnTo>
                    <a:pt x="163" y="478"/>
                  </a:lnTo>
                  <a:lnTo>
                    <a:pt x="168" y="480"/>
                  </a:lnTo>
                  <a:lnTo>
                    <a:pt x="173" y="482"/>
                  </a:lnTo>
                  <a:lnTo>
                    <a:pt x="178" y="483"/>
                  </a:lnTo>
                  <a:lnTo>
                    <a:pt x="181" y="485"/>
                  </a:lnTo>
                  <a:lnTo>
                    <a:pt x="186" y="487"/>
                  </a:lnTo>
                  <a:lnTo>
                    <a:pt x="190" y="487"/>
                  </a:lnTo>
                  <a:lnTo>
                    <a:pt x="193" y="488"/>
                  </a:lnTo>
                  <a:lnTo>
                    <a:pt x="195" y="488"/>
                  </a:lnTo>
                  <a:lnTo>
                    <a:pt x="198" y="490"/>
                  </a:lnTo>
                  <a:lnTo>
                    <a:pt x="200" y="490"/>
                  </a:lnTo>
                  <a:lnTo>
                    <a:pt x="201" y="490"/>
                  </a:lnTo>
                  <a:lnTo>
                    <a:pt x="203" y="492"/>
                  </a:lnTo>
                  <a:lnTo>
                    <a:pt x="200" y="488"/>
                  </a:lnTo>
                  <a:lnTo>
                    <a:pt x="198" y="487"/>
                  </a:lnTo>
                  <a:lnTo>
                    <a:pt x="195" y="485"/>
                  </a:lnTo>
                  <a:lnTo>
                    <a:pt x="191" y="483"/>
                  </a:lnTo>
                  <a:lnTo>
                    <a:pt x="190" y="480"/>
                  </a:lnTo>
                  <a:lnTo>
                    <a:pt x="186" y="478"/>
                  </a:lnTo>
                  <a:lnTo>
                    <a:pt x="185" y="477"/>
                  </a:lnTo>
                  <a:lnTo>
                    <a:pt x="181" y="475"/>
                  </a:lnTo>
                  <a:lnTo>
                    <a:pt x="178" y="473"/>
                  </a:lnTo>
                  <a:lnTo>
                    <a:pt x="176" y="472"/>
                  </a:lnTo>
                  <a:lnTo>
                    <a:pt x="173" y="470"/>
                  </a:lnTo>
                  <a:lnTo>
                    <a:pt x="171" y="467"/>
                  </a:lnTo>
                  <a:lnTo>
                    <a:pt x="168" y="465"/>
                  </a:lnTo>
                  <a:lnTo>
                    <a:pt x="165" y="463"/>
                  </a:lnTo>
                  <a:lnTo>
                    <a:pt x="163" y="462"/>
                  </a:lnTo>
                  <a:lnTo>
                    <a:pt x="160" y="460"/>
                  </a:lnTo>
                  <a:lnTo>
                    <a:pt x="156" y="458"/>
                  </a:lnTo>
                  <a:lnTo>
                    <a:pt x="155" y="457"/>
                  </a:lnTo>
                  <a:lnTo>
                    <a:pt x="151" y="455"/>
                  </a:lnTo>
                  <a:lnTo>
                    <a:pt x="150" y="452"/>
                  </a:lnTo>
                  <a:lnTo>
                    <a:pt x="146" y="450"/>
                  </a:lnTo>
                  <a:lnTo>
                    <a:pt x="143" y="448"/>
                  </a:lnTo>
                  <a:lnTo>
                    <a:pt x="141" y="445"/>
                  </a:lnTo>
                  <a:lnTo>
                    <a:pt x="138" y="443"/>
                  </a:lnTo>
                  <a:lnTo>
                    <a:pt x="137" y="443"/>
                  </a:lnTo>
                  <a:lnTo>
                    <a:pt x="133" y="442"/>
                  </a:lnTo>
                  <a:lnTo>
                    <a:pt x="130" y="438"/>
                  </a:lnTo>
                  <a:lnTo>
                    <a:pt x="128" y="437"/>
                  </a:lnTo>
                  <a:lnTo>
                    <a:pt x="127" y="435"/>
                  </a:lnTo>
                  <a:lnTo>
                    <a:pt x="123" y="433"/>
                  </a:lnTo>
                  <a:lnTo>
                    <a:pt x="122" y="430"/>
                  </a:lnTo>
                  <a:lnTo>
                    <a:pt x="118" y="428"/>
                  </a:lnTo>
                  <a:lnTo>
                    <a:pt x="122" y="430"/>
                  </a:lnTo>
                  <a:lnTo>
                    <a:pt x="125" y="432"/>
                  </a:lnTo>
                  <a:lnTo>
                    <a:pt x="127" y="433"/>
                  </a:lnTo>
                  <a:lnTo>
                    <a:pt x="128" y="433"/>
                  </a:lnTo>
                  <a:lnTo>
                    <a:pt x="132" y="435"/>
                  </a:lnTo>
                  <a:lnTo>
                    <a:pt x="135" y="437"/>
                  </a:lnTo>
                  <a:lnTo>
                    <a:pt x="138" y="438"/>
                  </a:lnTo>
                  <a:lnTo>
                    <a:pt x="140" y="440"/>
                  </a:lnTo>
                  <a:lnTo>
                    <a:pt x="143" y="442"/>
                  </a:lnTo>
                  <a:lnTo>
                    <a:pt x="146" y="443"/>
                  </a:lnTo>
                  <a:lnTo>
                    <a:pt x="150" y="443"/>
                  </a:lnTo>
                  <a:lnTo>
                    <a:pt x="151" y="443"/>
                  </a:lnTo>
                  <a:lnTo>
                    <a:pt x="155" y="445"/>
                  </a:lnTo>
                  <a:lnTo>
                    <a:pt x="158" y="447"/>
                  </a:lnTo>
                  <a:lnTo>
                    <a:pt x="161" y="448"/>
                  </a:lnTo>
                  <a:lnTo>
                    <a:pt x="163" y="450"/>
                  </a:lnTo>
                  <a:lnTo>
                    <a:pt x="166" y="450"/>
                  </a:lnTo>
                  <a:lnTo>
                    <a:pt x="170" y="452"/>
                  </a:lnTo>
                  <a:lnTo>
                    <a:pt x="173" y="453"/>
                  </a:lnTo>
                  <a:lnTo>
                    <a:pt x="175" y="455"/>
                  </a:lnTo>
                  <a:lnTo>
                    <a:pt x="178" y="457"/>
                  </a:lnTo>
                  <a:lnTo>
                    <a:pt x="181" y="458"/>
                  </a:lnTo>
                  <a:lnTo>
                    <a:pt x="185" y="458"/>
                  </a:lnTo>
                  <a:lnTo>
                    <a:pt x="186" y="460"/>
                  </a:lnTo>
                  <a:lnTo>
                    <a:pt x="190" y="460"/>
                  </a:lnTo>
                  <a:lnTo>
                    <a:pt x="193" y="462"/>
                  </a:lnTo>
                  <a:lnTo>
                    <a:pt x="196" y="463"/>
                  </a:lnTo>
                  <a:lnTo>
                    <a:pt x="198" y="465"/>
                  </a:lnTo>
                  <a:lnTo>
                    <a:pt x="201" y="467"/>
                  </a:lnTo>
                  <a:lnTo>
                    <a:pt x="205" y="467"/>
                  </a:lnTo>
                  <a:lnTo>
                    <a:pt x="208" y="468"/>
                  </a:lnTo>
                  <a:lnTo>
                    <a:pt x="210" y="470"/>
                  </a:lnTo>
                  <a:lnTo>
                    <a:pt x="208" y="468"/>
                  </a:lnTo>
                  <a:lnTo>
                    <a:pt x="206" y="467"/>
                  </a:lnTo>
                  <a:lnTo>
                    <a:pt x="203" y="463"/>
                  </a:lnTo>
                  <a:lnTo>
                    <a:pt x="201" y="462"/>
                  </a:lnTo>
                  <a:lnTo>
                    <a:pt x="198" y="460"/>
                  </a:lnTo>
                  <a:lnTo>
                    <a:pt x="196" y="460"/>
                  </a:lnTo>
                  <a:lnTo>
                    <a:pt x="195" y="457"/>
                  </a:lnTo>
                  <a:lnTo>
                    <a:pt x="191" y="455"/>
                  </a:lnTo>
                  <a:lnTo>
                    <a:pt x="190" y="453"/>
                  </a:lnTo>
                  <a:lnTo>
                    <a:pt x="188" y="452"/>
                  </a:lnTo>
                  <a:lnTo>
                    <a:pt x="185" y="450"/>
                  </a:lnTo>
                  <a:lnTo>
                    <a:pt x="183" y="447"/>
                  </a:lnTo>
                  <a:lnTo>
                    <a:pt x="180" y="445"/>
                  </a:lnTo>
                  <a:lnTo>
                    <a:pt x="178" y="443"/>
                  </a:lnTo>
                  <a:lnTo>
                    <a:pt x="176" y="443"/>
                  </a:lnTo>
                  <a:lnTo>
                    <a:pt x="173" y="440"/>
                  </a:lnTo>
                  <a:lnTo>
                    <a:pt x="171" y="438"/>
                  </a:lnTo>
                  <a:lnTo>
                    <a:pt x="168" y="437"/>
                  </a:lnTo>
                  <a:lnTo>
                    <a:pt x="166" y="435"/>
                  </a:lnTo>
                  <a:lnTo>
                    <a:pt x="165" y="433"/>
                  </a:lnTo>
                  <a:lnTo>
                    <a:pt x="161" y="430"/>
                  </a:lnTo>
                  <a:lnTo>
                    <a:pt x="160" y="428"/>
                  </a:lnTo>
                  <a:lnTo>
                    <a:pt x="158" y="427"/>
                  </a:lnTo>
                  <a:lnTo>
                    <a:pt x="155" y="425"/>
                  </a:lnTo>
                  <a:lnTo>
                    <a:pt x="153" y="425"/>
                  </a:lnTo>
                  <a:lnTo>
                    <a:pt x="150" y="422"/>
                  </a:lnTo>
                  <a:lnTo>
                    <a:pt x="148" y="420"/>
                  </a:lnTo>
                  <a:lnTo>
                    <a:pt x="146" y="418"/>
                  </a:lnTo>
                  <a:lnTo>
                    <a:pt x="143" y="417"/>
                  </a:lnTo>
                  <a:lnTo>
                    <a:pt x="141" y="415"/>
                  </a:lnTo>
                  <a:lnTo>
                    <a:pt x="140" y="412"/>
                  </a:lnTo>
                  <a:lnTo>
                    <a:pt x="137" y="410"/>
                  </a:lnTo>
                  <a:lnTo>
                    <a:pt x="138" y="410"/>
                  </a:lnTo>
                  <a:lnTo>
                    <a:pt x="140" y="412"/>
                  </a:lnTo>
                  <a:lnTo>
                    <a:pt x="141" y="412"/>
                  </a:lnTo>
                  <a:lnTo>
                    <a:pt x="143" y="413"/>
                  </a:lnTo>
                  <a:lnTo>
                    <a:pt x="145" y="415"/>
                  </a:lnTo>
                  <a:lnTo>
                    <a:pt x="148" y="415"/>
                  </a:lnTo>
                  <a:lnTo>
                    <a:pt x="151" y="417"/>
                  </a:lnTo>
                  <a:lnTo>
                    <a:pt x="155" y="418"/>
                  </a:lnTo>
                  <a:lnTo>
                    <a:pt x="158" y="420"/>
                  </a:lnTo>
                  <a:lnTo>
                    <a:pt x="161" y="423"/>
                  </a:lnTo>
                  <a:lnTo>
                    <a:pt x="166" y="425"/>
                  </a:lnTo>
                  <a:lnTo>
                    <a:pt x="170" y="425"/>
                  </a:lnTo>
                  <a:lnTo>
                    <a:pt x="175" y="427"/>
                  </a:lnTo>
                  <a:lnTo>
                    <a:pt x="178" y="430"/>
                  </a:lnTo>
                  <a:lnTo>
                    <a:pt x="183" y="432"/>
                  </a:lnTo>
                  <a:lnTo>
                    <a:pt x="186" y="433"/>
                  </a:lnTo>
                  <a:lnTo>
                    <a:pt x="191" y="435"/>
                  </a:lnTo>
                  <a:lnTo>
                    <a:pt x="195" y="438"/>
                  </a:lnTo>
                  <a:lnTo>
                    <a:pt x="198" y="440"/>
                  </a:lnTo>
                  <a:lnTo>
                    <a:pt x="203" y="442"/>
                  </a:lnTo>
                  <a:lnTo>
                    <a:pt x="206" y="443"/>
                  </a:lnTo>
                  <a:lnTo>
                    <a:pt x="210" y="443"/>
                  </a:lnTo>
                  <a:lnTo>
                    <a:pt x="211" y="445"/>
                  </a:lnTo>
                  <a:lnTo>
                    <a:pt x="213" y="447"/>
                  </a:lnTo>
                  <a:lnTo>
                    <a:pt x="216" y="448"/>
                  </a:lnTo>
                  <a:lnTo>
                    <a:pt x="218" y="448"/>
                  </a:lnTo>
                  <a:lnTo>
                    <a:pt x="220" y="450"/>
                  </a:lnTo>
                  <a:lnTo>
                    <a:pt x="221" y="452"/>
                  </a:lnTo>
                  <a:lnTo>
                    <a:pt x="220" y="452"/>
                  </a:lnTo>
                  <a:lnTo>
                    <a:pt x="220" y="450"/>
                  </a:lnTo>
                  <a:lnTo>
                    <a:pt x="218" y="448"/>
                  </a:lnTo>
                  <a:lnTo>
                    <a:pt x="215" y="448"/>
                  </a:lnTo>
                  <a:lnTo>
                    <a:pt x="213" y="445"/>
                  </a:lnTo>
                  <a:lnTo>
                    <a:pt x="210" y="443"/>
                  </a:lnTo>
                  <a:lnTo>
                    <a:pt x="210" y="443"/>
                  </a:lnTo>
                  <a:lnTo>
                    <a:pt x="206" y="440"/>
                  </a:lnTo>
                  <a:lnTo>
                    <a:pt x="203" y="437"/>
                  </a:lnTo>
                  <a:lnTo>
                    <a:pt x="200" y="435"/>
                  </a:lnTo>
                  <a:lnTo>
                    <a:pt x="196" y="432"/>
                  </a:lnTo>
                  <a:lnTo>
                    <a:pt x="193" y="428"/>
                  </a:lnTo>
                  <a:lnTo>
                    <a:pt x="188" y="425"/>
                  </a:lnTo>
                  <a:lnTo>
                    <a:pt x="185" y="422"/>
                  </a:lnTo>
                  <a:lnTo>
                    <a:pt x="181" y="418"/>
                  </a:lnTo>
                  <a:lnTo>
                    <a:pt x="176" y="415"/>
                  </a:lnTo>
                  <a:lnTo>
                    <a:pt x="173" y="412"/>
                  </a:lnTo>
                  <a:lnTo>
                    <a:pt x="170" y="408"/>
                  </a:lnTo>
                  <a:lnTo>
                    <a:pt x="166" y="405"/>
                  </a:lnTo>
                  <a:lnTo>
                    <a:pt x="161" y="402"/>
                  </a:lnTo>
                  <a:lnTo>
                    <a:pt x="158" y="398"/>
                  </a:lnTo>
                  <a:lnTo>
                    <a:pt x="155" y="395"/>
                  </a:lnTo>
                  <a:lnTo>
                    <a:pt x="151" y="392"/>
                  </a:lnTo>
                  <a:lnTo>
                    <a:pt x="150" y="392"/>
                  </a:lnTo>
                  <a:lnTo>
                    <a:pt x="146" y="388"/>
                  </a:lnTo>
                  <a:lnTo>
                    <a:pt x="145" y="387"/>
                  </a:lnTo>
                  <a:lnTo>
                    <a:pt x="141" y="383"/>
                  </a:lnTo>
                  <a:lnTo>
                    <a:pt x="140" y="382"/>
                  </a:lnTo>
                  <a:lnTo>
                    <a:pt x="138" y="382"/>
                  </a:lnTo>
                  <a:lnTo>
                    <a:pt x="138" y="380"/>
                  </a:lnTo>
                  <a:lnTo>
                    <a:pt x="137" y="380"/>
                  </a:lnTo>
                  <a:lnTo>
                    <a:pt x="137" y="378"/>
                  </a:lnTo>
                  <a:lnTo>
                    <a:pt x="140" y="382"/>
                  </a:lnTo>
                  <a:lnTo>
                    <a:pt x="143" y="383"/>
                  </a:lnTo>
                  <a:lnTo>
                    <a:pt x="146" y="385"/>
                  </a:lnTo>
                  <a:lnTo>
                    <a:pt x="150" y="387"/>
                  </a:lnTo>
                  <a:lnTo>
                    <a:pt x="151" y="388"/>
                  </a:lnTo>
                  <a:lnTo>
                    <a:pt x="155" y="390"/>
                  </a:lnTo>
                  <a:lnTo>
                    <a:pt x="158" y="392"/>
                  </a:lnTo>
                  <a:lnTo>
                    <a:pt x="161" y="393"/>
                  </a:lnTo>
                  <a:lnTo>
                    <a:pt x="165" y="395"/>
                  </a:lnTo>
                  <a:lnTo>
                    <a:pt x="168" y="397"/>
                  </a:lnTo>
                  <a:lnTo>
                    <a:pt x="171" y="398"/>
                  </a:lnTo>
                  <a:lnTo>
                    <a:pt x="173" y="402"/>
                  </a:lnTo>
                  <a:lnTo>
                    <a:pt x="176" y="403"/>
                  </a:lnTo>
                  <a:lnTo>
                    <a:pt x="180" y="405"/>
                  </a:lnTo>
                  <a:lnTo>
                    <a:pt x="183" y="407"/>
                  </a:lnTo>
                  <a:lnTo>
                    <a:pt x="186" y="408"/>
                  </a:lnTo>
                  <a:lnTo>
                    <a:pt x="190" y="410"/>
                  </a:lnTo>
                  <a:lnTo>
                    <a:pt x="193" y="412"/>
                  </a:lnTo>
                  <a:lnTo>
                    <a:pt x="195" y="413"/>
                  </a:lnTo>
                  <a:lnTo>
                    <a:pt x="198" y="415"/>
                  </a:lnTo>
                  <a:lnTo>
                    <a:pt x="201" y="417"/>
                  </a:lnTo>
                  <a:lnTo>
                    <a:pt x="205" y="418"/>
                  </a:lnTo>
                  <a:lnTo>
                    <a:pt x="208" y="422"/>
                  </a:lnTo>
                  <a:lnTo>
                    <a:pt x="210" y="423"/>
                  </a:lnTo>
                  <a:lnTo>
                    <a:pt x="213" y="425"/>
                  </a:lnTo>
                  <a:lnTo>
                    <a:pt x="215" y="425"/>
                  </a:lnTo>
                  <a:lnTo>
                    <a:pt x="218" y="427"/>
                  </a:lnTo>
                  <a:lnTo>
                    <a:pt x="221" y="430"/>
                  </a:lnTo>
                  <a:lnTo>
                    <a:pt x="225" y="432"/>
                  </a:lnTo>
                  <a:lnTo>
                    <a:pt x="228" y="433"/>
                  </a:lnTo>
                  <a:lnTo>
                    <a:pt x="231" y="435"/>
                  </a:lnTo>
                  <a:lnTo>
                    <a:pt x="235" y="437"/>
                  </a:lnTo>
                  <a:lnTo>
                    <a:pt x="231" y="435"/>
                  </a:lnTo>
                  <a:lnTo>
                    <a:pt x="230" y="432"/>
                  </a:lnTo>
                  <a:lnTo>
                    <a:pt x="226" y="430"/>
                  </a:lnTo>
                  <a:lnTo>
                    <a:pt x="225" y="427"/>
                  </a:lnTo>
                  <a:lnTo>
                    <a:pt x="221" y="425"/>
                  </a:lnTo>
                  <a:lnTo>
                    <a:pt x="220" y="423"/>
                  </a:lnTo>
                  <a:lnTo>
                    <a:pt x="218" y="422"/>
                  </a:lnTo>
                  <a:lnTo>
                    <a:pt x="215" y="418"/>
                  </a:lnTo>
                  <a:lnTo>
                    <a:pt x="213" y="417"/>
                  </a:lnTo>
                  <a:lnTo>
                    <a:pt x="210" y="413"/>
                  </a:lnTo>
                  <a:lnTo>
                    <a:pt x="210" y="412"/>
                  </a:lnTo>
                  <a:lnTo>
                    <a:pt x="206" y="408"/>
                  </a:lnTo>
                  <a:lnTo>
                    <a:pt x="205" y="408"/>
                  </a:lnTo>
                  <a:lnTo>
                    <a:pt x="201" y="405"/>
                  </a:lnTo>
                  <a:lnTo>
                    <a:pt x="200" y="403"/>
                  </a:lnTo>
                  <a:lnTo>
                    <a:pt x="196" y="400"/>
                  </a:lnTo>
                  <a:lnTo>
                    <a:pt x="195" y="398"/>
                  </a:lnTo>
                  <a:lnTo>
                    <a:pt x="193" y="395"/>
                  </a:lnTo>
                  <a:lnTo>
                    <a:pt x="190" y="393"/>
                  </a:lnTo>
                  <a:lnTo>
                    <a:pt x="188" y="392"/>
                  </a:lnTo>
                  <a:lnTo>
                    <a:pt x="185" y="390"/>
                  </a:lnTo>
                  <a:lnTo>
                    <a:pt x="183" y="387"/>
                  </a:lnTo>
                  <a:lnTo>
                    <a:pt x="180" y="385"/>
                  </a:lnTo>
                  <a:lnTo>
                    <a:pt x="178" y="382"/>
                  </a:lnTo>
                  <a:lnTo>
                    <a:pt x="175" y="380"/>
                  </a:lnTo>
                  <a:lnTo>
                    <a:pt x="173" y="377"/>
                  </a:lnTo>
                  <a:lnTo>
                    <a:pt x="171" y="375"/>
                  </a:lnTo>
                  <a:lnTo>
                    <a:pt x="168" y="373"/>
                  </a:lnTo>
                  <a:lnTo>
                    <a:pt x="166" y="372"/>
                  </a:lnTo>
                  <a:lnTo>
                    <a:pt x="163" y="368"/>
                  </a:lnTo>
                  <a:lnTo>
                    <a:pt x="161" y="367"/>
                  </a:lnTo>
                  <a:lnTo>
                    <a:pt x="158" y="363"/>
                  </a:lnTo>
                  <a:lnTo>
                    <a:pt x="161" y="365"/>
                  </a:lnTo>
                  <a:lnTo>
                    <a:pt x="163" y="365"/>
                  </a:lnTo>
                  <a:lnTo>
                    <a:pt x="166" y="367"/>
                  </a:lnTo>
                  <a:lnTo>
                    <a:pt x="168" y="368"/>
                  </a:lnTo>
                  <a:lnTo>
                    <a:pt x="171" y="368"/>
                  </a:lnTo>
                  <a:lnTo>
                    <a:pt x="173" y="370"/>
                  </a:lnTo>
                  <a:lnTo>
                    <a:pt x="176" y="372"/>
                  </a:lnTo>
                  <a:lnTo>
                    <a:pt x="178" y="372"/>
                  </a:lnTo>
                  <a:lnTo>
                    <a:pt x="181" y="373"/>
                  </a:lnTo>
                  <a:lnTo>
                    <a:pt x="183" y="373"/>
                  </a:lnTo>
                  <a:lnTo>
                    <a:pt x="185" y="375"/>
                  </a:lnTo>
                  <a:lnTo>
                    <a:pt x="188" y="375"/>
                  </a:lnTo>
                  <a:lnTo>
                    <a:pt x="190" y="375"/>
                  </a:lnTo>
                  <a:lnTo>
                    <a:pt x="193" y="377"/>
                  </a:lnTo>
                  <a:lnTo>
                    <a:pt x="195" y="378"/>
                  </a:lnTo>
                  <a:lnTo>
                    <a:pt x="198" y="378"/>
                  </a:lnTo>
                  <a:lnTo>
                    <a:pt x="200" y="380"/>
                  </a:lnTo>
                  <a:lnTo>
                    <a:pt x="203" y="382"/>
                  </a:lnTo>
                  <a:lnTo>
                    <a:pt x="205" y="382"/>
                  </a:lnTo>
                  <a:lnTo>
                    <a:pt x="208" y="383"/>
                  </a:lnTo>
                  <a:lnTo>
                    <a:pt x="210" y="383"/>
                  </a:lnTo>
                  <a:lnTo>
                    <a:pt x="211" y="385"/>
                  </a:lnTo>
                  <a:lnTo>
                    <a:pt x="213" y="387"/>
                  </a:lnTo>
                  <a:lnTo>
                    <a:pt x="216" y="387"/>
                  </a:lnTo>
                  <a:lnTo>
                    <a:pt x="218" y="388"/>
                  </a:lnTo>
                  <a:lnTo>
                    <a:pt x="221" y="390"/>
                  </a:lnTo>
                  <a:lnTo>
                    <a:pt x="223" y="390"/>
                  </a:lnTo>
                  <a:lnTo>
                    <a:pt x="226" y="392"/>
                  </a:lnTo>
                  <a:lnTo>
                    <a:pt x="228" y="392"/>
                  </a:lnTo>
                  <a:lnTo>
                    <a:pt x="231" y="392"/>
                  </a:lnTo>
                  <a:lnTo>
                    <a:pt x="233" y="393"/>
                  </a:lnTo>
                  <a:lnTo>
                    <a:pt x="235" y="395"/>
                  </a:lnTo>
                  <a:lnTo>
                    <a:pt x="233" y="392"/>
                  </a:lnTo>
                  <a:lnTo>
                    <a:pt x="231" y="392"/>
                  </a:lnTo>
                  <a:lnTo>
                    <a:pt x="228" y="390"/>
                  </a:lnTo>
                  <a:lnTo>
                    <a:pt x="226" y="388"/>
                  </a:lnTo>
                  <a:lnTo>
                    <a:pt x="223" y="387"/>
                  </a:lnTo>
                  <a:lnTo>
                    <a:pt x="221" y="385"/>
                  </a:lnTo>
                  <a:lnTo>
                    <a:pt x="220" y="383"/>
                  </a:lnTo>
                  <a:lnTo>
                    <a:pt x="216" y="382"/>
                  </a:lnTo>
                  <a:lnTo>
                    <a:pt x="215" y="380"/>
                  </a:lnTo>
                  <a:lnTo>
                    <a:pt x="211" y="378"/>
                  </a:lnTo>
                  <a:lnTo>
                    <a:pt x="210" y="377"/>
                  </a:lnTo>
                  <a:lnTo>
                    <a:pt x="210" y="375"/>
                  </a:lnTo>
                  <a:lnTo>
                    <a:pt x="206" y="375"/>
                  </a:lnTo>
                  <a:lnTo>
                    <a:pt x="205" y="373"/>
                  </a:lnTo>
                  <a:lnTo>
                    <a:pt x="201" y="370"/>
                  </a:lnTo>
                  <a:lnTo>
                    <a:pt x="200" y="368"/>
                  </a:lnTo>
                  <a:lnTo>
                    <a:pt x="196" y="367"/>
                  </a:lnTo>
                  <a:lnTo>
                    <a:pt x="195" y="365"/>
                  </a:lnTo>
                  <a:lnTo>
                    <a:pt x="193" y="363"/>
                  </a:lnTo>
                  <a:lnTo>
                    <a:pt x="190" y="362"/>
                  </a:lnTo>
                  <a:lnTo>
                    <a:pt x="188" y="360"/>
                  </a:lnTo>
                  <a:lnTo>
                    <a:pt x="185" y="358"/>
                  </a:lnTo>
                  <a:lnTo>
                    <a:pt x="183" y="358"/>
                  </a:lnTo>
                  <a:lnTo>
                    <a:pt x="180" y="357"/>
                  </a:lnTo>
                  <a:lnTo>
                    <a:pt x="178" y="355"/>
                  </a:lnTo>
                  <a:lnTo>
                    <a:pt x="175" y="353"/>
                  </a:lnTo>
                  <a:lnTo>
                    <a:pt x="173" y="352"/>
                  </a:lnTo>
                  <a:lnTo>
                    <a:pt x="171" y="350"/>
                  </a:lnTo>
                  <a:lnTo>
                    <a:pt x="168" y="348"/>
                  </a:lnTo>
                  <a:lnTo>
                    <a:pt x="166" y="347"/>
                  </a:lnTo>
                  <a:lnTo>
                    <a:pt x="163" y="343"/>
                  </a:lnTo>
                  <a:lnTo>
                    <a:pt x="161" y="342"/>
                  </a:lnTo>
                  <a:lnTo>
                    <a:pt x="165" y="343"/>
                  </a:lnTo>
                  <a:lnTo>
                    <a:pt x="166" y="345"/>
                  </a:lnTo>
                  <a:lnTo>
                    <a:pt x="170" y="345"/>
                  </a:lnTo>
                  <a:lnTo>
                    <a:pt x="173" y="347"/>
                  </a:lnTo>
                  <a:lnTo>
                    <a:pt x="175" y="347"/>
                  </a:lnTo>
                  <a:lnTo>
                    <a:pt x="178" y="348"/>
                  </a:lnTo>
                  <a:lnTo>
                    <a:pt x="181" y="350"/>
                  </a:lnTo>
                  <a:lnTo>
                    <a:pt x="185" y="350"/>
                  </a:lnTo>
                  <a:lnTo>
                    <a:pt x="186" y="352"/>
                  </a:lnTo>
                  <a:lnTo>
                    <a:pt x="190" y="352"/>
                  </a:lnTo>
                  <a:lnTo>
                    <a:pt x="193" y="353"/>
                  </a:lnTo>
                  <a:lnTo>
                    <a:pt x="195" y="353"/>
                  </a:lnTo>
                  <a:lnTo>
                    <a:pt x="198" y="355"/>
                  </a:lnTo>
                  <a:lnTo>
                    <a:pt x="201" y="357"/>
                  </a:lnTo>
                  <a:lnTo>
                    <a:pt x="203" y="357"/>
                  </a:lnTo>
                  <a:lnTo>
                    <a:pt x="206" y="358"/>
                  </a:lnTo>
                  <a:lnTo>
                    <a:pt x="210" y="358"/>
                  </a:lnTo>
                  <a:lnTo>
                    <a:pt x="210" y="358"/>
                  </a:lnTo>
                  <a:lnTo>
                    <a:pt x="213" y="360"/>
                  </a:lnTo>
                  <a:lnTo>
                    <a:pt x="216" y="360"/>
                  </a:lnTo>
                  <a:lnTo>
                    <a:pt x="218" y="362"/>
                  </a:lnTo>
                  <a:lnTo>
                    <a:pt x="221" y="362"/>
                  </a:lnTo>
                  <a:lnTo>
                    <a:pt x="225" y="363"/>
                  </a:lnTo>
                  <a:lnTo>
                    <a:pt x="226" y="365"/>
                  </a:lnTo>
                  <a:lnTo>
                    <a:pt x="230" y="365"/>
                  </a:lnTo>
                  <a:lnTo>
                    <a:pt x="233" y="367"/>
                  </a:lnTo>
                  <a:lnTo>
                    <a:pt x="235" y="367"/>
                  </a:lnTo>
                  <a:lnTo>
                    <a:pt x="238" y="368"/>
                  </a:lnTo>
                  <a:lnTo>
                    <a:pt x="241" y="370"/>
                  </a:lnTo>
                  <a:lnTo>
                    <a:pt x="245" y="370"/>
                  </a:lnTo>
                  <a:lnTo>
                    <a:pt x="246" y="372"/>
                  </a:lnTo>
                  <a:lnTo>
                    <a:pt x="250" y="372"/>
                  </a:lnTo>
                  <a:lnTo>
                    <a:pt x="246" y="370"/>
                  </a:lnTo>
                  <a:lnTo>
                    <a:pt x="245" y="368"/>
                  </a:lnTo>
                  <a:lnTo>
                    <a:pt x="243" y="367"/>
                  </a:lnTo>
                  <a:lnTo>
                    <a:pt x="240" y="365"/>
                  </a:lnTo>
                  <a:lnTo>
                    <a:pt x="238" y="363"/>
                  </a:lnTo>
                  <a:lnTo>
                    <a:pt x="235" y="362"/>
                  </a:lnTo>
                  <a:lnTo>
                    <a:pt x="233" y="358"/>
                  </a:lnTo>
                  <a:lnTo>
                    <a:pt x="231" y="358"/>
                  </a:lnTo>
                  <a:lnTo>
                    <a:pt x="228" y="357"/>
                  </a:lnTo>
                  <a:lnTo>
                    <a:pt x="226" y="355"/>
                  </a:lnTo>
                  <a:lnTo>
                    <a:pt x="223" y="353"/>
                  </a:lnTo>
                  <a:lnTo>
                    <a:pt x="221" y="352"/>
                  </a:lnTo>
                  <a:lnTo>
                    <a:pt x="218" y="350"/>
                  </a:lnTo>
                  <a:lnTo>
                    <a:pt x="216" y="348"/>
                  </a:lnTo>
                  <a:lnTo>
                    <a:pt x="215" y="345"/>
                  </a:lnTo>
                  <a:lnTo>
                    <a:pt x="211" y="343"/>
                  </a:lnTo>
                  <a:lnTo>
                    <a:pt x="210" y="342"/>
                  </a:lnTo>
                  <a:lnTo>
                    <a:pt x="208" y="342"/>
                  </a:lnTo>
                  <a:lnTo>
                    <a:pt x="206" y="340"/>
                  </a:lnTo>
                  <a:lnTo>
                    <a:pt x="205" y="338"/>
                  </a:lnTo>
                  <a:lnTo>
                    <a:pt x="201" y="337"/>
                  </a:lnTo>
                  <a:lnTo>
                    <a:pt x="200" y="335"/>
                  </a:lnTo>
                  <a:lnTo>
                    <a:pt x="196" y="333"/>
                  </a:lnTo>
                  <a:lnTo>
                    <a:pt x="195" y="332"/>
                  </a:lnTo>
                  <a:lnTo>
                    <a:pt x="193" y="328"/>
                  </a:lnTo>
                  <a:lnTo>
                    <a:pt x="190" y="326"/>
                  </a:lnTo>
                  <a:lnTo>
                    <a:pt x="188" y="325"/>
                  </a:lnTo>
                  <a:lnTo>
                    <a:pt x="185" y="325"/>
                  </a:lnTo>
                  <a:lnTo>
                    <a:pt x="183" y="323"/>
                  </a:lnTo>
                  <a:lnTo>
                    <a:pt x="180" y="321"/>
                  </a:lnTo>
                  <a:lnTo>
                    <a:pt x="178" y="320"/>
                  </a:lnTo>
                  <a:lnTo>
                    <a:pt x="176" y="318"/>
                  </a:lnTo>
                  <a:lnTo>
                    <a:pt x="178" y="320"/>
                  </a:lnTo>
                  <a:lnTo>
                    <a:pt x="180" y="320"/>
                  </a:lnTo>
                  <a:lnTo>
                    <a:pt x="183" y="321"/>
                  </a:lnTo>
                  <a:lnTo>
                    <a:pt x="185" y="321"/>
                  </a:lnTo>
                  <a:lnTo>
                    <a:pt x="186" y="323"/>
                  </a:lnTo>
                  <a:lnTo>
                    <a:pt x="190" y="325"/>
                  </a:lnTo>
                  <a:lnTo>
                    <a:pt x="191" y="325"/>
                  </a:lnTo>
                  <a:lnTo>
                    <a:pt x="193" y="325"/>
                  </a:lnTo>
                  <a:lnTo>
                    <a:pt x="196" y="326"/>
                  </a:lnTo>
                  <a:lnTo>
                    <a:pt x="198" y="326"/>
                  </a:lnTo>
                  <a:lnTo>
                    <a:pt x="200" y="328"/>
                  </a:lnTo>
                  <a:lnTo>
                    <a:pt x="203" y="330"/>
                  </a:lnTo>
                  <a:lnTo>
                    <a:pt x="205" y="330"/>
                  </a:lnTo>
                  <a:lnTo>
                    <a:pt x="206" y="332"/>
                  </a:lnTo>
                  <a:lnTo>
                    <a:pt x="210" y="332"/>
                  </a:lnTo>
                  <a:lnTo>
                    <a:pt x="210" y="333"/>
                  </a:lnTo>
                  <a:lnTo>
                    <a:pt x="211" y="335"/>
                  </a:lnTo>
                  <a:lnTo>
                    <a:pt x="215" y="335"/>
                  </a:lnTo>
                  <a:lnTo>
                    <a:pt x="216" y="337"/>
                  </a:lnTo>
                  <a:lnTo>
                    <a:pt x="220" y="338"/>
                  </a:lnTo>
                  <a:lnTo>
                    <a:pt x="221" y="338"/>
                  </a:lnTo>
                  <a:lnTo>
                    <a:pt x="223" y="340"/>
                  </a:lnTo>
                  <a:lnTo>
                    <a:pt x="226" y="342"/>
                  </a:lnTo>
                  <a:lnTo>
                    <a:pt x="228" y="342"/>
                  </a:lnTo>
                  <a:lnTo>
                    <a:pt x="230" y="342"/>
                  </a:lnTo>
                  <a:lnTo>
                    <a:pt x="233" y="343"/>
                  </a:lnTo>
                  <a:lnTo>
                    <a:pt x="235" y="343"/>
                  </a:lnTo>
                  <a:lnTo>
                    <a:pt x="236" y="345"/>
                  </a:lnTo>
                  <a:lnTo>
                    <a:pt x="240" y="347"/>
                  </a:lnTo>
                  <a:lnTo>
                    <a:pt x="241" y="347"/>
                  </a:lnTo>
                  <a:lnTo>
                    <a:pt x="243" y="348"/>
                  </a:lnTo>
                  <a:lnTo>
                    <a:pt x="246" y="350"/>
                  </a:lnTo>
                  <a:lnTo>
                    <a:pt x="243" y="347"/>
                  </a:lnTo>
                  <a:lnTo>
                    <a:pt x="241" y="345"/>
                  </a:lnTo>
                  <a:lnTo>
                    <a:pt x="238" y="343"/>
                  </a:lnTo>
                  <a:lnTo>
                    <a:pt x="236" y="342"/>
                  </a:lnTo>
                  <a:lnTo>
                    <a:pt x="233" y="342"/>
                  </a:lnTo>
                  <a:lnTo>
                    <a:pt x="231" y="338"/>
                  </a:lnTo>
                  <a:lnTo>
                    <a:pt x="228" y="337"/>
                  </a:lnTo>
                  <a:lnTo>
                    <a:pt x="226" y="335"/>
                  </a:lnTo>
                  <a:lnTo>
                    <a:pt x="223" y="333"/>
                  </a:lnTo>
                  <a:lnTo>
                    <a:pt x="221" y="332"/>
                  </a:lnTo>
                  <a:lnTo>
                    <a:pt x="218" y="328"/>
                  </a:lnTo>
                  <a:lnTo>
                    <a:pt x="216" y="326"/>
                  </a:lnTo>
                  <a:lnTo>
                    <a:pt x="215" y="325"/>
                  </a:lnTo>
                  <a:lnTo>
                    <a:pt x="211" y="325"/>
                  </a:lnTo>
                  <a:lnTo>
                    <a:pt x="210" y="323"/>
                  </a:lnTo>
                  <a:lnTo>
                    <a:pt x="208" y="320"/>
                  </a:lnTo>
                  <a:lnTo>
                    <a:pt x="206" y="318"/>
                  </a:lnTo>
                  <a:lnTo>
                    <a:pt x="203" y="316"/>
                  </a:lnTo>
                  <a:lnTo>
                    <a:pt x="201" y="315"/>
                  </a:lnTo>
                  <a:lnTo>
                    <a:pt x="198" y="313"/>
                  </a:lnTo>
                  <a:lnTo>
                    <a:pt x="196" y="310"/>
                  </a:lnTo>
                  <a:lnTo>
                    <a:pt x="195" y="308"/>
                  </a:lnTo>
                  <a:lnTo>
                    <a:pt x="191" y="308"/>
                  </a:lnTo>
                  <a:lnTo>
                    <a:pt x="190" y="306"/>
                  </a:lnTo>
                  <a:lnTo>
                    <a:pt x="186" y="305"/>
                  </a:lnTo>
                  <a:lnTo>
                    <a:pt x="185" y="303"/>
                  </a:lnTo>
                  <a:lnTo>
                    <a:pt x="181" y="300"/>
                  </a:lnTo>
                  <a:lnTo>
                    <a:pt x="180" y="298"/>
                  </a:lnTo>
                  <a:lnTo>
                    <a:pt x="176" y="296"/>
                  </a:lnTo>
                  <a:lnTo>
                    <a:pt x="175" y="295"/>
                  </a:lnTo>
                  <a:lnTo>
                    <a:pt x="171" y="293"/>
                  </a:lnTo>
                  <a:lnTo>
                    <a:pt x="170" y="291"/>
                  </a:lnTo>
                  <a:lnTo>
                    <a:pt x="173" y="291"/>
                  </a:lnTo>
                  <a:lnTo>
                    <a:pt x="175" y="293"/>
                  </a:lnTo>
                  <a:lnTo>
                    <a:pt x="178" y="293"/>
                  </a:lnTo>
                  <a:lnTo>
                    <a:pt x="181" y="295"/>
                  </a:lnTo>
                  <a:lnTo>
                    <a:pt x="183" y="295"/>
                  </a:lnTo>
                  <a:lnTo>
                    <a:pt x="186" y="296"/>
                  </a:lnTo>
                  <a:lnTo>
                    <a:pt x="190" y="298"/>
                  </a:lnTo>
                  <a:lnTo>
                    <a:pt x="191" y="298"/>
                  </a:lnTo>
                  <a:lnTo>
                    <a:pt x="195" y="300"/>
                  </a:lnTo>
                  <a:lnTo>
                    <a:pt x="198" y="300"/>
                  </a:lnTo>
                  <a:lnTo>
                    <a:pt x="200" y="301"/>
                  </a:lnTo>
                  <a:lnTo>
                    <a:pt x="203" y="301"/>
                  </a:lnTo>
                  <a:lnTo>
                    <a:pt x="206" y="303"/>
                  </a:lnTo>
                  <a:lnTo>
                    <a:pt x="208" y="305"/>
                  </a:lnTo>
                  <a:lnTo>
                    <a:pt x="210" y="305"/>
                  </a:lnTo>
                  <a:lnTo>
                    <a:pt x="213" y="306"/>
                  </a:lnTo>
                  <a:lnTo>
                    <a:pt x="215" y="306"/>
                  </a:lnTo>
                  <a:lnTo>
                    <a:pt x="218" y="308"/>
                  </a:lnTo>
                  <a:lnTo>
                    <a:pt x="221" y="308"/>
                  </a:lnTo>
                  <a:lnTo>
                    <a:pt x="223" y="308"/>
                  </a:lnTo>
                  <a:lnTo>
                    <a:pt x="226" y="310"/>
                  </a:lnTo>
                  <a:lnTo>
                    <a:pt x="230" y="310"/>
                  </a:lnTo>
                  <a:lnTo>
                    <a:pt x="231" y="311"/>
                  </a:lnTo>
                  <a:lnTo>
                    <a:pt x="235" y="311"/>
                  </a:lnTo>
                  <a:lnTo>
                    <a:pt x="238" y="313"/>
                  </a:lnTo>
                  <a:lnTo>
                    <a:pt x="240" y="313"/>
                  </a:lnTo>
                  <a:lnTo>
                    <a:pt x="243" y="315"/>
                  </a:lnTo>
                  <a:lnTo>
                    <a:pt x="246" y="316"/>
                  </a:lnTo>
                  <a:lnTo>
                    <a:pt x="248" y="316"/>
                  </a:lnTo>
                  <a:lnTo>
                    <a:pt x="251" y="318"/>
                  </a:lnTo>
                  <a:lnTo>
                    <a:pt x="255" y="318"/>
                  </a:lnTo>
                  <a:lnTo>
                    <a:pt x="256" y="320"/>
                  </a:lnTo>
                  <a:lnTo>
                    <a:pt x="255" y="318"/>
                  </a:lnTo>
                  <a:lnTo>
                    <a:pt x="255" y="316"/>
                  </a:lnTo>
                  <a:lnTo>
                    <a:pt x="253" y="316"/>
                  </a:lnTo>
                  <a:lnTo>
                    <a:pt x="251" y="315"/>
                  </a:lnTo>
                  <a:lnTo>
                    <a:pt x="250" y="313"/>
                  </a:lnTo>
                  <a:lnTo>
                    <a:pt x="248" y="311"/>
                  </a:lnTo>
                  <a:lnTo>
                    <a:pt x="246" y="311"/>
                  </a:lnTo>
                  <a:lnTo>
                    <a:pt x="245" y="310"/>
                  </a:lnTo>
                  <a:lnTo>
                    <a:pt x="243" y="308"/>
                  </a:lnTo>
                  <a:lnTo>
                    <a:pt x="241" y="308"/>
                  </a:lnTo>
                  <a:lnTo>
                    <a:pt x="240" y="308"/>
                  </a:lnTo>
                  <a:lnTo>
                    <a:pt x="238" y="306"/>
                  </a:lnTo>
                  <a:lnTo>
                    <a:pt x="236" y="305"/>
                  </a:lnTo>
                  <a:lnTo>
                    <a:pt x="235" y="303"/>
                  </a:lnTo>
                  <a:lnTo>
                    <a:pt x="233" y="301"/>
                  </a:lnTo>
                  <a:lnTo>
                    <a:pt x="231" y="300"/>
                  </a:lnTo>
                  <a:lnTo>
                    <a:pt x="230" y="300"/>
                  </a:lnTo>
                  <a:lnTo>
                    <a:pt x="228" y="298"/>
                  </a:lnTo>
                  <a:lnTo>
                    <a:pt x="226" y="296"/>
                  </a:lnTo>
                  <a:lnTo>
                    <a:pt x="225" y="295"/>
                  </a:lnTo>
                  <a:lnTo>
                    <a:pt x="223" y="295"/>
                  </a:lnTo>
                  <a:lnTo>
                    <a:pt x="221" y="293"/>
                  </a:lnTo>
                  <a:lnTo>
                    <a:pt x="221" y="291"/>
                  </a:lnTo>
                  <a:lnTo>
                    <a:pt x="220" y="291"/>
                  </a:lnTo>
                  <a:lnTo>
                    <a:pt x="218" y="291"/>
                  </a:lnTo>
                  <a:lnTo>
                    <a:pt x="216" y="290"/>
                  </a:lnTo>
                  <a:lnTo>
                    <a:pt x="215" y="288"/>
                  </a:lnTo>
                  <a:lnTo>
                    <a:pt x="213" y="288"/>
                  </a:lnTo>
                  <a:lnTo>
                    <a:pt x="211" y="286"/>
                  </a:lnTo>
                  <a:lnTo>
                    <a:pt x="210" y="285"/>
                  </a:lnTo>
                  <a:lnTo>
                    <a:pt x="210" y="283"/>
                  </a:lnTo>
                  <a:lnTo>
                    <a:pt x="211" y="285"/>
                  </a:lnTo>
                  <a:lnTo>
                    <a:pt x="213" y="285"/>
                  </a:lnTo>
                  <a:lnTo>
                    <a:pt x="215" y="286"/>
                  </a:lnTo>
                  <a:lnTo>
                    <a:pt x="218" y="288"/>
                  </a:lnTo>
                  <a:lnTo>
                    <a:pt x="220" y="288"/>
                  </a:lnTo>
                  <a:lnTo>
                    <a:pt x="221" y="290"/>
                  </a:lnTo>
                  <a:lnTo>
                    <a:pt x="225" y="290"/>
                  </a:lnTo>
                  <a:lnTo>
                    <a:pt x="226" y="291"/>
                  </a:lnTo>
                  <a:lnTo>
                    <a:pt x="230" y="291"/>
                  </a:lnTo>
                  <a:lnTo>
                    <a:pt x="231" y="291"/>
                  </a:lnTo>
                  <a:lnTo>
                    <a:pt x="233" y="291"/>
                  </a:lnTo>
                  <a:lnTo>
                    <a:pt x="236" y="293"/>
                  </a:lnTo>
                  <a:lnTo>
                    <a:pt x="238" y="293"/>
                  </a:lnTo>
                  <a:lnTo>
                    <a:pt x="240" y="295"/>
                  </a:lnTo>
                  <a:lnTo>
                    <a:pt x="243" y="295"/>
                  </a:lnTo>
                  <a:lnTo>
                    <a:pt x="245" y="296"/>
                  </a:lnTo>
                  <a:lnTo>
                    <a:pt x="246" y="298"/>
                  </a:lnTo>
                  <a:lnTo>
                    <a:pt x="250" y="298"/>
                  </a:lnTo>
                  <a:lnTo>
                    <a:pt x="251" y="300"/>
                  </a:lnTo>
                  <a:lnTo>
                    <a:pt x="255" y="300"/>
                  </a:lnTo>
                  <a:lnTo>
                    <a:pt x="256" y="301"/>
                  </a:lnTo>
                  <a:lnTo>
                    <a:pt x="258" y="301"/>
                  </a:lnTo>
                  <a:lnTo>
                    <a:pt x="261" y="303"/>
                  </a:lnTo>
                  <a:lnTo>
                    <a:pt x="263" y="303"/>
                  </a:lnTo>
                  <a:lnTo>
                    <a:pt x="265" y="305"/>
                  </a:lnTo>
                  <a:lnTo>
                    <a:pt x="268" y="305"/>
                  </a:lnTo>
                  <a:lnTo>
                    <a:pt x="269" y="306"/>
                  </a:lnTo>
                  <a:lnTo>
                    <a:pt x="273" y="308"/>
                  </a:lnTo>
                  <a:lnTo>
                    <a:pt x="274" y="308"/>
                  </a:lnTo>
                  <a:lnTo>
                    <a:pt x="276" y="308"/>
                  </a:lnTo>
                  <a:lnTo>
                    <a:pt x="279" y="308"/>
                  </a:lnTo>
                  <a:lnTo>
                    <a:pt x="281" y="310"/>
                  </a:lnTo>
                  <a:lnTo>
                    <a:pt x="279" y="308"/>
                  </a:lnTo>
                  <a:lnTo>
                    <a:pt x="278" y="306"/>
                  </a:lnTo>
                  <a:lnTo>
                    <a:pt x="274" y="305"/>
                  </a:lnTo>
                  <a:lnTo>
                    <a:pt x="273" y="303"/>
                  </a:lnTo>
                  <a:lnTo>
                    <a:pt x="271" y="301"/>
                  </a:lnTo>
                  <a:lnTo>
                    <a:pt x="269" y="300"/>
                  </a:lnTo>
                  <a:lnTo>
                    <a:pt x="268" y="298"/>
                  </a:lnTo>
                  <a:lnTo>
                    <a:pt x="265" y="296"/>
                  </a:lnTo>
                  <a:lnTo>
                    <a:pt x="263" y="293"/>
                  </a:lnTo>
                  <a:lnTo>
                    <a:pt x="261" y="291"/>
                  </a:lnTo>
                  <a:lnTo>
                    <a:pt x="260" y="291"/>
                  </a:lnTo>
                  <a:lnTo>
                    <a:pt x="258" y="290"/>
                  </a:lnTo>
                  <a:lnTo>
                    <a:pt x="256" y="288"/>
                  </a:lnTo>
                  <a:lnTo>
                    <a:pt x="253" y="286"/>
                  </a:lnTo>
                  <a:lnTo>
                    <a:pt x="251" y="283"/>
                  </a:lnTo>
                  <a:lnTo>
                    <a:pt x="250" y="281"/>
                  </a:lnTo>
                  <a:lnTo>
                    <a:pt x="248" y="280"/>
                  </a:lnTo>
                  <a:lnTo>
                    <a:pt x="246" y="278"/>
                  </a:lnTo>
                  <a:lnTo>
                    <a:pt x="243" y="276"/>
                  </a:lnTo>
                  <a:lnTo>
                    <a:pt x="241" y="275"/>
                  </a:lnTo>
                  <a:lnTo>
                    <a:pt x="240" y="273"/>
                  </a:lnTo>
                  <a:lnTo>
                    <a:pt x="238" y="271"/>
                  </a:lnTo>
                  <a:lnTo>
                    <a:pt x="236" y="270"/>
                  </a:lnTo>
                  <a:lnTo>
                    <a:pt x="233" y="268"/>
                  </a:lnTo>
                  <a:lnTo>
                    <a:pt x="231" y="266"/>
                  </a:lnTo>
                  <a:lnTo>
                    <a:pt x="230" y="265"/>
                  </a:lnTo>
                  <a:lnTo>
                    <a:pt x="228" y="261"/>
                  </a:lnTo>
                  <a:lnTo>
                    <a:pt x="226" y="260"/>
                  </a:lnTo>
                  <a:lnTo>
                    <a:pt x="225" y="258"/>
                  </a:lnTo>
                  <a:lnTo>
                    <a:pt x="221" y="258"/>
                  </a:lnTo>
                  <a:lnTo>
                    <a:pt x="220" y="256"/>
                  </a:lnTo>
                  <a:lnTo>
                    <a:pt x="218" y="255"/>
                  </a:lnTo>
                  <a:lnTo>
                    <a:pt x="220" y="255"/>
                  </a:lnTo>
                  <a:lnTo>
                    <a:pt x="223" y="256"/>
                  </a:lnTo>
                  <a:lnTo>
                    <a:pt x="225" y="258"/>
                  </a:lnTo>
                  <a:lnTo>
                    <a:pt x="228" y="258"/>
                  </a:lnTo>
                  <a:lnTo>
                    <a:pt x="230" y="258"/>
                  </a:lnTo>
                  <a:lnTo>
                    <a:pt x="233" y="260"/>
                  </a:lnTo>
                  <a:lnTo>
                    <a:pt x="235" y="261"/>
                  </a:lnTo>
                  <a:lnTo>
                    <a:pt x="238" y="261"/>
                  </a:lnTo>
                  <a:lnTo>
                    <a:pt x="240" y="263"/>
                  </a:lnTo>
                  <a:lnTo>
                    <a:pt x="243" y="265"/>
                  </a:lnTo>
                  <a:lnTo>
                    <a:pt x="245" y="266"/>
                  </a:lnTo>
                  <a:lnTo>
                    <a:pt x="248" y="266"/>
                  </a:lnTo>
                  <a:lnTo>
                    <a:pt x="251" y="268"/>
                  </a:lnTo>
                  <a:lnTo>
                    <a:pt x="253" y="270"/>
                  </a:lnTo>
                  <a:lnTo>
                    <a:pt x="256" y="271"/>
                  </a:lnTo>
                  <a:lnTo>
                    <a:pt x="258" y="271"/>
                  </a:lnTo>
                  <a:lnTo>
                    <a:pt x="261" y="273"/>
                  </a:lnTo>
                  <a:lnTo>
                    <a:pt x="263" y="275"/>
                  </a:lnTo>
                  <a:lnTo>
                    <a:pt x="266" y="275"/>
                  </a:lnTo>
                  <a:lnTo>
                    <a:pt x="268" y="275"/>
                  </a:lnTo>
                  <a:lnTo>
                    <a:pt x="271" y="276"/>
                  </a:lnTo>
                  <a:lnTo>
                    <a:pt x="273" y="278"/>
                  </a:lnTo>
                  <a:lnTo>
                    <a:pt x="276" y="278"/>
                  </a:lnTo>
                  <a:lnTo>
                    <a:pt x="278" y="280"/>
                  </a:lnTo>
                  <a:lnTo>
                    <a:pt x="281" y="281"/>
                  </a:lnTo>
                  <a:lnTo>
                    <a:pt x="283" y="283"/>
                  </a:lnTo>
                  <a:lnTo>
                    <a:pt x="286" y="283"/>
                  </a:lnTo>
                  <a:lnTo>
                    <a:pt x="288" y="285"/>
                  </a:lnTo>
                  <a:lnTo>
                    <a:pt x="289" y="286"/>
                  </a:lnTo>
                  <a:lnTo>
                    <a:pt x="291" y="288"/>
                  </a:lnTo>
                  <a:lnTo>
                    <a:pt x="294" y="288"/>
                  </a:lnTo>
                  <a:lnTo>
                    <a:pt x="296" y="290"/>
                  </a:lnTo>
                  <a:lnTo>
                    <a:pt x="294" y="288"/>
                  </a:lnTo>
                  <a:lnTo>
                    <a:pt x="293" y="285"/>
                  </a:lnTo>
                  <a:lnTo>
                    <a:pt x="289" y="283"/>
                  </a:lnTo>
                  <a:lnTo>
                    <a:pt x="289" y="281"/>
                  </a:lnTo>
                  <a:lnTo>
                    <a:pt x="288" y="280"/>
                  </a:lnTo>
                  <a:lnTo>
                    <a:pt x="284" y="276"/>
                  </a:lnTo>
                  <a:lnTo>
                    <a:pt x="283" y="275"/>
                  </a:lnTo>
                  <a:lnTo>
                    <a:pt x="281" y="275"/>
                  </a:lnTo>
                  <a:lnTo>
                    <a:pt x="278" y="271"/>
                  </a:lnTo>
                  <a:lnTo>
                    <a:pt x="276" y="270"/>
                  </a:lnTo>
                  <a:lnTo>
                    <a:pt x="274" y="268"/>
                  </a:lnTo>
                  <a:lnTo>
                    <a:pt x="271" y="265"/>
                  </a:lnTo>
                  <a:lnTo>
                    <a:pt x="269" y="263"/>
                  </a:lnTo>
                  <a:lnTo>
                    <a:pt x="268" y="261"/>
                  </a:lnTo>
                  <a:lnTo>
                    <a:pt x="265" y="260"/>
                  </a:lnTo>
                  <a:lnTo>
                    <a:pt x="263" y="258"/>
                  </a:lnTo>
                  <a:lnTo>
                    <a:pt x="261" y="256"/>
                  </a:lnTo>
                  <a:lnTo>
                    <a:pt x="260" y="255"/>
                  </a:lnTo>
                  <a:lnTo>
                    <a:pt x="256" y="251"/>
                  </a:lnTo>
                  <a:lnTo>
                    <a:pt x="255" y="250"/>
                  </a:lnTo>
                  <a:lnTo>
                    <a:pt x="253" y="248"/>
                  </a:lnTo>
                  <a:lnTo>
                    <a:pt x="250" y="246"/>
                  </a:lnTo>
                  <a:lnTo>
                    <a:pt x="248" y="243"/>
                  </a:lnTo>
                  <a:lnTo>
                    <a:pt x="246" y="241"/>
                  </a:lnTo>
                  <a:lnTo>
                    <a:pt x="243" y="241"/>
                  </a:lnTo>
                  <a:lnTo>
                    <a:pt x="241" y="238"/>
                  </a:lnTo>
                  <a:lnTo>
                    <a:pt x="240" y="236"/>
                  </a:lnTo>
                  <a:lnTo>
                    <a:pt x="236" y="235"/>
                  </a:lnTo>
                  <a:lnTo>
                    <a:pt x="235" y="231"/>
                  </a:lnTo>
                  <a:lnTo>
                    <a:pt x="233" y="230"/>
                  </a:lnTo>
                  <a:lnTo>
                    <a:pt x="230" y="228"/>
                  </a:lnTo>
                  <a:lnTo>
                    <a:pt x="228" y="226"/>
                  </a:lnTo>
                  <a:lnTo>
                    <a:pt x="231" y="226"/>
                  </a:lnTo>
                  <a:lnTo>
                    <a:pt x="233" y="228"/>
                  </a:lnTo>
                  <a:lnTo>
                    <a:pt x="236" y="230"/>
                  </a:lnTo>
                  <a:lnTo>
                    <a:pt x="238" y="231"/>
                  </a:lnTo>
                  <a:lnTo>
                    <a:pt x="241" y="231"/>
                  </a:lnTo>
                  <a:lnTo>
                    <a:pt x="245" y="233"/>
                  </a:lnTo>
                  <a:lnTo>
                    <a:pt x="246" y="235"/>
                  </a:lnTo>
                  <a:lnTo>
                    <a:pt x="250" y="235"/>
                  </a:lnTo>
                  <a:lnTo>
                    <a:pt x="251" y="236"/>
                  </a:lnTo>
                  <a:lnTo>
                    <a:pt x="255" y="238"/>
                  </a:lnTo>
                  <a:lnTo>
                    <a:pt x="258" y="240"/>
                  </a:lnTo>
                  <a:lnTo>
                    <a:pt x="260" y="240"/>
                  </a:lnTo>
                  <a:lnTo>
                    <a:pt x="263" y="241"/>
                  </a:lnTo>
                  <a:lnTo>
                    <a:pt x="265" y="241"/>
                  </a:lnTo>
                  <a:lnTo>
                    <a:pt x="268" y="243"/>
                  </a:lnTo>
                  <a:lnTo>
                    <a:pt x="271" y="245"/>
                  </a:lnTo>
                  <a:lnTo>
                    <a:pt x="273" y="245"/>
                  </a:lnTo>
                  <a:lnTo>
                    <a:pt x="276" y="246"/>
                  </a:lnTo>
                  <a:lnTo>
                    <a:pt x="278" y="248"/>
                  </a:lnTo>
                  <a:lnTo>
                    <a:pt x="281" y="250"/>
                  </a:lnTo>
                  <a:lnTo>
                    <a:pt x="283" y="250"/>
                  </a:lnTo>
                  <a:lnTo>
                    <a:pt x="286" y="251"/>
                  </a:lnTo>
                  <a:lnTo>
                    <a:pt x="289" y="253"/>
                  </a:lnTo>
                  <a:lnTo>
                    <a:pt x="289" y="255"/>
                  </a:lnTo>
                  <a:lnTo>
                    <a:pt x="293" y="255"/>
                  </a:lnTo>
                  <a:lnTo>
                    <a:pt x="294" y="256"/>
                  </a:lnTo>
                  <a:lnTo>
                    <a:pt x="298" y="258"/>
                  </a:lnTo>
                  <a:lnTo>
                    <a:pt x="301" y="258"/>
                  </a:lnTo>
                  <a:lnTo>
                    <a:pt x="303" y="260"/>
                  </a:lnTo>
                  <a:lnTo>
                    <a:pt x="306" y="260"/>
                  </a:lnTo>
                  <a:lnTo>
                    <a:pt x="308" y="261"/>
                  </a:lnTo>
                  <a:lnTo>
                    <a:pt x="311" y="263"/>
                  </a:lnTo>
                  <a:lnTo>
                    <a:pt x="309" y="261"/>
                  </a:lnTo>
                  <a:lnTo>
                    <a:pt x="306" y="258"/>
                  </a:lnTo>
                  <a:lnTo>
                    <a:pt x="304" y="258"/>
                  </a:lnTo>
                  <a:lnTo>
                    <a:pt x="301" y="256"/>
                  </a:lnTo>
                  <a:lnTo>
                    <a:pt x="299" y="253"/>
                  </a:lnTo>
                  <a:lnTo>
                    <a:pt x="298" y="251"/>
                  </a:lnTo>
                  <a:lnTo>
                    <a:pt x="294" y="250"/>
                  </a:lnTo>
                  <a:lnTo>
                    <a:pt x="293" y="248"/>
                  </a:lnTo>
                  <a:lnTo>
                    <a:pt x="291" y="245"/>
                  </a:lnTo>
                  <a:lnTo>
                    <a:pt x="289" y="243"/>
                  </a:lnTo>
                  <a:lnTo>
                    <a:pt x="288" y="241"/>
                  </a:lnTo>
                  <a:lnTo>
                    <a:pt x="284" y="240"/>
                  </a:lnTo>
                  <a:lnTo>
                    <a:pt x="283" y="238"/>
                  </a:lnTo>
                  <a:lnTo>
                    <a:pt x="281" y="236"/>
                  </a:lnTo>
                  <a:lnTo>
                    <a:pt x="278" y="235"/>
                  </a:lnTo>
                  <a:lnTo>
                    <a:pt x="276" y="231"/>
                  </a:lnTo>
                  <a:lnTo>
                    <a:pt x="273" y="230"/>
                  </a:lnTo>
                  <a:lnTo>
                    <a:pt x="271" y="228"/>
                  </a:lnTo>
                  <a:lnTo>
                    <a:pt x="269" y="226"/>
                  </a:lnTo>
                  <a:lnTo>
                    <a:pt x="266" y="225"/>
                  </a:lnTo>
                  <a:lnTo>
                    <a:pt x="265" y="223"/>
                  </a:lnTo>
                  <a:lnTo>
                    <a:pt x="263" y="221"/>
                  </a:lnTo>
                  <a:lnTo>
                    <a:pt x="260" y="218"/>
                  </a:lnTo>
                  <a:lnTo>
                    <a:pt x="258" y="216"/>
                  </a:lnTo>
                  <a:lnTo>
                    <a:pt x="255" y="215"/>
                  </a:lnTo>
                  <a:lnTo>
                    <a:pt x="253" y="213"/>
                  </a:lnTo>
                  <a:lnTo>
                    <a:pt x="251" y="210"/>
                  </a:lnTo>
                  <a:lnTo>
                    <a:pt x="248" y="208"/>
                  </a:lnTo>
                  <a:lnTo>
                    <a:pt x="246" y="208"/>
                  </a:lnTo>
                  <a:lnTo>
                    <a:pt x="245" y="206"/>
                  </a:lnTo>
                  <a:lnTo>
                    <a:pt x="241" y="203"/>
                  </a:lnTo>
                  <a:lnTo>
                    <a:pt x="240" y="201"/>
                  </a:lnTo>
                  <a:lnTo>
                    <a:pt x="241" y="203"/>
                  </a:lnTo>
                  <a:lnTo>
                    <a:pt x="245" y="203"/>
                  </a:lnTo>
                  <a:lnTo>
                    <a:pt x="246" y="205"/>
                  </a:lnTo>
                  <a:lnTo>
                    <a:pt x="248" y="206"/>
                  </a:lnTo>
                  <a:lnTo>
                    <a:pt x="251" y="206"/>
                  </a:lnTo>
                  <a:lnTo>
                    <a:pt x="253" y="208"/>
                  </a:lnTo>
                  <a:lnTo>
                    <a:pt x="255" y="208"/>
                  </a:lnTo>
                  <a:lnTo>
                    <a:pt x="258" y="208"/>
                  </a:lnTo>
                  <a:lnTo>
                    <a:pt x="260" y="210"/>
                  </a:lnTo>
                  <a:lnTo>
                    <a:pt x="263" y="211"/>
                  </a:lnTo>
                  <a:lnTo>
                    <a:pt x="265" y="211"/>
                  </a:lnTo>
                  <a:lnTo>
                    <a:pt x="266" y="213"/>
                  </a:lnTo>
                  <a:lnTo>
                    <a:pt x="269" y="215"/>
                  </a:lnTo>
                  <a:lnTo>
                    <a:pt x="271" y="215"/>
                  </a:lnTo>
                  <a:lnTo>
                    <a:pt x="273" y="216"/>
                  </a:lnTo>
                  <a:lnTo>
                    <a:pt x="276" y="218"/>
                  </a:lnTo>
                  <a:lnTo>
                    <a:pt x="278" y="218"/>
                  </a:lnTo>
                  <a:lnTo>
                    <a:pt x="281" y="220"/>
                  </a:lnTo>
                  <a:lnTo>
                    <a:pt x="283" y="221"/>
                  </a:lnTo>
                  <a:lnTo>
                    <a:pt x="284" y="223"/>
                  </a:lnTo>
                  <a:lnTo>
                    <a:pt x="288" y="223"/>
                  </a:lnTo>
                  <a:lnTo>
                    <a:pt x="289" y="225"/>
                  </a:lnTo>
                  <a:lnTo>
                    <a:pt x="291" y="225"/>
                  </a:lnTo>
                  <a:lnTo>
                    <a:pt x="293" y="225"/>
                  </a:lnTo>
                  <a:lnTo>
                    <a:pt x="294" y="226"/>
                  </a:lnTo>
                  <a:lnTo>
                    <a:pt x="298" y="228"/>
                  </a:lnTo>
                  <a:lnTo>
                    <a:pt x="299" y="228"/>
                  </a:lnTo>
                  <a:lnTo>
                    <a:pt x="301" y="230"/>
                  </a:lnTo>
                  <a:lnTo>
                    <a:pt x="304" y="231"/>
                  </a:lnTo>
                  <a:lnTo>
                    <a:pt x="306" y="231"/>
                  </a:lnTo>
                  <a:lnTo>
                    <a:pt x="309" y="233"/>
                  </a:lnTo>
                  <a:lnTo>
                    <a:pt x="311" y="235"/>
                  </a:lnTo>
                  <a:lnTo>
                    <a:pt x="309" y="233"/>
                  </a:lnTo>
                  <a:lnTo>
                    <a:pt x="308" y="231"/>
                  </a:lnTo>
                  <a:lnTo>
                    <a:pt x="306" y="230"/>
                  </a:lnTo>
                  <a:lnTo>
                    <a:pt x="303" y="226"/>
                  </a:lnTo>
                  <a:lnTo>
                    <a:pt x="301" y="225"/>
                  </a:lnTo>
                  <a:lnTo>
                    <a:pt x="298" y="225"/>
                  </a:lnTo>
                  <a:lnTo>
                    <a:pt x="296" y="221"/>
                  </a:lnTo>
                  <a:lnTo>
                    <a:pt x="293" y="218"/>
                  </a:lnTo>
                  <a:lnTo>
                    <a:pt x="289" y="215"/>
                  </a:lnTo>
                  <a:lnTo>
                    <a:pt x="288" y="211"/>
                  </a:lnTo>
                  <a:lnTo>
                    <a:pt x="283" y="208"/>
                  </a:lnTo>
                  <a:lnTo>
                    <a:pt x="279" y="206"/>
                  </a:lnTo>
                  <a:lnTo>
                    <a:pt x="276" y="203"/>
                  </a:lnTo>
                  <a:lnTo>
                    <a:pt x="273" y="200"/>
                  </a:lnTo>
                  <a:lnTo>
                    <a:pt x="269" y="196"/>
                  </a:lnTo>
                  <a:lnTo>
                    <a:pt x="265" y="193"/>
                  </a:lnTo>
                  <a:lnTo>
                    <a:pt x="261" y="191"/>
                  </a:lnTo>
                  <a:lnTo>
                    <a:pt x="258" y="188"/>
                  </a:lnTo>
                  <a:lnTo>
                    <a:pt x="255" y="185"/>
                  </a:lnTo>
                  <a:lnTo>
                    <a:pt x="251" y="181"/>
                  </a:lnTo>
                  <a:lnTo>
                    <a:pt x="250" y="180"/>
                  </a:lnTo>
                  <a:lnTo>
                    <a:pt x="246" y="176"/>
                  </a:lnTo>
                  <a:lnTo>
                    <a:pt x="245" y="175"/>
                  </a:lnTo>
                  <a:lnTo>
                    <a:pt x="243" y="175"/>
                  </a:lnTo>
                  <a:lnTo>
                    <a:pt x="241" y="173"/>
                  </a:lnTo>
                  <a:lnTo>
                    <a:pt x="240" y="171"/>
                  </a:lnTo>
                  <a:lnTo>
                    <a:pt x="238" y="171"/>
                  </a:lnTo>
                  <a:lnTo>
                    <a:pt x="238" y="170"/>
                  </a:lnTo>
                  <a:lnTo>
                    <a:pt x="240" y="171"/>
                  </a:lnTo>
                  <a:lnTo>
                    <a:pt x="241" y="171"/>
                  </a:lnTo>
                  <a:lnTo>
                    <a:pt x="243" y="173"/>
                  </a:lnTo>
                  <a:lnTo>
                    <a:pt x="245" y="175"/>
                  </a:lnTo>
                  <a:lnTo>
                    <a:pt x="246" y="175"/>
                  </a:lnTo>
                  <a:lnTo>
                    <a:pt x="248" y="175"/>
                  </a:lnTo>
                  <a:lnTo>
                    <a:pt x="251" y="176"/>
                  </a:lnTo>
                  <a:lnTo>
                    <a:pt x="253" y="178"/>
                  </a:lnTo>
                  <a:lnTo>
                    <a:pt x="256" y="180"/>
                  </a:lnTo>
                  <a:lnTo>
                    <a:pt x="260" y="181"/>
                  </a:lnTo>
                  <a:lnTo>
                    <a:pt x="263" y="183"/>
                  </a:lnTo>
                  <a:lnTo>
                    <a:pt x="266" y="185"/>
                  </a:lnTo>
                  <a:lnTo>
                    <a:pt x="269" y="186"/>
                  </a:lnTo>
                  <a:lnTo>
                    <a:pt x="273" y="188"/>
                  </a:lnTo>
                  <a:lnTo>
                    <a:pt x="276" y="190"/>
                  </a:lnTo>
                  <a:lnTo>
                    <a:pt x="279" y="191"/>
                  </a:lnTo>
                  <a:lnTo>
                    <a:pt x="283" y="191"/>
                  </a:lnTo>
                  <a:lnTo>
                    <a:pt x="284" y="193"/>
                  </a:lnTo>
                  <a:lnTo>
                    <a:pt x="288" y="195"/>
                  </a:lnTo>
                  <a:lnTo>
                    <a:pt x="289" y="196"/>
                  </a:lnTo>
                  <a:lnTo>
                    <a:pt x="293" y="198"/>
                  </a:lnTo>
                  <a:lnTo>
                    <a:pt x="296" y="200"/>
                  </a:lnTo>
                  <a:lnTo>
                    <a:pt x="298" y="201"/>
                  </a:lnTo>
                  <a:lnTo>
                    <a:pt x="301" y="201"/>
                  </a:lnTo>
                  <a:lnTo>
                    <a:pt x="303" y="203"/>
                  </a:lnTo>
                  <a:lnTo>
                    <a:pt x="304" y="205"/>
                  </a:lnTo>
                  <a:lnTo>
                    <a:pt x="306" y="205"/>
                  </a:lnTo>
                  <a:lnTo>
                    <a:pt x="308" y="206"/>
                  </a:lnTo>
                  <a:lnTo>
                    <a:pt x="309" y="206"/>
                  </a:lnTo>
                  <a:lnTo>
                    <a:pt x="311" y="206"/>
                  </a:lnTo>
                  <a:lnTo>
                    <a:pt x="311" y="208"/>
                  </a:lnTo>
                  <a:lnTo>
                    <a:pt x="309" y="206"/>
                  </a:lnTo>
                  <a:lnTo>
                    <a:pt x="308" y="205"/>
                  </a:lnTo>
                  <a:lnTo>
                    <a:pt x="306" y="203"/>
                  </a:lnTo>
                  <a:lnTo>
                    <a:pt x="304" y="201"/>
                  </a:lnTo>
                  <a:lnTo>
                    <a:pt x="303" y="198"/>
                  </a:lnTo>
                  <a:lnTo>
                    <a:pt x="301" y="196"/>
                  </a:lnTo>
                  <a:lnTo>
                    <a:pt x="299" y="195"/>
                  </a:lnTo>
                  <a:lnTo>
                    <a:pt x="298" y="193"/>
                  </a:lnTo>
                  <a:lnTo>
                    <a:pt x="294" y="191"/>
                  </a:lnTo>
                  <a:lnTo>
                    <a:pt x="293" y="191"/>
                  </a:lnTo>
                  <a:lnTo>
                    <a:pt x="291" y="190"/>
                  </a:lnTo>
                  <a:lnTo>
                    <a:pt x="289" y="188"/>
                  </a:lnTo>
                  <a:lnTo>
                    <a:pt x="289" y="186"/>
                  </a:lnTo>
                  <a:lnTo>
                    <a:pt x="288" y="185"/>
                  </a:lnTo>
                  <a:lnTo>
                    <a:pt x="286" y="183"/>
                  </a:lnTo>
                  <a:lnTo>
                    <a:pt x="284" y="181"/>
                  </a:lnTo>
                  <a:lnTo>
                    <a:pt x="283" y="180"/>
                  </a:lnTo>
                  <a:lnTo>
                    <a:pt x="281" y="178"/>
                  </a:lnTo>
                  <a:lnTo>
                    <a:pt x="279" y="176"/>
                  </a:lnTo>
                  <a:lnTo>
                    <a:pt x="278" y="175"/>
                  </a:lnTo>
                  <a:lnTo>
                    <a:pt x="276" y="175"/>
                  </a:lnTo>
                  <a:lnTo>
                    <a:pt x="274" y="173"/>
                  </a:lnTo>
                  <a:lnTo>
                    <a:pt x="273" y="171"/>
                  </a:lnTo>
                  <a:lnTo>
                    <a:pt x="271" y="170"/>
                  </a:lnTo>
                  <a:lnTo>
                    <a:pt x="269" y="168"/>
                  </a:lnTo>
                  <a:lnTo>
                    <a:pt x="268" y="166"/>
                  </a:lnTo>
                  <a:lnTo>
                    <a:pt x="266" y="165"/>
                  </a:lnTo>
                  <a:lnTo>
                    <a:pt x="265" y="163"/>
                  </a:lnTo>
                  <a:lnTo>
                    <a:pt x="263" y="161"/>
                  </a:lnTo>
                  <a:lnTo>
                    <a:pt x="260" y="158"/>
                  </a:lnTo>
                  <a:lnTo>
                    <a:pt x="258" y="156"/>
                  </a:lnTo>
                  <a:lnTo>
                    <a:pt x="256" y="156"/>
                  </a:lnTo>
                  <a:lnTo>
                    <a:pt x="260" y="156"/>
                  </a:lnTo>
                  <a:lnTo>
                    <a:pt x="261" y="156"/>
                  </a:lnTo>
                  <a:lnTo>
                    <a:pt x="263" y="158"/>
                  </a:lnTo>
                  <a:lnTo>
                    <a:pt x="265" y="158"/>
                  </a:lnTo>
                  <a:lnTo>
                    <a:pt x="268" y="160"/>
                  </a:lnTo>
                  <a:lnTo>
                    <a:pt x="269" y="160"/>
                  </a:lnTo>
                  <a:lnTo>
                    <a:pt x="271" y="161"/>
                  </a:lnTo>
                  <a:lnTo>
                    <a:pt x="274" y="161"/>
                  </a:lnTo>
                  <a:lnTo>
                    <a:pt x="276" y="163"/>
                  </a:lnTo>
                  <a:lnTo>
                    <a:pt x="278" y="163"/>
                  </a:lnTo>
                  <a:lnTo>
                    <a:pt x="279" y="165"/>
                  </a:lnTo>
                  <a:lnTo>
                    <a:pt x="283" y="165"/>
                  </a:lnTo>
                  <a:lnTo>
                    <a:pt x="284" y="166"/>
                  </a:lnTo>
                  <a:lnTo>
                    <a:pt x="286" y="166"/>
                  </a:lnTo>
                  <a:lnTo>
                    <a:pt x="288" y="168"/>
                  </a:lnTo>
                  <a:lnTo>
                    <a:pt x="289" y="168"/>
                  </a:lnTo>
                  <a:lnTo>
                    <a:pt x="291" y="170"/>
                  </a:lnTo>
                  <a:lnTo>
                    <a:pt x="293" y="170"/>
                  </a:lnTo>
                  <a:lnTo>
                    <a:pt x="294" y="171"/>
                  </a:lnTo>
                  <a:lnTo>
                    <a:pt x="298" y="171"/>
                  </a:lnTo>
                  <a:lnTo>
                    <a:pt x="299" y="173"/>
                  </a:lnTo>
                  <a:lnTo>
                    <a:pt x="301" y="173"/>
                  </a:lnTo>
                  <a:lnTo>
                    <a:pt x="304" y="175"/>
                  </a:lnTo>
                  <a:lnTo>
                    <a:pt x="306" y="175"/>
                  </a:lnTo>
                  <a:lnTo>
                    <a:pt x="308" y="175"/>
                  </a:lnTo>
                  <a:lnTo>
                    <a:pt x="309" y="175"/>
                  </a:lnTo>
                  <a:lnTo>
                    <a:pt x="313" y="176"/>
                  </a:lnTo>
                  <a:lnTo>
                    <a:pt x="314" y="176"/>
                  </a:lnTo>
                  <a:lnTo>
                    <a:pt x="316" y="178"/>
                  </a:lnTo>
                  <a:lnTo>
                    <a:pt x="318" y="178"/>
                  </a:lnTo>
                  <a:lnTo>
                    <a:pt x="321" y="180"/>
                  </a:lnTo>
                  <a:lnTo>
                    <a:pt x="323" y="180"/>
                  </a:lnTo>
                  <a:lnTo>
                    <a:pt x="321" y="180"/>
                  </a:lnTo>
                  <a:lnTo>
                    <a:pt x="319" y="178"/>
                  </a:lnTo>
                  <a:lnTo>
                    <a:pt x="318" y="176"/>
                  </a:lnTo>
                  <a:lnTo>
                    <a:pt x="318" y="175"/>
                  </a:lnTo>
                  <a:lnTo>
                    <a:pt x="314" y="175"/>
                  </a:lnTo>
                  <a:lnTo>
                    <a:pt x="313" y="173"/>
                  </a:lnTo>
                  <a:lnTo>
                    <a:pt x="311" y="171"/>
                  </a:lnTo>
                  <a:lnTo>
                    <a:pt x="308" y="170"/>
                  </a:lnTo>
                  <a:lnTo>
                    <a:pt x="306" y="168"/>
                  </a:lnTo>
                  <a:lnTo>
                    <a:pt x="303" y="166"/>
                  </a:lnTo>
                  <a:lnTo>
                    <a:pt x="301" y="163"/>
                  </a:lnTo>
                  <a:lnTo>
                    <a:pt x="298" y="161"/>
                  </a:lnTo>
                  <a:lnTo>
                    <a:pt x="294" y="158"/>
                  </a:lnTo>
                  <a:lnTo>
                    <a:pt x="293" y="156"/>
                  </a:lnTo>
                  <a:lnTo>
                    <a:pt x="289" y="155"/>
                  </a:lnTo>
                  <a:lnTo>
                    <a:pt x="288" y="153"/>
                  </a:lnTo>
                  <a:lnTo>
                    <a:pt x="286" y="151"/>
                  </a:lnTo>
                  <a:lnTo>
                    <a:pt x="283" y="148"/>
                  </a:lnTo>
                  <a:lnTo>
                    <a:pt x="281" y="146"/>
                  </a:lnTo>
                  <a:lnTo>
                    <a:pt x="279" y="145"/>
                  </a:lnTo>
                  <a:lnTo>
                    <a:pt x="276" y="141"/>
                  </a:lnTo>
                  <a:lnTo>
                    <a:pt x="274" y="140"/>
                  </a:lnTo>
                  <a:lnTo>
                    <a:pt x="273" y="140"/>
                  </a:lnTo>
                  <a:lnTo>
                    <a:pt x="271" y="138"/>
                  </a:lnTo>
                  <a:lnTo>
                    <a:pt x="269" y="136"/>
                  </a:lnTo>
                  <a:lnTo>
                    <a:pt x="268" y="135"/>
                  </a:lnTo>
                  <a:lnTo>
                    <a:pt x="268" y="133"/>
                  </a:lnTo>
                  <a:lnTo>
                    <a:pt x="269" y="133"/>
                  </a:lnTo>
                  <a:lnTo>
                    <a:pt x="269" y="135"/>
                  </a:lnTo>
                  <a:lnTo>
                    <a:pt x="271" y="135"/>
                  </a:lnTo>
                  <a:lnTo>
                    <a:pt x="273" y="135"/>
                  </a:lnTo>
                  <a:lnTo>
                    <a:pt x="274" y="136"/>
                  </a:lnTo>
                  <a:lnTo>
                    <a:pt x="276" y="136"/>
                  </a:lnTo>
                  <a:lnTo>
                    <a:pt x="278" y="138"/>
                  </a:lnTo>
                  <a:lnTo>
                    <a:pt x="281" y="140"/>
                  </a:lnTo>
                  <a:lnTo>
                    <a:pt x="283" y="140"/>
                  </a:lnTo>
                  <a:lnTo>
                    <a:pt x="286" y="140"/>
                  </a:lnTo>
                  <a:lnTo>
                    <a:pt x="288" y="141"/>
                  </a:lnTo>
                  <a:lnTo>
                    <a:pt x="289" y="143"/>
                  </a:lnTo>
                  <a:lnTo>
                    <a:pt x="291" y="145"/>
                  </a:lnTo>
                  <a:lnTo>
                    <a:pt x="294" y="146"/>
                  </a:lnTo>
                  <a:lnTo>
                    <a:pt x="298" y="148"/>
                  </a:lnTo>
                  <a:lnTo>
                    <a:pt x="299" y="148"/>
                  </a:lnTo>
                  <a:lnTo>
                    <a:pt x="303" y="150"/>
                  </a:lnTo>
                  <a:lnTo>
                    <a:pt x="306" y="151"/>
                  </a:lnTo>
                  <a:lnTo>
                    <a:pt x="308" y="153"/>
                  </a:lnTo>
                  <a:lnTo>
                    <a:pt x="311" y="155"/>
                  </a:lnTo>
                  <a:lnTo>
                    <a:pt x="314" y="156"/>
                  </a:lnTo>
                  <a:lnTo>
                    <a:pt x="316" y="156"/>
                  </a:lnTo>
                  <a:lnTo>
                    <a:pt x="318" y="158"/>
                  </a:lnTo>
                  <a:lnTo>
                    <a:pt x="321" y="158"/>
                  </a:lnTo>
                  <a:lnTo>
                    <a:pt x="323" y="160"/>
                  </a:lnTo>
                  <a:lnTo>
                    <a:pt x="324" y="161"/>
                  </a:lnTo>
                  <a:lnTo>
                    <a:pt x="326" y="161"/>
                  </a:lnTo>
                  <a:lnTo>
                    <a:pt x="328" y="163"/>
                  </a:lnTo>
                  <a:lnTo>
                    <a:pt x="329" y="163"/>
                  </a:lnTo>
                  <a:lnTo>
                    <a:pt x="328" y="161"/>
                  </a:lnTo>
                  <a:lnTo>
                    <a:pt x="326" y="160"/>
                  </a:lnTo>
                  <a:lnTo>
                    <a:pt x="323" y="158"/>
                  </a:lnTo>
                  <a:lnTo>
                    <a:pt x="321" y="156"/>
                  </a:lnTo>
                  <a:lnTo>
                    <a:pt x="319" y="155"/>
                  </a:lnTo>
                  <a:lnTo>
                    <a:pt x="318" y="153"/>
                  </a:lnTo>
                  <a:lnTo>
                    <a:pt x="314" y="151"/>
                  </a:lnTo>
                  <a:lnTo>
                    <a:pt x="313" y="150"/>
                  </a:lnTo>
                  <a:lnTo>
                    <a:pt x="311" y="148"/>
                  </a:lnTo>
                  <a:lnTo>
                    <a:pt x="309" y="145"/>
                  </a:lnTo>
                  <a:lnTo>
                    <a:pt x="306" y="143"/>
                  </a:lnTo>
                  <a:lnTo>
                    <a:pt x="304" y="141"/>
                  </a:lnTo>
                  <a:lnTo>
                    <a:pt x="303" y="140"/>
                  </a:lnTo>
                  <a:lnTo>
                    <a:pt x="301" y="140"/>
                  </a:lnTo>
                  <a:lnTo>
                    <a:pt x="298" y="136"/>
                  </a:lnTo>
                  <a:lnTo>
                    <a:pt x="296" y="135"/>
                  </a:lnTo>
                  <a:lnTo>
                    <a:pt x="294" y="133"/>
                  </a:lnTo>
                  <a:lnTo>
                    <a:pt x="293" y="131"/>
                  </a:lnTo>
                  <a:lnTo>
                    <a:pt x="289" y="130"/>
                  </a:lnTo>
                  <a:lnTo>
                    <a:pt x="289" y="126"/>
                  </a:lnTo>
                  <a:lnTo>
                    <a:pt x="288" y="125"/>
                  </a:lnTo>
                  <a:lnTo>
                    <a:pt x="286" y="123"/>
                  </a:lnTo>
                  <a:lnTo>
                    <a:pt x="284" y="123"/>
                  </a:lnTo>
                  <a:lnTo>
                    <a:pt x="281" y="120"/>
                  </a:lnTo>
                  <a:lnTo>
                    <a:pt x="279" y="118"/>
                  </a:lnTo>
                  <a:lnTo>
                    <a:pt x="278" y="116"/>
                  </a:lnTo>
                  <a:lnTo>
                    <a:pt x="276" y="115"/>
                  </a:lnTo>
                  <a:lnTo>
                    <a:pt x="273" y="113"/>
                  </a:lnTo>
                  <a:lnTo>
                    <a:pt x="271" y="110"/>
                  </a:lnTo>
                  <a:lnTo>
                    <a:pt x="269" y="108"/>
                  </a:lnTo>
                  <a:lnTo>
                    <a:pt x="268" y="106"/>
                  </a:lnTo>
                  <a:lnTo>
                    <a:pt x="266" y="106"/>
                  </a:lnTo>
                  <a:lnTo>
                    <a:pt x="268" y="106"/>
                  </a:lnTo>
                  <a:lnTo>
                    <a:pt x="269" y="106"/>
                  </a:lnTo>
                  <a:lnTo>
                    <a:pt x="273" y="108"/>
                  </a:lnTo>
                  <a:lnTo>
                    <a:pt x="274" y="110"/>
                  </a:lnTo>
                  <a:lnTo>
                    <a:pt x="276" y="111"/>
                  </a:lnTo>
                  <a:lnTo>
                    <a:pt x="279" y="113"/>
                  </a:lnTo>
                  <a:lnTo>
                    <a:pt x="281" y="115"/>
                  </a:lnTo>
                  <a:lnTo>
                    <a:pt x="283" y="115"/>
                  </a:lnTo>
                  <a:lnTo>
                    <a:pt x="286" y="116"/>
                  </a:lnTo>
                  <a:lnTo>
                    <a:pt x="288" y="118"/>
                  </a:lnTo>
                  <a:lnTo>
                    <a:pt x="289" y="120"/>
                  </a:lnTo>
                  <a:lnTo>
                    <a:pt x="291" y="121"/>
                  </a:lnTo>
                  <a:lnTo>
                    <a:pt x="293" y="123"/>
                  </a:lnTo>
                  <a:lnTo>
                    <a:pt x="296" y="123"/>
                  </a:lnTo>
                  <a:lnTo>
                    <a:pt x="298" y="123"/>
                  </a:lnTo>
                  <a:lnTo>
                    <a:pt x="299" y="125"/>
                  </a:lnTo>
                  <a:lnTo>
                    <a:pt x="303" y="126"/>
                  </a:lnTo>
                  <a:lnTo>
                    <a:pt x="304" y="128"/>
                  </a:lnTo>
                  <a:lnTo>
                    <a:pt x="306" y="128"/>
                  </a:lnTo>
                  <a:lnTo>
                    <a:pt x="309" y="130"/>
                  </a:lnTo>
                  <a:lnTo>
                    <a:pt x="311" y="131"/>
                  </a:lnTo>
                  <a:lnTo>
                    <a:pt x="314" y="133"/>
                  </a:lnTo>
                  <a:lnTo>
                    <a:pt x="316" y="135"/>
                  </a:lnTo>
                  <a:lnTo>
                    <a:pt x="318" y="136"/>
                  </a:lnTo>
                  <a:lnTo>
                    <a:pt x="321" y="136"/>
                  </a:lnTo>
                  <a:lnTo>
                    <a:pt x="323" y="138"/>
                  </a:lnTo>
                  <a:lnTo>
                    <a:pt x="326" y="140"/>
                  </a:lnTo>
                  <a:lnTo>
                    <a:pt x="328" y="140"/>
                  </a:lnTo>
                  <a:lnTo>
                    <a:pt x="329" y="141"/>
                  </a:lnTo>
                  <a:lnTo>
                    <a:pt x="333" y="143"/>
                  </a:lnTo>
                  <a:lnTo>
                    <a:pt x="334" y="143"/>
                  </a:lnTo>
                  <a:lnTo>
                    <a:pt x="338" y="145"/>
                  </a:lnTo>
                  <a:lnTo>
                    <a:pt x="334" y="143"/>
                  </a:lnTo>
                  <a:lnTo>
                    <a:pt x="333" y="141"/>
                  </a:lnTo>
                  <a:lnTo>
                    <a:pt x="329" y="140"/>
                  </a:lnTo>
                  <a:lnTo>
                    <a:pt x="328" y="140"/>
                  </a:lnTo>
                  <a:lnTo>
                    <a:pt x="326" y="138"/>
                  </a:lnTo>
                  <a:lnTo>
                    <a:pt x="323" y="136"/>
                  </a:lnTo>
                  <a:lnTo>
                    <a:pt x="321" y="133"/>
                  </a:lnTo>
                  <a:lnTo>
                    <a:pt x="318" y="131"/>
                  </a:lnTo>
                  <a:lnTo>
                    <a:pt x="316" y="130"/>
                  </a:lnTo>
                  <a:lnTo>
                    <a:pt x="314" y="128"/>
                  </a:lnTo>
                  <a:lnTo>
                    <a:pt x="311" y="126"/>
                  </a:lnTo>
                  <a:lnTo>
                    <a:pt x="309" y="125"/>
                  </a:lnTo>
                  <a:lnTo>
                    <a:pt x="306" y="123"/>
                  </a:lnTo>
                  <a:lnTo>
                    <a:pt x="304" y="123"/>
                  </a:lnTo>
                  <a:lnTo>
                    <a:pt x="303" y="120"/>
                  </a:lnTo>
                  <a:lnTo>
                    <a:pt x="299" y="118"/>
                  </a:lnTo>
                  <a:lnTo>
                    <a:pt x="298" y="116"/>
                  </a:lnTo>
                  <a:lnTo>
                    <a:pt x="296" y="115"/>
                  </a:lnTo>
                  <a:lnTo>
                    <a:pt x="293" y="113"/>
                  </a:lnTo>
                  <a:lnTo>
                    <a:pt x="291" y="111"/>
                  </a:lnTo>
                  <a:lnTo>
                    <a:pt x="289" y="110"/>
                  </a:lnTo>
                  <a:lnTo>
                    <a:pt x="288" y="108"/>
                  </a:lnTo>
                  <a:lnTo>
                    <a:pt x="286" y="106"/>
                  </a:lnTo>
                  <a:lnTo>
                    <a:pt x="283" y="105"/>
                  </a:lnTo>
                  <a:lnTo>
                    <a:pt x="281" y="103"/>
                  </a:lnTo>
                  <a:lnTo>
                    <a:pt x="279" y="101"/>
                  </a:lnTo>
                  <a:lnTo>
                    <a:pt x="276" y="100"/>
                  </a:lnTo>
                  <a:lnTo>
                    <a:pt x="274" y="98"/>
                  </a:lnTo>
                  <a:lnTo>
                    <a:pt x="273" y="96"/>
                  </a:lnTo>
                  <a:lnTo>
                    <a:pt x="269" y="93"/>
                  </a:lnTo>
                  <a:lnTo>
                    <a:pt x="268" y="91"/>
                  </a:lnTo>
                  <a:lnTo>
                    <a:pt x="266" y="90"/>
                  </a:lnTo>
                  <a:lnTo>
                    <a:pt x="268" y="91"/>
                  </a:lnTo>
                  <a:lnTo>
                    <a:pt x="271" y="93"/>
                  </a:lnTo>
                  <a:lnTo>
                    <a:pt x="273" y="93"/>
                  </a:lnTo>
                  <a:lnTo>
                    <a:pt x="276" y="95"/>
                  </a:lnTo>
                  <a:lnTo>
                    <a:pt x="278" y="96"/>
                  </a:lnTo>
                  <a:lnTo>
                    <a:pt x="281" y="98"/>
                  </a:lnTo>
                  <a:lnTo>
                    <a:pt x="284" y="98"/>
                  </a:lnTo>
                  <a:lnTo>
                    <a:pt x="286" y="100"/>
                  </a:lnTo>
                  <a:lnTo>
                    <a:pt x="289" y="101"/>
                  </a:lnTo>
                  <a:lnTo>
                    <a:pt x="289" y="103"/>
                  </a:lnTo>
                  <a:lnTo>
                    <a:pt x="293" y="103"/>
                  </a:lnTo>
                  <a:lnTo>
                    <a:pt x="296" y="105"/>
                  </a:lnTo>
                  <a:lnTo>
                    <a:pt x="298" y="106"/>
                  </a:lnTo>
                  <a:lnTo>
                    <a:pt x="301" y="106"/>
                  </a:lnTo>
                  <a:lnTo>
                    <a:pt x="303" y="106"/>
                  </a:lnTo>
                  <a:lnTo>
                    <a:pt x="306" y="108"/>
                  </a:lnTo>
                  <a:lnTo>
                    <a:pt x="308" y="110"/>
                  </a:lnTo>
                  <a:lnTo>
                    <a:pt x="311" y="110"/>
                  </a:lnTo>
                  <a:lnTo>
                    <a:pt x="314" y="111"/>
                  </a:lnTo>
                  <a:lnTo>
                    <a:pt x="316" y="113"/>
                  </a:lnTo>
                  <a:lnTo>
                    <a:pt x="319" y="115"/>
                  </a:lnTo>
                  <a:lnTo>
                    <a:pt x="321" y="115"/>
                  </a:lnTo>
                  <a:lnTo>
                    <a:pt x="324" y="116"/>
                  </a:lnTo>
                  <a:lnTo>
                    <a:pt x="328" y="118"/>
                  </a:lnTo>
                  <a:lnTo>
                    <a:pt x="329" y="118"/>
                  </a:lnTo>
                  <a:lnTo>
                    <a:pt x="333" y="120"/>
                  </a:lnTo>
                  <a:lnTo>
                    <a:pt x="336" y="121"/>
                  </a:lnTo>
                  <a:lnTo>
                    <a:pt x="338" y="123"/>
                  </a:lnTo>
                  <a:lnTo>
                    <a:pt x="341" y="123"/>
                  </a:lnTo>
                  <a:lnTo>
                    <a:pt x="343" y="123"/>
                  </a:lnTo>
                  <a:lnTo>
                    <a:pt x="346" y="125"/>
                  </a:lnTo>
                  <a:lnTo>
                    <a:pt x="349" y="126"/>
                  </a:lnTo>
                  <a:lnTo>
                    <a:pt x="346" y="123"/>
                  </a:lnTo>
                  <a:lnTo>
                    <a:pt x="344" y="123"/>
                  </a:lnTo>
                  <a:lnTo>
                    <a:pt x="341" y="120"/>
                  </a:lnTo>
                  <a:lnTo>
                    <a:pt x="339" y="118"/>
                  </a:lnTo>
                  <a:lnTo>
                    <a:pt x="338" y="115"/>
                  </a:lnTo>
                  <a:lnTo>
                    <a:pt x="334" y="113"/>
                  </a:lnTo>
                  <a:lnTo>
                    <a:pt x="333" y="111"/>
                  </a:lnTo>
                  <a:lnTo>
                    <a:pt x="331" y="108"/>
                  </a:lnTo>
                  <a:lnTo>
                    <a:pt x="328" y="106"/>
                  </a:lnTo>
                  <a:lnTo>
                    <a:pt x="326" y="105"/>
                  </a:lnTo>
                  <a:lnTo>
                    <a:pt x="324" y="103"/>
                  </a:lnTo>
                  <a:lnTo>
                    <a:pt x="321" y="100"/>
                  </a:lnTo>
                  <a:lnTo>
                    <a:pt x="319" y="98"/>
                  </a:lnTo>
                  <a:lnTo>
                    <a:pt x="316" y="96"/>
                  </a:lnTo>
                  <a:lnTo>
                    <a:pt x="314" y="93"/>
                  </a:lnTo>
                  <a:lnTo>
                    <a:pt x="313" y="91"/>
                  </a:lnTo>
                  <a:lnTo>
                    <a:pt x="309" y="90"/>
                  </a:lnTo>
                  <a:lnTo>
                    <a:pt x="308" y="88"/>
                  </a:lnTo>
                  <a:lnTo>
                    <a:pt x="306" y="85"/>
                  </a:lnTo>
                  <a:lnTo>
                    <a:pt x="303" y="83"/>
                  </a:lnTo>
                  <a:lnTo>
                    <a:pt x="301" y="80"/>
                  </a:lnTo>
                  <a:lnTo>
                    <a:pt x="299" y="78"/>
                  </a:lnTo>
                  <a:lnTo>
                    <a:pt x="296" y="76"/>
                  </a:lnTo>
                  <a:lnTo>
                    <a:pt x="294" y="73"/>
                  </a:lnTo>
                  <a:lnTo>
                    <a:pt x="293" y="73"/>
                  </a:lnTo>
                  <a:lnTo>
                    <a:pt x="289" y="70"/>
                  </a:lnTo>
                  <a:lnTo>
                    <a:pt x="289" y="68"/>
                  </a:lnTo>
                  <a:lnTo>
                    <a:pt x="288" y="65"/>
                  </a:lnTo>
                  <a:lnTo>
                    <a:pt x="284" y="63"/>
                  </a:lnTo>
                  <a:lnTo>
                    <a:pt x="283" y="61"/>
                  </a:lnTo>
                  <a:lnTo>
                    <a:pt x="281" y="58"/>
                  </a:lnTo>
                  <a:lnTo>
                    <a:pt x="278" y="56"/>
                  </a:lnTo>
                  <a:lnTo>
                    <a:pt x="281" y="58"/>
                  </a:lnTo>
                  <a:lnTo>
                    <a:pt x="283" y="60"/>
                  </a:lnTo>
                  <a:lnTo>
                    <a:pt x="286" y="61"/>
                  </a:lnTo>
                  <a:lnTo>
                    <a:pt x="288" y="63"/>
                  </a:lnTo>
                  <a:lnTo>
                    <a:pt x="289" y="65"/>
                  </a:lnTo>
                  <a:lnTo>
                    <a:pt x="291" y="66"/>
                  </a:lnTo>
                  <a:lnTo>
                    <a:pt x="294" y="68"/>
                  </a:lnTo>
                  <a:lnTo>
                    <a:pt x="296" y="70"/>
                  </a:lnTo>
                  <a:lnTo>
                    <a:pt x="298" y="71"/>
                  </a:lnTo>
                  <a:lnTo>
                    <a:pt x="301" y="73"/>
                  </a:lnTo>
                  <a:lnTo>
                    <a:pt x="303" y="73"/>
                  </a:lnTo>
                  <a:lnTo>
                    <a:pt x="306" y="75"/>
                  </a:lnTo>
                  <a:lnTo>
                    <a:pt x="308" y="76"/>
                  </a:lnTo>
                  <a:lnTo>
                    <a:pt x="311" y="78"/>
                  </a:lnTo>
                  <a:lnTo>
                    <a:pt x="313" y="80"/>
                  </a:lnTo>
                  <a:lnTo>
                    <a:pt x="316" y="81"/>
                  </a:lnTo>
                  <a:lnTo>
                    <a:pt x="318" y="83"/>
                  </a:lnTo>
                  <a:lnTo>
                    <a:pt x="321" y="85"/>
                  </a:lnTo>
                  <a:lnTo>
                    <a:pt x="323" y="86"/>
                  </a:lnTo>
                  <a:lnTo>
                    <a:pt x="324" y="88"/>
                  </a:lnTo>
                  <a:lnTo>
                    <a:pt x="328" y="90"/>
                  </a:lnTo>
                  <a:lnTo>
                    <a:pt x="329" y="90"/>
                  </a:lnTo>
                  <a:lnTo>
                    <a:pt x="333" y="91"/>
                  </a:lnTo>
                  <a:lnTo>
                    <a:pt x="334" y="93"/>
                  </a:lnTo>
                  <a:lnTo>
                    <a:pt x="338" y="95"/>
                  </a:lnTo>
                  <a:lnTo>
                    <a:pt x="339" y="96"/>
                  </a:lnTo>
                  <a:lnTo>
                    <a:pt x="343" y="98"/>
                  </a:lnTo>
                  <a:lnTo>
                    <a:pt x="344" y="100"/>
                  </a:lnTo>
                  <a:lnTo>
                    <a:pt x="348" y="101"/>
                  </a:lnTo>
                  <a:lnTo>
                    <a:pt x="349" y="103"/>
                  </a:lnTo>
                  <a:lnTo>
                    <a:pt x="351" y="105"/>
                  </a:lnTo>
                  <a:lnTo>
                    <a:pt x="354" y="106"/>
                  </a:lnTo>
                  <a:lnTo>
                    <a:pt x="353" y="103"/>
                  </a:lnTo>
                  <a:lnTo>
                    <a:pt x="349" y="101"/>
                  </a:lnTo>
                  <a:lnTo>
                    <a:pt x="348" y="100"/>
                  </a:lnTo>
                  <a:lnTo>
                    <a:pt x="346" y="98"/>
                  </a:lnTo>
                  <a:lnTo>
                    <a:pt x="344" y="95"/>
                  </a:lnTo>
                  <a:lnTo>
                    <a:pt x="341" y="93"/>
                  </a:lnTo>
                  <a:lnTo>
                    <a:pt x="339" y="91"/>
                  </a:lnTo>
                  <a:lnTo>
                    <a:pt x="338" y="90"/>
                  </a:lnTo>
                  <a:lnTo>
                    <a:pt x="336" y="88"/>
                  </a:lnTo>
                  <a:lnTo>
                    <a:pt x="333" y="86"/>
                  </a:lnTo>
                  <a:lnTo>
                    <a:pt x="331" y="85"/>
                  </a:lnTo>
                  <a:lnTo>
                    <a:pt x="329" y="81"/>
                  </a:lnTo>
                  <a:lnTo>
                    <a:pt x="328" y="80"/>
                  </a:lnTo>
                  <a:lnTo>
                    <a:pt x="324" y="78"/>
                  </a:lnTo>
                  <a:lnTo>
                    <a:pt x="323" y="76"/>
                  </a:lnTo>
                  <a:lnTo>
                    <a:pt x="321" y="73"/>
                  </a:lnTo>
                  <a:lnTo>
                    <a:pt x="319" y="73"/>
                  </a:lnTo>
                  <a:lnTo>
                    <a:pt x="316" y="71"/>
                  </a:lnTo>
                  <a:lnTo>
                    <a:pt x="314" y="68"/>
                  </a:lnTo>
                  <a:lnTo>
                    <a:pt x="313" y="66"/>
                  </a:lnTo>
                  <a:lnTo>
                    <a:pt x="311" y="65"/>
                  </a:lnTo>
                  <a:lnTo>
                    <a:pt x="308" y="63"/>
                  </a:lnTo>
                  <a:lnTo>
                    <a:pt x="306" y="60"/>
                  </a:lnTo>
                  <a:lnTo>
                    <a:pt x="304" y="58"/>
                  </a:lnTo>
                  <a:lnTo>
                    <a:pt x="303" y="56"/>
                  </a:lnTo>
                  <a:lnTo>
                    <a:pt x="301" y="56"/>
                  </a:lnTo>
                  <a:lnTo>
                    <a:pt x="298" y="53"/>
                  </a:lnTo>
                  <a:lnTo>
                    <a:pt x="296" y="51"/>
                  </a:lnTo>
                  <a:lnTo>
                    <a:pt x="294" y="50"/>
                  </a:lnTo>
                  <a:lnTo>
                    <a:pt x="293" y="48"/>
                  </a:lnTo>
                  <a:lnTo>
                    <a:pt x="289" y="45"/>
                  </a:lnTo>
                  <a:lnTo>
                    <a:pt x="289" y="43"/>
                  </a:lnTo>
                  <a:lnTo>
                    <a:pt x="291" y="45"/>
                  </a:lnTo>
                  <a:lnTo>
                    <a:pt x="293" y="46"/>
                  </a:lnTo>
                  <a:lnTo>
                    <a:pt x="296" y="48"/>
                  </a:lnTo>
                  <a:lnTo>
                    <a:pt x="298" y="50"/>
                  </a:lnTo>
                  <a:lnTo>
                    <a:pt x="301" y="51"/>
                  </a:lnTo>
                  <a:lnTo>
                    <a:pt x="303" y="53"/>
                  </a:lnTo>
                  <a:lnTo>
                    <a:pt x="304" y="55"/>
                  </a:lnTo>
                  <a:lnTo>
                    <a:pt x="308" y="56"/>
                  </a:lnTo>
                  <a:lnTo>
                    <a:pt x="309" y="56"/>
                  </a:lnTo>
                  <a:lnTo>
                    <a:pt x="313" y="58"/>
                  </a:lnTo>
                  <a:lnTo>
                    <a:pt x="314" y="60"/>
                  </a:lnTo>
                  <a:lnTo>
                    <a:pt x="318" y="61"/>
                  </a:lnTo>
                  <a:lnTo>
                    <a:pt x="319" y="63"/>
                  </a:lnTo>
                  <a:lnTo>
                    <a:pt x="323" y="65"/>
                  </a:lnTo>
                  <a:lnTo>
                    <a:pt x="324" y="66"/>
                  </a:lnTo>
                  <a:lnTo>
                    <a:pt x="328" y="68"/>
                  </a:lnTo>
                  <a:lnTo>
                    <a:pt x="329" y="70"/>
                  </a:lnTo>
                  <a:lnTo>
                    <a:pt x="333" y="71"/>
                  </a:lnTo>
                  <a:lnTo>
                    <a:pt x="334" y="73"/>
                  </a:lnTo>
                  <a:lnTo>
                    <a:pt x="338" y="73"/>
                  </a:lnTo>
                  <a:lnTo>
                    <a:pt x="339" y="75"/>
                  </a:lnTo>
                  <a:lnTo>
                    <a:pt x="343" y="76"/>
                  </a:lnTo>
                  <a:lnTo>
                    <a:pt x="344" y="78"/>
                  </a:lnTo>
                  <a:lnTo>
                    <a:pt x="348" y="80"/>
                  </a:lnTo>
                  <a:lnTo>
                    <a:pt x="349" y="81"/>
                  </a:lnTo>
                  <a:lnTo>
                    <a:pt x="353" y="83"/>
                  </a:lnTo>
                  <a:lnTo>
                    <a:pt x="354" y="85"/>
                  </a:lnTo>
                  <a:lnTo>
                    <a:pt x="358" y="86"/>
                  </a:lnTo>
                  <a:lnTo>
                    <a:pt x="359" y="88"/>
                  </a:lnTo>
                  <a:lnTo>
                    <a:pt x="363" y="90"/>
                  </a:lnTo>
                  <a:lnTo>
                    <a:pt x="364" y="90"/>
                  </a:lnTo>
                  <a:lnTo>
                    <a:pt x="368" y="91"/>
                  </a:lnTo>
                  <a:lnTo>
                    <a:pt x="364" y="90"/>
                  </a:lnTo>
                  <a:lnTo>
                    <a:pt x="363" y="88"/>
                  </a:lnTo>
                  <a:lnTo>
                    <a:pt x="361" y="86"/>
                  </a:lnTo>
                  <a:lnTo>
                    <a:pt x="359" y="83"/>
                  </a:lnTo>
                  <a:lnTo>
                    <a:pt x="358" y="81"/>
                  </a:lnTo>
                  <a:lnTo>
                    <a:pt x="354" y="80"/>
                  </a:lnTo>
                  <a:lnTo>
                    <a:pt x="353" y="76"/>
                  </a:lnTo>
                  <a:lnTo>
                    <a:pt x="351" y="75"/>
                  </a:lnTo>
                  <a:lnTo>
                    <a:pt x="349" y="73"/>
                  </a:lnTo>
                  <a:lnTo>
                    <a:pt x="348" y="71"/>
                  </a:lnTo>
                  <a:lnTo>
                    <a:pt x="344" y="70"/>
                  </a:lnTo>
                  <a:lnTo>
                    <a:pt x="343" y="68"/>
                  </a:lnTo>
                  <a:lnTo>
                    <a:pt x="341" y="65"/>
                  </a:lnTo>
                  <a:lnTo>
                    <a:pt x="339" y="63"/>
                  </a:lnTo>
                  <a:lnTo>
                    <a:pt x="338" y="61"/>
                  </a:lnTo>
                  <a:lnTo>
                    <a:pt x="334" y="58"/>
                  </a:lnTo>
                  <a:lnTo>
                    <a:pt x="333" y="56"/>
                  </a:lnTo>
                  <a:lnTo>
                    <a:pt x="331" y="56"/>
                  </a:lnTo>
                  <a:lnTo>
                    <a:pt x="329" y="53"/>
                  </a:lnTo>
                  <a:lnTo>
                    <a:pt x="328" y="51"/>
                  </a:lnTo>
                  <a:lnTo>
                    <a:pt x="326" y="50"/>
                  </a:lnTo>
                  <a:lnTo>
                    <a:pt x="323" y="46"/>
                  </a:lnTo>
                  <a:lnTo>
                    <a:pt x="321" y="45"/>
                  </a:lnTo>
                  <a:lnTo>
                    <a:pt x="319" y="43"/>
                  </a:lnTo>
                  <a:lnTo>
                    <a:pt x="318" y="40"/>
                  </a:lnTo>
                  <a:lnTo>
                    <a:pt x="316" y="40"/>
                  </a:lnTo>
                  <a:lnTo>
                    <a:pt x="313" y="38"/>
                  </a:lnTo>
                  <a:lnTo>
                    <a:pt x="311" y="35"/>
                  </a:lnTo>
                  <a:lnTo>
                    <a:pt x="309" y="33"/>
                  </a:lnTo>
                  <a:lnTo>
                    <a:pt x="308" y="31"/>
                  </a:lnTo>
                  <a:lnTo>
                    <a:pt x="306" y="28"/>
                  </a:lnTo>
                  <a:lnTo>
                    <a:pt x="304" y="26"/>
                  </a:lnTo>
                  <a:lnTo>
                    <a:pt x="306" y="28"/>
                  </a:lnTo>
                  <a:lnTo>
                    <a:pt x="308" y="30"/>
                  </a:lnTo>
                  <a:lnTo>
                    <a:pt x="311" y="31"/>
                  </a:lnTo>
                  <a:lnTo>
                    <a:pt x="313" y="33"/>
                  </a:lnTo>
                  <a:lnTo>
                    <a:pt x="314" y="35"/>
                  </a:lnTo>
                  <a:lnTo>
                    <a:pt x="318" y="36"/>
                  </a:lnTo>
                  <a:lnTo>
                    <a:pt x="319" y="38"/>
                  </a:lnTo>
                  <a:lnTo>
                    <a:pt x="321" y="40"/>
                  </a:lnTo>
                  <a:lnTo>
                    <a:pt x="324" y="40"/>
                  </a:lnTo>
                  <a:lnTo>
                    <a:pt x="326" y="40"/>
                  </a:lnTo>
                  <a:lnTo>
                    <a:pt x="328" y="41"/>
                  </a:lnTo>
                  <a:lnTo>
                    <a:pt x="331" y="43"/>
                  </a:lnTo>
                  <a:lnTo>
                    <a:pt x="333" y="45"/>
                  </a:lnTo>
                  <a:lnTo>
                    <a:pt x="334" y="46"/>
                  </a:lnTo>
                  <a:lnTo>
                    <a:pt x="338" y="48"/>
                  </a:lnTo>
                  <a:lnTo>
                    <a:pt x="339" y="50"/>
                  </a:lnTo>
                  <a:lnTo>
                    <a:pt x="341" y="51"/>
                  </a:lnTo>
                  <a:lnTo>
                    <a:pt x="344" y="53"/>
                  </a:lnTo>
                  <a:lnTo>
                    <a:pt x="346" y="55"/>
                  </a:lnTo>
                  <a:lnTo>
                    <a:pt x="349" y="56"/>
                  </a:lnTo>
                  <a:lnTo>
                    <a:pt x="351" y="56"/>
                  </a:lnTo>
                  <a:lnTo>
                    <a:pt x="353" y="58"/>
                  </a:lnTo>
                  <a:lnTo>
                    <a:pt x="356" y="60"/>
                  </a:lnTo>
                  <a:lnTo>
                    <a:pt x="358" y="61"/>
                  </a:lnTo>
                  <a:lnTo>
                    <a:pt x="359" y="63"/>
                  </a:lnTo>
                  <a:lnTo>
                    <a:pt x="363" y="65"/>
                  </a:lnTo>
                  <a:lnTo>
                    <a:pt x="364" y="66"/>
                  </a:lnTo>
                  <a:lnTo>
                    <a:pt x="366" y="66"/>
                  </a:lnTo>
                  <a:lnTo>
                    <a:pt x="369" y="68"/>
                  </a:lnTo>
                  <a:lnTo>
                    <a:pt x="371" y="70"/>
                  </a:lnTo>
                  <a:lnTo>
                    <a:pt x="371" y="71"/>
                  </a:lnTo>
                  <a:lnTo>
                    <a:pt x="374" y="73"/>
                  </a:lnTo>
                  <a:lnTo>
                    <a:pt x="371" y="71"/>
                  </a:lnTo>
                  <a:lnTo>
                    <a:pt x="371" y="70"/>
                  </a:lnTo>
                  <a:lnTo>
                    <a:pt x="369" y="66"/>
                  </a:lnTo>
                  <a:lnTo>
                    <a:pt x="368" y="65"/>
                  </a:lnTo>
                  <a:lnTo>
                    <a:pt x="366" y="63"/>
                  </a:lnTo>
                  <a:lnTo>
                    <a:pt x="363" y="60"/>
                  </a:lnTo>
                  <a:lnTo>
                    <a:pt x="361" y="58"/>
                  </a:lnTo>
                  <a:lnTo>
                    <a:pt x="359" y="56"/>
                  </a:lnTo>
                  <a:lnTo>
                    <a:pt x="358" y="55"/>
                  </a:lnTo>
                  <a:lnTo>
                    <a:pt x="354" y="53"/>
                  </a:lnTo>
                  <a:lnTo>
                    <a:pt x="353" y="51"/>
                  </a:lnTo>
                  <a:lnTo>
                    <a:pt x="351" y="48"/>
                  </a:lnTo>
                  <a:lnTo>
                    <a:pt x="349" y="46"/>
                  </a:lnTo>
                  <a:lnTo>
                    <a:pt x="348" y="45"/>
                  </a:lnTo>
                  <a:lnTo>
                    <a:pt x="344" y="41"/>
                  </a:lnTo>
                  <a:lnTo>
                    <a:pt x="343" y="40"/>
                  </a:lnTo>
                  <a:lnTo>
                    <a:pt x="341" y="40"/>
                  </a:lnTo>
                  <a:lnTo>
                    <a:pt x="339" y="36"/>
                  </a:lnTo>
                  <a:lnTo>
                    <a:pt x="338" y="35"/>
                  </a:lnTo>
                  <a:lnTo>
                    <a:pt x="334" y="33"/>
                  </a:lnTo>
                  <a:lnTo>
                    <a:pt x="333" y="30"/>
                  </a:lnTo>
                  <a:lnTo>
                    <a:pt x="331" y="28"/>
                  </a:lnTo>
                  <a:lnTo>
                    <a:pt x="329" y="26"/>
                  </a:lnTo>
                  <a:lnTo>
                    <a:pt x="328" y="23"/>
                  </a:lnTo>
                  <a:lnTo>
                    <a:pt x="324" y="23"/>
                  </a:lnTo>
                  <a:lnTo>
                    <a:pt x="323" y="21"/>
                  </a:lnTo>
                  <a:lnTo>
                    <a:pt x="321" y="20"/>
                  </a:lnTo>
                  <a:lnTo>
                    <a:pt x="319" y="16"/>
                  </a:lnTo>
                  <a:lnTo>
                    <a:pt x="318" y="15"/>
                  </a:lnTo>
                  <a:lnTo>
                    <a:pt x="314" y="13"/>
                  </a:lnTo>
                  <a:lnTo>
                    <a:pt x="313" y="10"/>
                  </a:lnTo>
                  <a:lnTo>
                    <a:pt x="311" y="8"/>
                  </a:lnTo>
                  <a:lnTo>
                    <a:pt x="313" y="10"/>
                  </a:lnTo>
                  <a:lnTo>
                    <a:pt x="316" y="11"/>
                  </a:lnTo>
                  <a:lnTo>
                    <a:pt x="318" y="13"/>
                  </a:lnTo>
                  <a:lnTo>
                    <a:pt x="321" y="15"/>
                  </a:lnTo>
                  <a:lnTo>
                    <a:pt x="323" y="16"/>
                  </a:lnTo>
                  <a:lnTo>
                    <a:pt x="326" y="18"/>
                  </a:lnTo>
                  <a:lnTo>
                    <a:pt x="328" y="20"/>
                  </a:lnTo>
                  <a:lnTo>
                    <a:pt x="331" y="21"/>
                  </a:lnTo>
                  <a:lnTo>
                    <a:pt x="333" y="23"/>
                  </a:lnTo>
                  <a:lnTo>
                    <a:pt x="336" y="25"/>
                  </a:lnTo>
                  <a:lnTo>
                    <a:pt x="338" y="26"/>
                  </a:lnTo>
                  <a:lnTo>
                    <a:pt x="341" y="28"/>
                  </a:lnTo>
                  <a:lnTo>
                    <a:pt x="343" y="30"/>
                  </a:lnTo>
                  <a:lnTo>
                    <a:pt x="346" y="31"/>
                  </a:lnTo>
                  <a:lnTo>
                    <a:pt x="348" y="33"/>
                  </a:lnTo>
                  <a:lnTo>
                    <a:pt x="351" y="35"/>
                  </a:lnTo>
                  <a:lnTo>
                    <a:pt x="353" y="36"/>
                  </a:lnTo>
                  <a:lnTo>
                    <a:pt x="356" y="38"/>
                  </a:lnTo>
                  <a:lnTo>
                    <a:pt x="358" y="40"/>
                  </a:lnTo>
                  <a:lnTo>
                    <a:pt x="361" y="40"/>
                  </a:lnTo>
                  <a:lnTo>
                    <a:pt x="363" y="43"/>
                  </a:lnTo>
                  <a:lnTo>
                    <a:pt x="366" y="45"/>
                  </a:lnTo>
                  <a:lnTo>
                    <a:pt x="368" y="46"/>
                  </a:lnTo>
                  <a:lnTo>
                    <a:pt x="371" y="48"/>
                  </a:lnTo>
                  <a:lnTo>
                    <a:pt x="371" y="50"/>
                  </a:lnTo>
                  <a:lnTo>
                    <a:pt x="373" y="51"/>
                  </a:lnTo>
                  <a:lnTo>
                    <a:pt x="376" y="53"/>
                  </a:lnTo>
                  <a:lnTo>
                    <a:pt x="378" y="55"/>
                  </a:lnTo>
                  <a:lnTo>
                    <a:pt x="381" y="56"/>
                  </a:lnTo>
                  <a:lnTo>
                    <a:pt x="383" y="56"/>
                  </a:lnTo>
                  <a:lnTo>
                    <a:pt x="386" y="58"/>
                  </a:lnTo>
                  <a:lnTo>
                    <a:pt x="388" y="60"/>
                  </a:lnTo>
                  <a:lnTo>
                    <a:pt x="386" y="58"/>
                  </a:lnTo>
                  <a:lnTo>
                    <a:pt x="384" y="56"/>
                  </a:lnTo>
                  <a:lnTo>
                    <a:pt x="383" y="56"/>
                  </a:lnTo>
                  <a:lnTo>
                    <a:pt x="381" y="53"/>
                  </a:lnTo>
                  <a:lnTo>
                    <a:pt x="379" y="51"/>
                  </a:lnTo>
                  <a:lnTo>
                    <a:pt x="378" y="50"/>
                  </a:lnTo>
                  <a:lnTo>
                    <a:pt x="376" y="48"/>
                  </a:lnTo>
                  <a:lnTo>
                    <a:pt x="374" y="45"/>
                  </a:lnTo>
                  <a:lnTo>
                    <a:pt x="373" y="43"/>
                  </a:lnTo>
                  <a:lnTo>
                    <a:pt x="371" y="41"/>
                  </a:lnTo>
                  <a:lnTo>
                    <a:pt x="371" y="40"/>
                  </a:lnTo>
                  <a:lnTo>
                    <a:pt x="369" y="38"/>
                  </a:lnTo>
                  <a:lnTo>
                    <a:pt x="368" y="36"/>
                  </a:lnTo>
                  <a:lnTo>
                    <a:pt x="366" y="35"/>
                  </a:lnTo>
                  <a:lnTo>
                    <a:pt x="364" y="31"/>
                  </a:lnTo>
                  <a:lnTo>
                    <a:pt x="363" y="30"/>
                  </a:lnTo>
                  <a:lnTo>
                    <a:pt x="361" y="28"/>
                  </a:lnTo>
                  <a:lnTo>
                    <a:pt x="359" y="26"/>
                  </a:lnTo>
                  <a:lnTo>
                    <a:pt x="358" y="23"/>
                  </a:lnTo>
                  <a:lnTo>
                    <a:pt x="356" y="23"/>
                  </a:lnTo>
                  <a:lnTo>
                    <a:pt x="354" y="21"/>
                  </a:lnTo>
                  <a:lnTo>
                    <a:pt x="353" y="18"/>
                  </a:lnTo>
                  <a:lnTo>
                    <a:pt x="351" y="16"/>
                  </a:lnTo>
                  <a:lnTo>
                    <a:pt x="349" y="15"/>
                  </a:lnTo>
                  <a:lnTo>
                    <a:pt x="348" y="13"/>
                  </a:lnTo>
                  <a:lnTo>
                    <a:pt x="346" y="10"/>
                  </a:lnTo>
                  <a:lnTo>
                    <a:pt x="344" y="8"/>
                  </a:lnTo>
                  <a:lnTo>
                    <a:pt x="343" y="6"/>
                  </a:lnTo>
                  <a:lnTo>
                    <a:pt x="341" y="5"/>
                  </a:lnTo>
                  <a:lnTo>
                    <a:pt x="339" y="3"/>
                  </a:lnTo>
                  <a:lnTo>
                    <a:pt x="338" y="1"/>
                  </a:lnTo>
                  <a:lnTo>
                    <a:pt x="336" y="0"/>
                  </a:lnTo>
                  <a:lnTo>
                    <a:pt x="338" y="1"/>
                  </a:lnTo>
                  <a:lnTo>
                    <a:pt x="341" y="3"/>
                  </a:lnTo>
                  <a:lnTo>
                    <a:pt x="344" y="5"/>
                  </a:lnTo>
                  <a:lnTo>
                    <a:pt x="346" y="6"/>
                  </a:lnTo>
                  <a:lnTo>
                    <a:pt x="349" y="6"/>
                  </a:lnTo>
                  <a:lnTo>
                    <a:pt x="351" y="8"/>
                  </a:lnTo>
                  <a:lnTo>
                    <a:pt x="354" y="10"/>
                  </a:lnTo>
                  <a:lnTo>
                    <a:pt x="356" y="11"/>
                  </a:lnTo>
                  <a:lnTo>
                    <a:pt x="359" y="13"/>
                  </a:lnTo>
                  <a:lnTo>
                    <a:pt x="363" y="15"/>
                  </a:lnTo>
                  <a:lnTo>
                    <a:pt x="364" y="16"/>
                  </a:lnTo>
                  <a:lnTo>
                    <a:pt x="368" y="18"/>
                  </a:lnTo>
                  <a:lnTo>
                    <a:pt x="369" y="20"/>
                  </a:lnTo>
                  <a:lnTo>
                    <a:pt x="371" y="21"/>
                  </a:lnTo>
                  <a:lnTo>
                    <a:pt x="374" y="23"/>
                  </a:lnTo>
                  <a:lnTo>
                    <a:pt x="376" y="23"/>
                  </a:lnTo>
                  <a:lnTo>
                    <a:pt x="379" y="25"/>
                  </a:lnTo>
                  <a:lnTo>
                    <a:pt x="381" y="26"/>
                  </a:lnTo>
                  <a:lnTo>
                    <a:pt x="384" y="28"/>
                  </a:lnTo>
                  <a:lnTo>
                    <a:pt x="388" y="30"/>
                  </a:lnTo>
                  <a:lnTo>
                    <a:pt x="389" y="31"/>
                  </a:lnTo>
                  <a:lnTo>
                    <a:pt x="393" y="33"/>
                  </a:lnTo>
                  <a:lnTo>
                    <a:pt x="394" y="35"/>
                  </a:lnTo>
                  <a:lnTo>
                    <a:pt x="397" y="36"/>
                  </a:lnTo>
                  <a:lnTo>
                    <a:pt x="401" y="38"/>
                  </a:lnTo>
                  <a:lnTo>
                    <a:pt x="402" y="40"/>
                  </a:lnTo>
                  <a:lnTo>
                    <a:pt x="406" y="40"/>
                  </a:lnTo>
                  <a:lnTo>
                    <a:pt x="407" y="41"/>
                  </a:lnTo>
                  <a:lnTo>
                    <a:pt x="411" y="43"/>
                  </a:lnTo>
                  <a:lnTo>
                    <a:pt x="414" y="45"/>
                  </a:lnTo>
                  <a:lnTo>
                    <a:pt x="416" y="46"/>
                  </a:lnTo>
                  <a:lnTo>
                    <a:pt x="419" y="48"/>
                  </a:lnTo>
                  <a:lnTo>
                    <a:pt x="419" y="50"/>
                  </a:lnTo>
                  <a:lnTo>
                    <a:pt x="417" y="51"/>
                  </a:lnTo>
                  <a:lnTo>
                    <a:pt x="417" y="53"/>
                  </a:lnTo>
                  <a:lnTo>
                    <a:pt x="417" y="55"/>
                  </a:lnTo>
                  <a:lnTo>
                    <a:pt x="417" y="56"/>
                  </a:lnTo>
                  <a:lnTo>
                    <a:pt x="416" y="56"/>
                  </a:lnTo>
                  <a:lnTo>
                    <a:pt x="416" y="58"/>
                  </a:lnTo>
                  <a:lnTo>
                    <a:pt x="416" y="60"/>
                  </a:lnTo>
                  <a:lnTo>
                    <a:pt x="416" y="61"/>
                  </a:lnTo>
                  <a:lnTo>
                    <a:pt x="414" y="63"/>
                  </a:lnTo>
                  <a:lnTo>
                    <a:pt x="414" y="65"/>
                  </a:lnTo>
                  <a:lnTo>
                    <a:pt x="414" y="66"/>
                  </a:lnTo>
                  <a:lnTo>
                    <a:pt x="414" y="68"/>
                  </a:lnTo>
                  <a:lnTo>
                    <a:pt x="414" y="70"/>
                  </a:lnTo>
                  <a:lnTo>
                    <a:pt x="412" y="71"/>
                  </a:lnTo>
                  <a:lnTo>
                    <a:pt x="412" y="73"/>
                  </a:lnTo>
                  <a:lnTo>
                    <a:pt x="412" y="73"/>
                  </a:lnTo>
                  <a:lnTo>
                    <a:pt x="412" y="75"/>
                  </a:lnTo>
                  <a:lnTo>
                    <a:pt x="412" y="76"/>
                  </a:lnTo>
                  <a:lnTo>
                    <a:pt x="411" y="78"/>
                  </a:lnTo>
                  <a:lnTo>
                    <a:pt x="411" y="80"/>
                  </a:lnTo>
                  <a:lnTo>
                    <a:pt x="411" y="81"/>
                  </a:lnTo>
                  <a:lnTo>
                    <a:pt x="411" y="83"/>
                  </a:lnTo>
                  <a:lnTo>
                    <a:pt x="411" y="85"/>
                  </a:lnTo>
                  <a:lnTo>
                    <a:pt x="409" y="86"/>
                  </a:lnTo>
                  <a:lnTo>
                    <a:pt x="409" y="88"/>
                  </a:lnTo>
                  <a:lnTo>
                    <a:pt x="407" y="90"/>
                  </a:lnTo>
                  <a:lnTo>
                    <a:pt x="407" y="90"/>
                  </a:lnTo>
                  <a:lnTo>
                    <a:pt x="406" y="91"/>
                  </a:lnTo>
                  <a:lnTo>
                    <a:pt x="406" y="93"/>
                  </a:lnTo>
                  <a:lnTo>
                    <a:pt x="404" y="93"/>
                  </a:lnTo>
                  <a:lnTo>
                    <a:pt x="404" y="95"/>
                  </a:lnTo>
                  <a:lnTo>
                    <a:pt x="402" y="96"/>
                  </a:lnTo>
                  <a:lnTo>
                    <a:pt x="402" y="98"/>
                  </a:lnTo>
                  <a:lnTo>
                    <a:pt x="401" y="98"/>
                  </a:lnTo>
                  <a:lnTo>
                    <a:pt x="401" y="100"/>
                  </a:lnTo>
                  <a:lnTo>
                    <a:pt x="401" y="101"/>
                  </a:lnTo>
                  <a:lnTo>
                    <a:pt x="399" y="101"/>
                  </a:lnTo>
                  <a:lnTo>
                    <a:pt x="399" y="103"/>
                  </a:lnTo>
                  <a:lnTo>
                    <a:pt x="397" y="105"/>
                  </a:lnTo>
                  <a:lnTo>
                    <a:pt x="397" y="106"/>
                  </a:lnTo>
                  <a:lnTo>
                    <a:pt x="396" y="106"/>
                  </a:lnTo>
                  <a:lnTo>
                    <a:pt x="396" y="106"/>
                  </a:lnTo>
                  <a:lnTo>
                    <a:pt x="396" y="108"/>
                  </a:lnTo>
                  <a:lnTo>
                    <a:pt x="396" y="110"/>
                  </a:lnTo>
                  <a:lnTo>
                    <a:pt x="396" y="111"/>
                  </a:lnTo>
                  <a:lnTo>
                    <a:pt x="396" y="113"/>
                  </a:lnTo>
                  <a:lnTo>
                    <a:pt x="396" y="115"/>
                  </a:lnTo>
                  <a:lnTo>
                    <a:pt x="396" y="116"/>
                  </a:lnTo>
                  <a:lnTo>
                    <a:pt x="396" y="118"/>
                  </a:lnTo>
                  <a:lnTo>
                    <a:pt x="396" y="120"/>
                  </a:lnTo>
                  <a:lnTo>
                    <a:pt x="396" y="121"/>
                  </a:lnTo>
                  <a:lnTo>
                    <a:pt x="396" y="123"/>
                  </a:lnTo>
                  <a:lnTo>
                    <a:pt x="396" y="123"/>
                  </a:lnTo>
                  <a:lnTo>
                    <a:pt x="396" y="125"/>
                  </a:lnTo>
                  <a:lnTo>
                    <a:pt x="396" y="126"/>
                  </a:lnTo>
                  <a:lnTo>
                    <a:pt x="396" y="128"/>
                  </a:lnTo>
                  <a:lnTo>
                    <a:pt x="396" y="130"/>
                  </a:lnTo>
                  <a:lnTo>
                    <a:pt x="396" y="131"/>
                  </a:lnTo>
                  <a:lnTo>
                    <a:pt x="396" y="133"/>
                  </a:lnTo>
                  <a:lnTo>
                    <a:pt x="394" y="133"/>
                  </a:lnTo>
                  <a:lnTo>
                    <a:pt x="393" y="133"/>
                  </a:lnTo>
                  <a:lnTo>
                    <a:pt x="391" y="133"/>
                  </a:lnTo>
                  <a:lnTo>
                    <a:pt x="389" y="133"/>
                  </a:lnTo>
                  <a:lnTo>
                    <a:pt x="388" y="133"/>
                  </a:lnTo>
                  <a:lnTo>
                    <a:pt x="386" y="131"/>
                  </a:lnTo>
                  <a:lnTo>
                    <a:pt x="384" y="131"/>
                  </a:lnTo>
                  <a:lnTo>
                    <a:pt x="383" y="131"/>
                  </a:lnTo>
                  <a:lnTo>
                    <a:pt x="381" y="131"/>
                  </a:lnTo>
                  <a:lnTo>
                    <a:pt x="379" y="131"/>
                  </a:lnTo>
                  <a:lnTo>
                    <a:pt x="378" y="131"/>
                  </a:lnTo>
                  <a:lnTo>
                    <a:pt x="378" y="130"/>
                  </a:lnTo>
                  <a:lnTo>
                    <a:pt x="376" y="130"/>
                  </a:lnTo>
                  <a:lnTo>
                    <a:pt x="374" y="130"/>
                  </a:lnTo>
                  <a:lnTo>
                    <a:pt x="373" y="130"/>
                  </a:lnTo>
                  <a:lnTo>
                    <a:pt x="371" y="130"/>
                  </a:lnTo>
                  <a:lnTo>
                    <a:pt x="371" y="128"/>
                  </a:lnTo>
                  <a:lnTo>
                    <a:pt x="369" y="128"/>
                  </a:lnTo>
                  <a:lnTo>
                    <a:pt x="369" y="130"/>
                  </a:lnTo>
                  <a:lnTo>
                    <a:pt x="371" y="131"/>
                  </a:lnTo>
                  <a:lnTo>
                    <a:pt x="371" y="133"/>
                  </a:lnTo>
                  <a:lnTo>
                    <a:pt x="371" y="133"/>
                  </a:lnTo>
                  <a:lnTo>
                    <a:pt x="371" y="135"/>
                  </a:lnTo>
                  <a:lnTo>
                    <a:pt x="373" y="135"/>
                  </a:lnTo>
                  <a:lnTo>
                    <a:pt x="373" y="136"/>
                  </a:lnTo>
                  <a:lnTo>
                    <a:pt x="374" y="138"/>
                  </a:lnTo>
                  <a:lnTo>
                    <a:pt x="376" y="140"/>
                  </a:lnTo>
                  <a:lnTo>
                    <a:pt x="376" y="140"/>
                  </a:lnTo>
                  <a:lnTo>
                    <a:pt x="378" y="140"/>
                  </a:lnTo>
                  <a:lnTo>
                    <a:pt x="378" y="141"/>
                  </a:lnTo>
                  <a:lnTo>
                    <a:pt x="379" y="143"/>
                  </a:lnTo>
                  <a:lnTo>
                    <a:pt x="379" y="145"/>
                  </a:lnTo>
                  <a:lnTo>
                    <a:pt x="381" y="145"/>
                  </a:lnTo>
                  <a:lnTo>
                    <a:pt x="381" y="146"/>
                  </a:lnTo>
                  <a:lnTo>
                    <a:pt x="379" y="146"/>
                  </a:lnTo>
                  <a:lnTo>
                    <a:pt x="379" y="148"/>
                  </a:lnTo>
                  <a:lnTo>
                    <a:pt x="378" y="148"/>
                  </a:lnTo>
                  <a:lnTo>
                    <a:pt x="378" y="150"/>
                  </a:lnTo>
                  <a:lnTo>
                    <a:pt x="376" y="151"/>
                  </a:lnTo>
                  <a:lnTo>
                    <a:pt x="376" y="153"/>
                  </a:lnTo>
                  <a:lnTo>
                    <a:pt x="374" y="153"/>
                  </a:lnTo>
                  <a:lnTo>
                    <a:pt x="374" y="155"/>
                  </a:lnTo>
                  <a:lnTo>
                    <a:pt x="373" y="156"/>
                  </a:lnTo>
                  <a:lnTo>
                    <a:pt x="373" y="156"/>
                  </a:lnTo>
                  <a:lnTo>
                    <a:pt x="371" y="156"/>
                  </a:lnTo>
                  <a:lnTo>
                    <a:pt x="371" y="158"/>
                  </a:lnTo>
                  <a:lnTo>
                    <a:pt x="371" y="158"/>
                  </a:lnTo>
                  <a:lnTo>
                    <a:pt x="371" y="160"/>
                  </a:lnTo>
                  <a:lnTo>
                    <a:pt x="371" y="161"/>
                  </a:lnTo>
                  <a:lnTo>
                    <a:pt x="369" y="161"/>
                  </a:lnTo>
                  <a:lnTo>
                    <a:pt x="369" y="163"/>
                  </a:lnTo>
                  <a:lnTo>
                    <a:pt x="368" y="165"/>
                  </a:lnTo>
                  <a:lnTo>
                    <a:pt x="368" y="166"/>
                  </a:lnTo>
                  <a:lnTo>
                    <a:pt x="366" y="166"/>
                  </a:lnTo>
                  <a:lnTo>
                    <a:pt x="366" y="168"/>
                  </a:lnTo>
                  <a:lnTo>
                    <a:pt x="366" y="170"/>
                  </a:lnTo>
                  <a:lnTo>
                    <a:pt x="366" y="171"/>
                  </a:lnTo>
                  <a:lnTo>
                    <a:pt x="368" y="171"/>
                  </a:lnTo>
                  <a:lnTo>
                    <a:pt x="368" y="173"/>
                  </a:lnTo>
                  <a:lnTo>
                    <a:pt x="368" y="175"/>
                  </a:lnTo>
                  <a:lnTo>
                    <a:pt x="368" y="175"/>
                  </a:lnTo>
                  <a:lnTo>
                    <a:pt x="369" y="176"/>
                  </a:lnTo>
                  <a:lnTo>
                    <a:pt x="369" y="178"/>
                  </a:lnTo>
                  <a:lnTo>
                    <a:pt x="369" y="180"/>
                  </a:lnTo>
                  <a:lnTo>
                    <a:pt x="369" y="181"/>
                  </a:lnTo>
                  <a:lnTo>
                    <a:pt x="371" y="181"/>
                  </a:lnTo>
                  <a:lnTo>
                    <a:pt x="371" y="183"/>
                  </a:lnTo>
                  <a:lnTo>
                    <a:pt x="371" y="185"/>
                  </a:lnTo>
                  <a:lnTo>
                    <a:pt x="371" y="186"/>
                  </a:lnTo>
                  <a:lnTo>
                    <a:pt x="369" y="186"/>
                  </a:lnTo>
                  <a:lnTo>
                    <a:pt x="368" y="188"/>
                  </a:lnTo>
                  <a:lnTo>
                    <a:pt x="366" y="188"/>
                  </a:lnTo>
                  <a:lnTo>
                    <a:pt x="366" y="190"/>
                  </a:lnTo>
                  <a:lnTo>
                    <a:pt x="364" y="190"/>
                  </a:lnTo>
                  <a:lnTo>
                    <a:pt x="363" y="190"/>
                  </a:lnTo>
                  <a:lnTo>
                    <a:pt x="361" y="191"/>
                  </a:lnTo>
                  <a:lnTo>
                    <a:pt x="359" y="191"/>
                  </a:lnTo>
                  <a:lnTo>
                    <a:pt x="358" y="191"/>
                  </a:lnTo>
                  <a:lnTo>
                    <a:pt x="358" y="191"/>
                  </a:lnTo>
                  <a:lnTo>
                    <a:pt x="356" y="191"/>
                  </a:lnTo>
                  <a:lnTo>
                    <a:pt x="354" y="193"/>
                  </a:lnTo>
                  <a:lnTo>
                    <a:pt x="353" y="193"/>
                  </a:lnTo>
                  <a:lnTo>
                    <a:pt x="351" y="193"/>
                  </a:lnTo>
                  <a:lnTo>
                    <a:pt x="351" y="195"/>
                  </a:lnTo>
                  <a:lnTo>
                    <a:pt x="349" y="195"/>
                  </a:lnTo>
                  <a:lnTo>
                    <a:pt x="348" y="196"/>
                  </a:lnTo>
                  <a:lnTo>
                    <a:pt x="348" y="198"/>
                  </a:lnTo>
                  <a:lnTo>
                    <a:pt x="348" y="200"/>
                  </a:lnTo>
                  <a:lnTo>
                    <a:pt x="348" y="201"/>
                  </a:lnTo>
                  <a:lnTo>
                    <a:pt x="349" y="203"/>
                  </a:lnTo>
                  <a:lnTo>
                    <a:pt x="349" y="205"/>
                  </a:lnTo>
                  <a:lnTo>
                    <a:pt x="349" y="206"/>
                  </a:lnTo>
                  <a:lnTo>
                    <a:pt x="349" y="208"/>
                  </a:lnTo>
                  <a:lnTo>
                    <a:pt x="349" y="208"/>
                  </a:lnTo>
                  <a:lnTo>
                    <a:pt x="351" y="208"/>
                  </a:lnTo>
                  <a:lnTo>
                    <a:pt x="351" y="210"/>
                  </a:lnTo>
                  <a:lnTo>
                    <a:pt x="351" y="211"/>
                  </a:lnTo>
                  <a:lnTo>
                    <a:pt x="351" y="213"/>
                  </a:lnTo>
                  <a:lnTo>
                    <a:pt x="351" y="215"/>
                  </a:lnTo>
                  <a:lnTo>
                    <a:pt x="353" y="216"/>
                  </a:lnTo>
                  <a:lnTo>
                    <a:pt x="353" y="218"/>
                  </a:lnTo>
                  <a:lnTo>
                    <a:pt x="353" y="220"/>
                  </a:lnTo>
                  <a:lnTo>
                    <a:pt x="353" y="221"/>
                  </a:lnTo>
                  <a:lnTo>
                    <a:pt x="354" y="223"/>
                  </a:lnTo>
                  <a:lnTo>
                    <a:pt x="354" y="225"/>
                  </a:lnTo>
                  <a:lnTo>
                    <a:pt x="353" y="225"/>
                  </a:lnTo>
                  <a:lnTo>
                    <a:pt x="353" y="225"/>
                  </a:lnTo>
                  <a:lnTo>
                    <a:pt x="351" y="225"/>
                  </a:lnTo>
                  <a:lnTo>
                    <a:pt x="351" y="226"/>
                  </a:lnTo>
                  <a:lnTo>
                    <a:pt x="349" y="226"/>
                  </a:lnTo>
                  <a:lnTo>
                    <a:pt x="349" y="228"/>
                  </a:lnTo>
                  <a:lnTo>
                    <a:pt x="348" y="228"/>
                  </a:lnTo>
                  <a:lnTo>
                    <a:pt x="348" y="230"/>
                  </a:lnTo>
                  <a:lnTo>
                    <a:pt x="346" y="230"/>
                  </a:lnTo>
                  <a:lnTo>
                    <a:pt x="346" y="231"/>
                  </a:lnTo>
                  <a:lnTo>
                    <a:pt x="346" y="233"/>
                  </a:lnTo>
                  <a:lnTo>
                    <a:pt x="346" y="235"/>
                  </a:lnTo>
                  <a:lnTo>
                    <a:pt x="346" y="236"/>
                  </a:lnTo>
                  <a:lnTo>
                    <a:pt x="348" y="238"/>
                  </a:lnTo>
                  <a:lnTo>
                    <a:pt x="348" y="240"/>
                  </a:lnTo>
                  <a:lnTo>
                    <a:pt x="348" y="241"/>
                  </a:lnTo>
                  <a:lnTo>
                    <a:pt x="348" y="241"/>
                  </a:lnTo>
                  <a:lnTo>
                    <a:pt x="349" y="241"/>
                  </a:lnTo>
                  <a:lnTo>
                    <a:pt x="349" y="243"/>
                  </a:lnTo>
                  <a:lnTo>
                    <a:pt x="349" y="245"/>
                  </a:lnTo>
                  <a:lnTo>
                    <a:pt x="349" y="246"/>
                  </a:lnTo>
                  <a:lnTo>
                    <a:pt x="349" y="248"/>
                  </a:lnTo>
                  <a:lnTo>
                    <a:pt x="351" y="250"/>
                  </a:lnTo>
                  <a:lnTo>
                    <a:pt x="351" y="251"/>
                  </a:lnTo>
                  <a:lnTo>
                    <a:pt x="351" y="253"/>
                  </a:lnTo>
                  <a:lnTo>
                    <a:pt x="351" y="255"/>
                  </a:lnTo>
                  <a:lnTo>
                    <a:pt x="349" y="255"/>
                  </a:lnTo>
                  <a:lnTo>
                    <a:pt x="348" y="255"/>
                  </a:lnTo>
                  <a:lnTo>
                    <a:pt x="346" y="255"/>
                  </a:lnTo>
                  <a:lnTo>
                    <a:pt x="344" y="255"/>
                  </a:lnTo>
                  <a:lnTo>
                    <a:pt x="343" y="255"/>
                  </a:lnTo>
                  <a:lnTo>
                    <a:pt x="341" y="255"/>
                  </a:lnTo>
                  <a:lnTo>
                    <a:pt x="339" y="255"/>
                  </a:lnTo>
                  <a:lnTo>
                    <a:pt x="338" y="255"/>
                  </a:lnTo>
                  <a:lnTo>
                    <a:pt x="336" y="255"/>
                  </a:lnTo>
                  <a:lnTo>
                    <a:pt x="334" y="255"/>
                  </a:lnTo>
                  <a:lnTo>
                    <a:pt x="333" y="255"/>
                  </a:lnTo>
                  <a:lnTo>
                    <a:pt x="331" y="255"/>
                  </a:lnTo>
                  <a:lnTo>
                    <a:pt x="329" y="255"/>
                  </a:lnTo>
                  <a:lnTo>
                    <a:pt x="331" y="256"/>
                  </a:lnTo>
                  <a:lnTo>
                    <a:pt x="331" y="258"/>
                  </a:lnTo>
                  <a:lnTo>
                    <a:pt x="333" y="258"/>
                  </a:lnTo>
                  <a:lnTo>
                    <a:pt x="333" y="258"/>
                  </a:lnTo>
                  <a:lnTo>
                    <a:pt x="333" y="260"/>
                  </a:lnTo>
                  <a:lnTo>
                    <a:pt x="334" y="260"/>
                  </a:lnTo>
                  <a:lnTo>
                    <a:pt x="334" y="261"/>
                  </a:lnTo>
                  <a:lnTo>
                    <a:pt x="334" y="263"/>
                  </a:lnTo>
                  <a:lnTo>
                    <a:pt x="336" y="265"/>
                  </a:lnTo>
                  <a:lnTo>
                    <a:pt x="336" y="266"/>
                  </a:lnTo>
                  <a:lnTo>
                    <a:pt x="338" y="268"/>
                  </a:lnTo>
                  <a:lnTo>
                    <a:pt x="338" y="270"/>
                  </a:lnTo>
                  <a:lnTo>
                    <a:pt x="339" y="270"/>
                  </a:lnTo>
                  <a:lnTo>
                    <a:pt x="339" y="271"/>
                  </a:lnTo>
                  <a:lnTo>
                    <a:pt x="339" y="273"/>
                  </a:lnTo>
                  <a:lnTo>
                    <a:pt x="341" y="275"/>
                  </a:lnTo>
                  <a:lnTo>
                    <a:pt x="341" y="275"/>
                  </a:lnTo>
                  <a:lnTo>
                    <a:pt x="343" y="276"/>
                  </a:lnTo>
                  <a:lnTo>
                    <a:pt x="343" y="278"/>
                  </a:lnTo>
                  <a:lnTo>
                    <a:pt x="344" y="278"/>
                  </a:lnTo>
                  <a:lnTo>
                    <a:pt x="344" y="280"/>
                  </a:lnTo>
                  <a:lnTo>
                    <a:pt x="343" y="280"/>
                  </a:lnTo>
                  <a:lnTo>
                    <a:pt x="341" y="280"/>
                  </a:lnTo>
                  <a:lnTo>
                    <a:pt x="339" y="280"/>
                  </a:lnTo>
                  <a:lnTo>
                    <a:pt x="338" y="280"/>
                  </a:lnTo>
                  <a:lnTo>
                    <a:pt x="336" y="280"/>
                  </a:lnTo>
                  <a:lnTo>
                    <a:pt x="334" y="280"/>
                  </a:lnTo>
                  <a:lnTo>
                    <a:pt x="333" y="280"/>
                  </a:lnTo>
                  <a:lnTo>
                    <a:pt x="331" y="280"/>
                  </a:lnTo>
                  <a:lnTo>
                    <a:pt x="329" y="280"/>
                  </a:lnTo>
                  <a:lnTo>
                    <a:pt x="328" y="280"/>
                  </a:lnTo>
                  <a:lnTo>
                    <a:pt x="328" y="281"/>
                  </a:lnTo>
                  <a:lnTo>
                    <a:pt x="326" y="281"/>
                  </a:lnTo>
                  <a:lnTo>
                    <a:pt x="324" y="281"/>
                  </a:lnTo>
                  <a:lnTo>
                    <a:pt x="323" y="281"/>
                  </a:lnTo>
                  <a:lnTo>
                    <a:pt x="326" y="285"/>
                  </a:lnTo>
                  <a:lnTo>
                    <a:pt x="329" y="288"/>
                  </a:lnTo>
                  <a:lnTo>
                    <a:pt x="331" y="291"/>
                  </a:lnTo>
                  <a:lnTo>
                    <a:pt x="334" y="291"/>
                  </a:lnTo>
                  <a:lnTo>
                    <a:pt x="336" y="295"/>
                  </a:lnTo>
                  <a:lnTo>
                    <a:pt x="338" y="298"/>
                  </a:lnTo>
                  <a:lnTo>
                    <a:pt x="339" y="301"/>
                  </a:lnTo>
                  <a:lnTo>
                    <a:pt x="341" y="303"/>
                  </a:lnTo>
                  <a:lnTo>
                    <a:pt x="341" y="306"/>
                  </a:lnTo>
                  <a:lnTo>
                    <a:pt x="343" y="308"/>
                  </a:lnTo>
                  <a:lnTo>
                    <a:pt x="343" y="310"/>
                  </a:lnTo>
                  <a:lnTo>
                    <a:pt x="343" y="313"/>
                  </a:lnTo>
                  <a:lnTo>
                    <a:pt x="343" y="315"/>
                  </a:lnTo>
                  <a:lnTo>
                    <a:pt x="343" y="318"/>
                  </a:lnTo>
                  <a:lnTo>
                    <a:pt x="343" y="320"/>
                  </a:lnTo>
                  <a:lnTo>
                    <a:pt x="341" y="321"/>
                  </a:lnTo>
                  <a:lnTo>
                    <a:pt x="341" y="323"/>
                  </a:lnTo>
                  <a:lnTo>
                    <a:pt x="339" y="325"/>
                  </a:lnTo>
                  <a:lnTo>
                    <a:pt x="338" y="325"/>
                  </a:lnTo>
                  <a:lnTo>
                    <a:pt x="336" y="326"/>
                  </a:lnTo>
                  <a:lnTo>
                    <a:pt x="334" y="328"/>
                  </a:lnTo>
                  <a:lnTo>
                    <a:pt x="333" y="330"/>
                  </a:lnTo>
                  <a:lnTo>
                    <a:pt x="329" y="332"/>
                  </a:lnTo>
                  <a:lnTo>
                    <a:pt x="326" y="332"/>
                  </a:lnTo>
                  <a:lnTo>
                    <a:pt x="324" y="333"/>
                  </a:lnTo>
                  <a:lnTo>
                    <a:pt x="321" y="333"/>
                  </a:lnTo>
                  <a:lnTo>
                    <a:pt x="318" y="333"/>
                  </a:lnTo>
                  <a:lnTo>
                    <a:pt x="313" y="333"/>
                  </a:lnTo>
                  <a:lnTo>
                    <a:pt x="309" y="333"/>
                  </a:lnTo>
                  <a:lnTo>
                    <a:pt x="306" y="333"/>
                  </a:lnTo>
                  <a:lnTo>
                    <a:pt x="301" y="333"/>
                  </a:lnTo>
                  <a:lnTo>
                    <a:pt x="296" y="332"/>
                  </a:lnTo>
                  <a:lnTo>
                    <a:pt x="296" y="333"/>
                  </a:lnTo>
                  <a:lnTo>
                    <a:pt x="298" y="333"/>
                  </a:lnTo>
                  <a:lnTo>
                    <a:pt x="299" y="335"/>
                  </a:lnTo>
                  <a:lnTo>
                    <a:pt x="301" y="337"/>
                  </a:lnTo>
                  <a:lnTo>
                    <a:pt x="303" y="338"/>
                  </a:lnTo>
                  <a:lnTo>
                    <a:pt x="304" y="340"/>
                  </a:lnTo>
                  <a:lnTo>
                    <a:pt x="306" y="342"/>
                  </a:lnTo>
                  <a:lnTo>
                    <a:pt x="308" y="342"/>
                  </a:lnTo>
                  <a:lnTo>
                    <a:pt x="309" y="343"/>
                  </a:lnTo>
                  <a:lnTo>
                    <a:pt x="311" y="345"/>
                  </a:lnTo>
                  <a:lnTo>
                    <a:pt x="313" y="347"/>
                  </a:lnTo>
                  <a:lnTo>
                    <a:pt x="313" y="348"/>
                  </a:lnTo>
                  <a:lnTo>
                    <a:pt x="314" y="350"/>
                  </a:lnTo>
                  <a:lnTo>
                    <a:pt x="316" y="352"/>
                  </a:lnTo>
                  <a:lnTo>
                    <a:pt x="318" y="353"/>
                  </a:lnTo>
                  <a:lnTo>
                    <a:pt x="318" y="355"/>
                  </a:lnTo>
                  <a:lnTo>
                    <a:pt x="319" y="357"/>
                  </a:lnTo>
                  <a:lnTo>
                    <a:pt x="319" y="358"/>
                  </a:lnTo>
                  <a:lnTo>
                    <a:pt x="319" y="358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2"/>
                  </a:lnTo>
                  <a:lnTo>
                    <a:pt x="319" y="362"/>
                  </a:lnTo>
                  <a:lnTo>
                    <a:pt x="319" y="363"/>
                  </a:lnTo>
                  <a:lnTo>
                    <a:pt x="318" y="365"/>
                  </a:lnTo>
                  <a:lnTo>
                    <a:pt x="316" y="365"/>
                  </a:lnTo>
                  <a:lnTo>
                    <a:pt x="314" y="365"/>
                  </a:lnTo>
                  <a:lnTo>
                    <a:pt x="313" y="365"/>
                  </a:lnTo>
                  <a:lnTo>
                    <a:pt x="309" y="365"/>
                  </a:lnTo>
                  <a:lnTo>
                    <a:pt x="308" y="365"/>
                  </a:lnTo>
                  <a:lnTo>
                    <a:pt x="306" y="365"/>
                  </a:lnTo>
                  <a:lnTo>
                    <a:pt x="304" y="365"/>
                  </a:lnTo>
                  <a:lnTo>
                    <a:pt x="303" y="365"/>
                  </a:lnTo>
                  <a:lnTo>
                    <a:pt x="299" y="365"/>
                  </a:lnTo>
                  <a:lnTo>
                    <a:pt x="298" y="365"/>
                  </a:lnTo>
                  <a:lnTo>
                    <a:pt x="296" y="365"/>
                  </a:lnTo>
                  <a:lnTo>
                    <a:pt x="294" y="365"/>
                  </a:lnTo>
                  <a:lnTo>
                    <a:pt x="291" y="367"/>
                  </a:lnTo>
                  <a:lnTo>
                    <a:pt x="289" y="367"/>
                  </a:lnTo>
                  <a:lnTo>
                    <a:pt x="289" y="367"/>
                  </a:lnTo>
                  <a:lnTo>
                    <a:pt x="288" y="367"/>
                  </a:lnTo>
                  <a:lnTo>
                    <a:pt x="286" y="367"/>
                  </a:lnTo>
                  <a:lnTo>
                    <a:pt x="284" y="367"/>
                  </a:lnTo>
                  <a:lnTo>
                    <a:pt x="283" y="367"/>
                  </a:lnTo>
                  <a:lnTo>
                    <a:pt x="281" y="367"/>
                  </a:lnTo>
                  <a:lnTo>
                    <a:pt x="279" y="367"/>
                  </a:lnTo>
                  <a:lnTo>
                    <a:pt x="278" y="367"/>
                  </a:lnTo>
                  <a:lnTo>
                    <a:pt x="276" y="367"/>
                  </a:lnTo>
                  <a:lnTo>
                    <a:pt x="274" y="367"/>
                  </a:lnTo>
                  <a:lnTo>
                    <a:pt x="273" y="367"/>
                  </a:lnTo>
                  <a:lnTo>
                    <a:pt x="271" y="367"/>
                  </a:lnTo>
                  <a:lnTo>
                    <a:pt x="269" y="367"/>
                  </a:lnTo>
                  <a:lnTo>
                    <a:pt x="268" y="367"/>
                  </a:lnTo>
                  <a:lnTo>
                    <a:pt x="269" y="367"/>
                  </a:lnTo>
                  <a:lnTo>
                    <a:pt x="269" y="368"/>
                  </a:lnTo>
                  <a:lnTo>
                    <a:pt x="269" y="370"/>
                  </a:lnTo>
                  <a:lnTo>
                    <a:pt x="271" y="372"/>
                  </a:lnTo>
                  <a:lnTo>
                    <a:pt x="271" y="373"/>
                  </a:lnTo>
                  <a:lnTo>
                    <a:pt x="273" y="375"/>
                  </a:lnTo>
                  <a:lnTo>
                    <a:pt x="273" y="375"/>
                  </a:lnTo>
                  <a:lnTo>
                    <a:pt x="274" y="377"/>
                  </a:lnTo>
                  <a:lnTo>
                    <a:pt x="274" y="378"/>
                  </a:lnTo>
                  <a:lnTo>
                    <a:pt x="276" y="380"/>
                  </a:lnTo>
                  <a:lnTo>
                    <a:pt x="276" y="382"/>
                  </a:lnTo>
                  <a:lnTo>
                    <a:pt x="276" y="383"/>
                  </a:lnTo>
                  <a:lnTo>
                    <a:pt x="278" y="383"/>
                  </a:lnTo>
                  <a:lnTo>
                    <a:pt x="278" y="385"/>
                  </a:lnTo>
                  <a:lnTo>
                    <a:pt x="278" y="387"/>
                  </a:lnTo>
                  <a:lnTo>
                    <a:pt x="279" y="388"/>
                  </a:lnTo>
                  <a:lnTo>
                    <a:pt x="279" y="390"/>
                  </a:lnTo>
                  <a:lnTo>
                    <a:pt x="281" y="392"/>
                  </a:lnTo>
                  <a:lnTo>
                    <a:pt x="281" y="392"/>
                  </a:lnTo>
                  <a:lnTo>
                    <a:pt x="283" y="392"/>
                  </a:lnTo>
                  <a:lnTo>
                    <a:pt x="283" y="393"/>
                  </a:lnTo>
                  <a:lnTo>
                    <a:pt x="283" y="395"/>
                  </a:lnTo>
                  <a:lnTo>
                    <a:pt x="284" y="395"/>
                  </a:lnTo>
                  <a:lnTo>
                    <a:pt x="284" y="397"/>
                  </a:lnTo>
                  <a:lnTo>
                    <a:pt x="284" y="398"/>
                  </a:lnTo>
                  <a:lnTo>
                    <a:pt x="286" y="400"/>
                  </a:lnTo>
                  <a:lnTo>
                    <a:pt x="286" y="402"/>
                  </a:lnTo>
                  <a:lnTo>
                    <a:pt x="284" y="402"/>
                  </a:lnTo>
                  <a:lnTo>
                    <a:pt x="283" y="402"/>
                  </a:lnTo>
                  <a:lnTo>
                    <a:pt x="281" y="402"/>
                  </a:lnTo>
                  <a:lnTo>
                    <a:pt x="279" y="402"/>
                  </a:lnTo>
                  <a:lnTo>
                    <a:pt x="278" y="402"/>
                  </a:lnTo>
                  <a:lnTo>
                    <a:pt x="276" y="402"/>
                  </a:lnTo>
                  <a:lnTo>
                    <a:pt x="274" y="402"/>
                  </a:lnTo>
                  <a:lnTo>
                    <a:pt x="273" y="402"/>
                  </a:lnTo>
                  <a:lnTo>
                    <a:pt x="271" y="402"/>
                  </a:lnTo>
                  <a:lnTo>
                    <a:pt x="269" y="402"/>
                  </a:lnTo>
                  <a:lnTo>
                    <a:pt x="268" y="402"/>
                  </a:lnTo>
                  <a:lnTo>
                    <a:pt x="266" y="402"/>
                  </a:lnTo>
                  <a:lnTo>
                    <a:pt x="265" y="402"/>
                  </a:lnTo>
                  <a:lnTo>
                    <a:pt x="263" y="402"/>
                  </a:lnTo>
                  <a:lnTo>
                    <a:pt x="261" y="402"/>
                  </a:lnTo>
                  <a:lnTo>
                    <a:pt x="260" y="402"/>
                  </a:lnTo>
                  <a:lnTo>
                    <a:pt x="260" y="403"/>
                  </a:lnTo>
                  <a:lnTo>
                    <a:pt x="261" y="405"/>
                  </a:lnTo>
                  <a:lnTo>
                    <a:pt x="261" y="407"/>
                  </a:lnTo>
                  <a:lnTo>
                    <a:pt x="261" y="408"/>
                  </a:lnTo>
                  <a:lnTo>
                    <a:pt x="263" y="408"/>
                  </a:lnTo>
                  <a:lnTo>
                    <a:pt x="263" y="410"/>
                  </a:lnTo>
                  <a:lnTo>
                    <a:pt x="263" y="412"/>
                  </a:lnTo>
                  <a:lnTo>
                    <a:pt x="265" y="412"/>
                  </a:lnTo>
                  <a:lnTo>
                    <a:pt x="265" y="413"/>
                  </a:lnTo>
                  <a:lnTo>
                    <a:pt x="265" y="415"/>
                  </a:lnTo>
                  <a:lnTo>
                    <a:pt x="266" y="417"/>
                  </a:lnTo>
                  <a:lnTo>
                    <a:pt x="266" y="418"/>
                  </a:lnTo>
                  <a:lnTo>
                    <a:pt x="266" y="420"/>
                  </a:lnTo>
                  <a:lnTo>
                    <a:pt x="268" y="420"/>
                  </a:lnTo>
                  <a:lnTo>
                    <a:pt x="268" y="422"/>
                  </a:lnTo>
                  <a:lnTo>
                    <a:pt x="268" y="423"/>
                  </a:lnTo>
                  <a:lnTo>
                    <a:pt x="269" y="425"/>
                  </a:lnTo>
                  <a:lnTo>
                    <a:pt x="269" y="425"/>
                  </a:lnTo>
                  <a:lnTo>
                    <a:pt x="269" y="427"/>
                  </a:lnTo>
                  <a:lnTo>
                    <a:pt x="271" y="428"/>
                  </a:lnTo>
                  <a:lnTo>
                    <a:pt x="271" y="430"/>
                  </a:lnTo>
                  <a:lnTo>
                    <a:pt x="269" y="430"/>
                  </a:lnTo>
                  <a:lnTo>
                    <a:pt x="269" y="432"/>
                  </a:lnTo>
                  <a:lnTo>
                    <a:pt x="268" y="432"/>
                  </a:lnTo>
                  <a:lnTo>
                    <a:pt x="268" y="433"/>
                  </a:lnTo>
                  <a:lnTo>
                    <a:pt x="266" y="433"/>
                  </a:lnTo>
                  <a:lnTo>
                    <a:pt x="265" y="433"/>
                  </a:lnTo>
                  <a:lnTo>
                    <a:pt x="265" y="435"/>
                  </a:lnTo>
                  <a:lnTo>
                    <a:pt x="263" y="435"/>
                  </a:lnTo>
                  <a:lnTo>
                    <a:pt x="261" y="437"/>
                  </a:lnTo>
                  <a:lnTo>
                    <a:pt x="260" y="438"/>
                  </a:lnTo>
                  <a:lnTo>
                    <a:pt x="258" y="438"/>
                  </a:lnTo>
                  <a:lnTo>
                    <a:pt x="256" y="440"/>
                  </a:lnTo>
                  <a:lnTo>
                    <a:pt x="255" y="440"/>
                  </a:lnTo>
                  <a:lnTo>
                    <a:pt x="255" y="442"/>
                  </a:lnTo>
                  <a:lnTo>
                    <a:pt x="253" y="442"/>
                  </a:lnTo>
                  <a:lnTo>
                    <a:pt x="253" y="443"/>
                  </a:lnTo>
                  <a:lnTo>
                    <a:pt x="251" y="443"/>
                  </a:lnTo>
                  <a:lnTo>
                    <a:pt x="250" y="443"/>
                  </a:lnTo>
                  <a:lnTo>
                    <a:pt x="250" y="443"/>
                  </a:lnTo>
                  <a:lnTo>
                    <a:pt x="250" y="445"/>
                  </a:lnTo>
                  <a:lnTo>
                    <a:pt x="251" y="447"/>
                  </a:lnTo>
                  <a:lnTo>
                    <a:pt x="251" y="448"/>
                  </a:lnTo>
                  <a:lnTo>
                    <a:pt x="251" y="450"/>
                  </a:lnTo>
                  <a:lnTo>
                    <a:pt x="253" y="452"/>
                  </a:lnTo>
                  <a:lnTo>
                    <a:pt x="253" y="453"/>
                  </a:lnTo>
                  <a:lnTo>
                    <a:pt x="253" y="455"/>
                  </a:lnTo>
                  <a:lnTo>
                    <a:pt x="255" y="455"/>
                  </a:lnTo>
                  <a:lnTo>
                    <a:pt x="255" y="457"/>
                  </a:lnTo>
                  <a:lnTo>
                    <a:pt x="255" y="458"/>
                  </a:lnTo>
                  <a:lnTo>
                    <a:pt x="255" y="460"/>
                  </a:lnTo>
                  <a:lnTo>
                    <a:pt x="256" y="460"/>
                  </a:lnTo>
                  <a:lnTo>
                    <a:pt x="256" y="460"/>
                  </a:lnTo>
                  <a:lnTo>
                    <a:pt x="256" y="462"/>
                  </a:lnTo>
                  <a:lnTo>
                    <a:pt x="256" y="463"/>
                  </a:lnTo>
                  <a:lnTo>
                    <a:pt x="258" y="463"/>
                  </a:lnTo>
                  <a:lnTo>
                    <a:pt x="258" y="465"/>
                  </a:lnTo>
                  <a:lnTo>
                    <a:pt x="258" y="467"/>
                  </a:lnTo>
                  <a:lnTo>
                    <a:pt x="260" y="468"/>
                  </a:lnTo>
                  <a:lnTo>
                    <a:pt x="260" y="470"/>
                  </a:lnTo>
                  <a:lnTo>
                    <a:pt x="258" y="472"/>
                  </a:lnTo>
                  <a:lnTo>
                    <a:pt x="258" y="473"/>
                  </a:lnTo>
                  <a:lnTo>
                    <a:pt x="256" y="475"/>
                  </a:lnTo>
                  <a:lnTo>
                    <a:pt x="255" y="477"/>
                  </a:lnTo>
                  <a:lnTo>
                    <a:pt x="255" y="477"/>
                  </a:lnTo>
                  <a:lnTo>
                    <a:pt x="253" y="477"/>
                  </a:lnTo>
                  <a:lnTo>
                    <a:pt x="253" y="478"/>
                  </a:lnTo>
                  <a:lnTo>
                    <a:pt x="251" y="480"/>
                  </a:lnTo>
                  <a:lnTo>
                    <a:pt x="250" y="482"/>
                  </a:lnTo>
                  <a:lnTo>
                    <a:pt x="250" y="483"/>
                  </a:lnTo>
                  <a:lnTo>
                    <a:pt x="248" y="485"/>
                  </a:lnTo>
                  <a:lnTo>
                    <a:pt x="246" y="487"/>
                  </a:lnTo>
                  <a:lnTo>
                    <a:pt x="246" y="488"/>
                  </a:lnTo>
                  <a:lnTo>
                    <a:pt x="245" y="490"/>
                  </a:lnTo>
                  <a:lnTo>
                    <a:pt x="245" y="492"/>
                  </a:lnTo>
                  <a:lnTo>
                    <a:pt x="243" y="493"/>
                  </a:lnTo>
                  <a:lnTo>
                    <a:pt x="241" y="493"/>
                  </a:lnTo>
                  <a:lnTo>
                    <a:pt x="241" y="493"/>
                  </a:lnTo>
                  <a:lnTo>
                    <a:pt x="240" y="495"/>
                  </a:lnTo>
                  <a:lnTo>
                    <a:pt x="240" y="497"/>
                  </a:lnTo>
                  <a:lnTo>
                    <a:pt x="238" y="498"/>
                  </a:lnTo>
                  <a:lnTo>
                    <a:pt x="236" y="500"/>
                  </a:lnTo>
                  <a:lnTo>
                    <a:pt x="236" y="502"/>
                  </a:lnTo>
                  <a:lnTo>
                    <a:pt x="235" y="503"/>
                  </a:lnTo>
                  <a:lnTo>
                    <a:pt x="233" y="505"/>
                  </a:lnTo>
                  <a:lnTo>
                    <a:pt x="233" y="507"/>
                  </a:lnTo>
                  <a:lnTo>
                    <a:pt x="231" y="508"/>
                  </a:lnTo>
                  <a:lnTo>
                    <a:pt x="230" y="510"/>
                  </a:lnTo>
                  <a:lnTo>
                    <a:pt x="228" y="510"/>
                  </a:lnTo>
                  <a:lnTo>
                    <a:pt x="228" y="512"/>
                  </a:lnTo>
                  <a:lnTo>
                    <a:pt x="226" y="513"/>
                  </a:lnTo>
                  <a:lnTo>
                    <a:pt x="225" y="513"/>
                  </a:lnTo>
                  <a:lnTo>
                    <a:pt x="223" y="515"/>
                  </a:lnTo>
                  <a:lnTo>
                    <a:pt x="221" y="515"/>
                  </a:lnTo>
                  <a:lnTo>
                    <a:pt x="220" y="515"/>
                  </a:lnTo>
                  <a:lnTo>
                    <a:pt x="218" y="515"/>
                  </a:lnTo>
                  <a:lnTo>
                    <a:pt x="216" y="515"/>
                  </a:lnTo>
                  <a:lnTo>
                    <a:pt x="215" y="515"/>
                  </a:lnTo>
                  <a:lnTo>
                    <a:pt x="213" y="517"/>
                  </a:lnTo>
                  <a:lnTo>
                    <a:pt x="211" y="517"/>
                  </a:lnTo>
                  <a:lnTo>
                    <a:pt x="210" y="517"/>
                  </a:lnTo>
                  <a:lnTo>
                    <a:pt x="210" y="517"/>
                  </a:lnTo>
                  <a:lnTo>
                    <a:pt x="208" y="517"/>
                  </a:lnTo>
                  <a:lnTo>
                    <a:pt x="206" y="517"/>
                  </a:lnTo>
                  <a:lnTo>
                    <a:pt x="205" y="518"/>
                  </a:lnTo>
                  <a:lnTo>
                    <a:pt x="203" y="518"/>
                  </a:lnTo>
                  <a:lnTo>
                    <a:pt x="201" y="518"/>
                  </a:lnTo>
                  <a:lnTo>
                    <a:pt x="200" y="518"/>
                  </a:lnTo>
                  <a:lnTo>
                    <a:pt x="198" y="518"/>
                  </a:lnTo>
                  <a:lnTo>
                    <a:pt x="196" y="520"/>
                  </a:lnTo>
                  <a:lnTo>
                    <a:pt x="195" y="520"/>
                  </a:lnTo>
                  <a:lnTo>
                    <a:pt x="193" y="520"/>
                  </a:lnTo>
                  <a:lnTo>
                    <a:pt x="191" y="520"/>
                  </a:lnTo>
                  <a:lnTo>
                    <a:pt x="190" y="520"/>
                  </a:lnTo>
                  <a:lnTo>
                    <a:pt x="188" y="520"/>
                  </a:lnTo>
                  <a:lnTo>
                    <a:pt x="190" y="522"/>
                  </a:lnTo>
                  <a:lnTo>
                    <a:pt x="191" y="523"/>
                  </a:lnTo>
                  <a:lnTo>
                    <a:pt x="191" y="525"/>
                  </a:lnTo>
                  <a:lnTo>
                    <a:pt x="193" y="525"/>
                  </a:lnTo>
                  <a:lnTo>
                    <a:pt x="193" y="527"/>
                  </a:lnTo>
                  <a:lnTo>
                    <a:pt x="195" y="527"/>
                  </a:lnTo>
                  <a:lnTo>
                    <a:pt x="195" y="527"/>
                  </a:lnTo>
                  <a:lnTo>
                    <a:pt x="196" y="528"/>
                  </a:lnTo>
                  <a:lnTo>
                    <a:pt x="196" y="530"/>
                  </a:lnTo>
                  <a:lnTo>
                    <a:pt x="198" y="530"/>
                  </a:lnTo>
                  <a:lnTo>
                    <a:pt x="198" y="532"/>
                  </a:lnTo>
                  <a:lnTo>
                    <a:pt x="200" y="532"/>
                  </a:lnTo>
                  <a:lnTo>
                    <a:pt x="200" y="533"/>
                  </a:lnTo>
                  <a:lnTo>
                    <a:pt x="201" y="533"/>
                  </a:lnTo>
                  <a:lnTo>
                    <a:pt x="201" y="535"/>
                  </a:lnTo>
                  <a:lnTo>
                    <a:pt x="201" y="537"/>
                  </a:lnTo>
                  <a:lnTo>
                    <a:pt x="203" y="537"/>
                  </a:lnTo>
                  <a:lnTo>
                    <a:pt x="203" y="538"/>
                  </a:lnTo>
                  <a:lnTo>
                    <a:pt x="205" y="538"/>
                  </a:lnTo>
                  <a:lnTo>
                    <a:pt x="203" y="540"/>
                  </a:lnTo>
                  <a:lnTo>
                    <a:pt x="201" y="540"/>
                  </a:lnTo>
                  <a:lnTo>
                    <a:pt x="200" y="542"/>
                  </a:lnTo>
                  <a:lnTo>
                    <a:pt x="198" y="542"/>
                  </a:lnTo>
                  <a:lnTo>
                    <a:pt x="196" y="543"/>
                  </a:lnTo>
                  <a:lnTo>
                    <a:pt x="195" y="543"/>
                  </a:lnTo>
                  <a:lnTo>
                    <a:pt x="193" y="543"/>
                  </a:lnTo>
                  <a:lnTo>
                    <a:pt x="191" y="543"/>
                  </a:lnTo>
                  <a:lnTo>
                    <a:pt x="190" y="545"/>
                  </a:lnTo>
                  <a:lnTo>
                    <a:pt x="188" y="545"/>
                  </a:lnTo>
                  <a:lnTo>
                    <a:pt x="186" y="545"/>
                  </a:lnTo>
                  <a:lnTo>
                    <a:pt x="186" y="547"/>
                  </a:lnTo>
                  <a:lnTo>
                    <a:pt x="185" y="547"/>
                  </a:lnTo>
                  <a:lnTo>
                    <a:pt x="183" y="547"/>
                  </a:lnTo>
                  <a:lnTo>
                    <a:pt x="183" y="548"/>
                  </a:lnTo>
                  <a:lnTo>
                    <a:pt x="181" y="548"/>
                  </a:lnTo>
                  <a:lnTo>
                    <a:pt x="180" y="548"/>
                  </a:lnTo>
                  <a:lnTo>
                    <a:pt x="180" y="550"/>
                  </a:lnTo>
                  <a:lnTo>
                    <a:pt x="178" y="550"/>
                  </a:lnTo>
                  <a:lnTo>
                    <a:pt x="176" y="550"/>
                  </a:lnTo>
                  <a:lnTo>
                    <a:pt x="176" y="552"/>
                  </a:lnTo>
                  <a:lnTo>
                    <a:pt x="176" y="553"/>
                  </a:lnTo>
                  <a:lnTo>
                    <a:pt x="176" y="555"/>
                  </a:lnTo>
                  <a:lnTo>
                    <a:pt x="176" y="557"/>
                  </a:lnTo>
                  <a:lnTo>
                    <a:pt x="175" y="557"/>
                  </a:lnTo>
                  <a:lnTo>
                    <a:pt x="175" y="558"/>
                  </a:lnTo>
                  <a:lnTo>
                    <a:pt x="175" y="560"/>
                  </a:lnTo>
                  <a:lnTo>
                    <a:pt x="175" y="560"/>
                  </a:lnTo>
                  <a:lnTo>
                    <a:pt x="175" y="562"/>
                  </a:lnTo>
                  <a:lnTo>
                    <a:pt x="173" y="562"/>
                  </a:lnTo>
                  <a:lnTo>
                    <a:pt x="173" y="563"/>
                  </a:lnTo>
                  <a:lnTo>
                    <a:pt x="173" y="565"/>
                  </a:lnTo>
                  <a:lnTo>
                    <a:pt x="173" y="567"/>
                  </a:lnTo>
                  <a:close/>
                </a:path>
              </a:pathLst>
            </a:custGeom>
            <a:solidFill>
              <a:srgbClr val="BF59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38" name="Freeform 134"/>
            <p:cNvSpPr>
              <a:spLocks/>
            </p:cNvSpPr>
            <p:nvPr/>
          </p:nvSpPr>
          <p:spPr bwMode="auto">
            <a:xfrm>
              <a:off x="3475" y="2271"/>
              <a:ext cx="429" cy="752"/>
            </a:xfrm>
            <a:custGeom>
              <a:avLst/>
              <a:gdLst/>
              <a:ahLst/>
              <a:cxnLst>
                <a:cxn ang="0">
                  <a:pos x="306" y="33"/>
                </a:cxn>
                <a:cxn ang="0">
                  <a:pos x="344" y="68"/>
                </a:cxn>
                <a:cxn ang="0">
                  <a:pos x="386" y="160"/>
                </a:cxn>
                <a:cxn ang="0">
                  <a:pos x="419" y="547"/>
                </a:cxn>
                <a:cxn ang="0">
                  <a:pos x="342" y="709"/>
                </a:cxn>
                <a:cxn ang="0">
                  <a:pos x="277" y="744"/>
                </a:cxn>
                <a:cxn ang="0">
                  <a:pos x="101" y="750"/>
                </a:cxn>
                <a:cxn ang="0">
                  <a:pos x="18" y="735"/>
                </a:cxn>
                <a:cxn ang="0">
                  <a:pos x="30" y="724"/>
                </a:cxn>
                <a:cxn ang="0">
                  <a:pos x="83" y="709"/>
                </a:cxn>
                <a:cxn ang="0">
                  <a:pos x="126" y="715"/>
                </a:cxn>
                <a:cxn ang="0">
                  <a:pos x="126" y="700"/>
                </a:cxn>
                <a:cxn ang="0">
                  <a:pos x="149" y="679"/>
                </a:cxn>
                <a:cxn ang="0">
                  <a:pos x="281" y="700"/>
                </a:cxn>
                <a:cxn ang="0">
                  <a:pos x="319" y="685"/>
                </a:cxn>
                <a:cxn ang="0">
                  <a:pos x="304" y="645"/>
                </a:cxn>
                <a:cxn ang="0">
                  <a:pos x="301" y="573"/>
                </a:cxn>
                <a:cxn ang="0">
                  <a:pos x="266" y="508"/>
                </a:cxn>
                <a:cxn ang="0">
                  <a:pos x="258" y="475"/>
                </a:cxn>
                <a:cxn ang="0">
                  <a:pos x="276" y="460"/>
                </a:cxn>
                <a:cxn ang="0">
                  <a:pos x="336" y="485"/>
                </a:cxn>
                <a:cxn ang="0">
                  <a:pos x="287" y="448"/>
                </a:cxn>
                <a:cxn ang="0">
                  <a:pos x="277" y="433"/>
                </a:cxn>
                <a:cxn ang="0">
                  <a:pos x="331" y="452"/>
                </a:cxn>
                <a:cxn ang="0">
                  <a:pos x="272" y="417"/>
                </a:cxn>
                <a:cxn ang="0">
                  <a:pos x="282" y="412"/>
                </a:cxn>
                <a:cxn ang="0">
                  <a:pos x="336" y="427"/>
                </a:cxn>
                <a:cxn ang="0">
                  <a:pos x="271" y="385"/>
                </a:cxn>
                <a:cxn ang="0">
                  <a:pos x="284" y="383"/>
                </a:cxn>
                <a:cxn ang="0">
                  <a:pos x="324" y="392"/>
                </a:cxn>
                <a:cxn ang="0">
                  <a:pos x="276" y="352"/>
                </a:cxn>
                <a:cxn ang="0">
                  <a:pos x="297" y="357"/>
                </a:cxn>
                <a:cxn ang="0">
                  <a:pos x="319" y="357"/>
                </a:cxn>
                <a:cxn ang="0">
                  <a:pos x="272" y="297"/>
                </a:cxn>
                <a:cxn ang="0">
                  <a:pos x="299" y="300"/>
                </a:cxn>
                <a:cxn ang="0">
                  <a:pos x="311" y="300"/>
                </a:cxn>
                <a:cxn ang="0">
                  <a:pos x="263" y="268"/>
                </a:cxn>
                <a:cxn ang="0">
                  <a:pos x="297" y="275"/>
                </a:cxn>
                <a:cxn ang="0">
                  <a:pos x="296" y="265"/>
                </a:cxn>
                <a:cxn ang="0">
                  <a:pos x="238" y="228"/>
                </a:cxn>
                <a:cxn ang="0">
                  <a:pos x="292" y="251"/>
                </a:cxn>
                <a:cxn ang="0">
                  <a:pos x="289" y="240"/>
                </a:cxn>
                <a:cxn ang="0">
                  <a:pos x="246" y="208"/>
                </a:cxn>
                <a:cxn ang="0">
                  <a:pos x="294" y="228"/>
                </a:cxn>
                <a:cxn ang="0">
                  <a:pos x="274" y="208"/>
                </a:cxn>
                <a:cxn ang="0">
                  <a:pos x="238" y="181"/>
                </a:cxn>
                <a:cxn ang="0">
                  <a:pos x="312" y="206"/>
                </a:cxn>
                <a:cxn ang="0">
                  <a:pos x="287" y="180"/>
                </a:cxn>
                <a:cxn ang="0">
                  <a:pos x="258" y="153"/>
                </a:cxn>
                <a:cxn ang="0">
                  <a:pos x="311" y="173"/>
                </a:cxn>
                <a:cxn ang="0">
                  <a:pos x="272" y="146"/>
                </a:cxn>
                <a:cxn ang="0">
                  <a:pos x="259" y="130"/>
                </a:cxn>
                <a:cxn ang="0">
                  <a:pos x="322" y="151"/>
                </a:cxn>
                <a:cxn ang="0">
                  <a:pos x="276" y="120"/>
                </a:cxn>
                <a:cxn ang="0">
                  <a:pos x="266" y="105"/>
                </a:cxn>
                <a:cxn ang="0">
                  <a:pos x="314" y="120"/>
                </a:cxn>
                <a:cxn ang="0">
                  <a:pos x="263" y="86"/>
                </a:cxn>
                <a:cxn ang="0">
                  <a:pos x="258" y="71"/>
                </a:cxn>
                <a:cxn ang="0">
                  <a:pos x="284" y="70"/>
                </a:cxn>
                <a:cxn ang="0">
                  <a:pos x="249" y="48"/>
                </a:cxn>
                <a:cxn ang="0">
                  <a:pos x="261" y="45"/>
                </a:cxn>
                <a:cxn ang="0">
                  <a:pos x="274" y="36"/>
                </a:cxn>
                <a:cxn ang="0">
                  <a:pos x="243" y="3"/>
                </a:cxn>
              </a:cxnLst>
              <a:rect l="0" t="0" r="r" b="b"/>
              <a:pathLst>
                <a:path w="429" h="752">
                  <a:moveTo>
                    <a:pt x="241" y="0"/>
                  </a:moveTo>
                  <a:lnTo>
                    <a:pt x="241" y="1"/>
                  </a:lnTo>
                  <a:lnTo>
                    <a:pt x="243" y="1"/>
                  </a:lnTo>
                  <a:lnTo>
                    <a:pt x="246" y="3"/>
                  </a:lnTo>
                  <a:lnTo>
                    <a:pt x="248" y="3"/>
                  </a:lnTo>
                  <a:lnTo>
                    <a:pt x="249" y="5"/>
                  </a:lnTo>
                  <a:lnTo>
                    <a:pt x="253" y="5"/>
                  </a:lnTo>
                  <a:lnTo>
                    <a:pt x="254" y="6"/>
                  </a:lnTo>
                  <a:lnTo>
                    <a:pt x="258" y="8"/>
                  </a:lnTo>
                  <a:lnTo>
                    <a:pt x="261" y="10"/>
                  </a:lnTo>
                  <a:lnTo>
                    <a:pt x="264" y="13"/>
                  </a:lnTo>
                  <a:lnTo>
                    <a:pt x="268" y="15"/>
                  </a:lnTo>
                  <a:lnTo>
                    <a:pt x="271" y="16"/>
                  </a:lnTo>
                  <a:lnTo>
                    <a:pt x="276" y="18"/>
                  </a:lnTo>
                  <a:lnTo>
                    <a:pt x="279" y="20"/>
                  </a:lnTo>
                  <a:lnTo>
                    <a:pt x="282" y="21"/>
                  </a:lnTo>
                  <a:lnTo>
                    <a:pt x="286" y="23"/>
                  </a:lnTo>
                  <a:lnTo>
                    <a:pt x="291" y="25"/>
                  </a:lnTo>
                  <a:lnTo>
                    <a:pt x="294" y="28"/>
                  </a:lnTo>
                  <a:lnTo>
                    <a:pt x="297" y="30"/>
                  </a:lnTo>
                  <a:lnTo>
                    <a:pt x="301" y="31"/>
                  </a:lnTo>
                  <a:lnTo>
                    <a:pt x="306" y="33"/>
                  </a:lnTo>
                  <a:lnTo>
                    <a:pt x="309" y="35"/>
                  </a:lnTo>
                  <a:lnTo>
                    <a:pt x="312" y="36"/>
                  </a:lnTo>
                  <a:lnTo>
                    <a:pt x="314" y="38"/>
                  </a:lnTo>
                  <a:lnTo>
                    <a:pt x="316" y="38"/>
                  </a:lnTo>
                  <a:lnTo>
                    <a:pt x="319" y="40"/>
                  </a:lnTo>
                  <a:lnTo>
                    <a:pt x="321" y="41"/>
                  </a:lnTo>
                  <a:lnTo>
                    <a:pt x="322" y="43"/>
                  </a:lnTo>
                  <a:lnTo>
                    <a:pt x="324" y="43"/>
                  </a:lnTo>
                  <a:lnTo>
                    <a:pt x="326" y="45"/>
                  </a:lnTo>
                  <a:lnTo>
                    <a:pt x="327" y="45"/>
                  </a:lnTo>
                  <a:lnTo>
                    <a:pt x="329" y="46"/>
                  </a:lnTo>
                  <a:lnTo>
                    <a:pt x="331" y="48"/>
                  </a:lnTo>
                  <a:lnTo>
                    <a:pt x="332" y="48"/>
                  </a:lnTo>
                  <a:lnTo>
                    <a:pt x="332" y="50"/>
                  </a:lnTo>
                  <a:lnTo>
                    <a:pt x="334" y="51"/>
                  </a:lnTo>
                  <a:lnTo>
                    <a:pt x="336" y="53"/>
                  </a:lnTo>
                  <a:lnTo>
                    <a:pt x="337" y="55"/>
                  </a:lnTo>
                  <a:lnTo>
                    <a:pt x="339" y="56"/>
                  </a:lnTo>
                  <a:lnTo>
                    <a:pt x="341" y="60"/>
                  </a:lnTo>
                  <a:lnTo>
                    <a:pt x="341" y="61"/>
                  </a:lnTo>
                  <a:lnTo>
                    <a:pt x="342" y="65"/>
                  </a:lnTo>
                  <a:lnTo>
                    <a:pt x="344" y="68"/>
                  </a:lnTo>
                  <a:lnTo>
                    <a:pt x="346" y="70"/>
                  </a:lnTo>
                  <a:lnTo>
                    <a:pt x="347" y="71"/>
                  </a:lnTo>
                  <a:lnTo>
                    <a:pt x="349" y="75"/>
                  </a:lnTo>
                  <a:lnTo>
                    <a:pt x="351" y="78"/>
                  </a:lnTo>
                  <a:lnTo>
                    <a:pt x="352" y="81"/>
                  </a:lnTo>
                  <a:lnTo>
                    <a:pt x="352" y="85"/>
                  </a:lnTo>
                  <a:lnTo>
                    <a:pt x="354" y="86"/>
                  </a:lnTo>
                  <a:lnTo>
                    <a:pt x="356" y="88"/>
                  </a:lnTo>
                  <a:lnTo>
                    <a:pt x="357" y="91"/>
                  </a:lnTo>
                  <a:lnTo>
                    <a:pt x="359" y="95"/>
                  </a:lnTo>
                  <a:lnTo>
                    <a:pt x="361" y="98"/>
                  </a:lnTo>
                  <a:lnTo>
                    <a:pt x="361" y="101"/>
                  </a:lnTo>
                  <a:lnTo>
                    <a:pt x="362" y="105"/>
                  </a:lnTo>
                  <a:lnTo>
                    <a:pt x="364" y="106"/>
                  </a:lnTo>
                  <a:lnTo>
                    <a:pt x="366" y="110"/>
                  </a:lnTo>
                  <a:lnTo>
                    <a:pt x="366" y="111"/>
                  </a:lnTo>
                  <a:lnTo>
                    <a:pt x="367" y="115"/>
                  </a:lnTo>
                  <a:lnTo>
                    <a:pt x="369" y="118"/>
                  </a:lnTo>
                  <a:lnTo>
                    <a:pt x="369" y="120"/>
                  </a:lnTo>
                  <a:lnTo>
                    <a:pt x="374" y="133"/>
                  </a:lnTo>
                  <a:lnTo>
                    <a:pt x="381" y="145"/>
                  </a:lnTo>
                  <a:lnTo>
                    <a:pt x="386" y="160"/>
                  </a:lnTo>
                  <a:lnTo>
                    <a:pt x="391" y="173"/>
                  </a:lnTo>
                  <a:lnTo>
                    <a:pt x="396" y="188"/>
                  </a:lnTo>
                  <a:lnTo>
                    <a:pt x="397" y="205"/>
                  </a:lnTo>
                  <a:lnTo>
                    <a:pt x="402" y="221"/>
                  </a:lnTo>
                  <a:lnTo>
                    <a:pt x="405" y="238"/>
                  </a:lnTo>
                  <a:lnTo>
                    <a:pt x="410" y="255"/>
                  </a:lnTo>
                  <a:lnTo>
                    <a:pt x="414" y="273"/>
                  </a:lnTo>
                  <a:lnTo>
                    <a:pt x="417" y="292"/>
                  </a:lnTo>
                  <a:lnTo>
                    <a:pt x="420" y="310"/>
                  </a:lnTo>
                  <a:lnTo>
                    <a:pt x="422" y="328"/>
                  </a:lnTo>
                  <a:lnTo>
                    <a:pt x="424" y="347"/>
                  </a:lnTo>
                  <a:lnTo>
                    <a:pt x="425" y="367"/>
                  </a:lnTo>
                  <a:lnTo>
                    <a:pt x="427" y="385"/>
                  </a:lnTo>
                  <a:lnTo>
                    <a:pt x="429" y="403"/>
                  </a:lnTo>
                  <a:lnTo>
                    <a:pt x="429" y="423"/>
                  </a:lnTo>
                  <a:lnTo>
                    <a:pt x="429" y="440"/>
                  </a:lnTo>
                  <a:lnTo>
                    <a:pt x="429" y="458"/>
                  </a:lnTo>
                  <a:lnTo>
                    <a:pt x="427" y="477"/>
                  </a:lnTo>
                  <a:lnTo>
                    <a:pt x="427" y="495"/>
                  </a:lnTo>
                  <a:lnTo>
                    <a:pt x="425" y="513"/>
                  </a:lnTo>
                  <a:lnTo>
                    <a:pt x="422" y="530"/>
                  </a:lnTo>
                  <a:lnTo>
                    <a:pt x="419" y="547"/>
                  </a:lnTo>
                  <a:lnTo>
                    <a:pt x="415" y="563"/>
                  </a:lnTo>
                  <a:lnTo>
                    <a:pt x="412" y="578"/>
                  </a:lnTo>
                  <a:lnTo>
                    <a:pt x="407" y="595"/>
                  </a:lnTo>
                  <a:lnTo>
                    <a:pt x="402" y="609"/>
                  </a:lnTo>
                  <a:lnTo>
                    <a:pt x="396" y="624"/>
                  </a:lnTo>
                  <a:lnTo>
                    <a:pt x="391" y="637"/>
                  </a:lnTo>
                  <a:lnTo>
                    <a:pt x="384" y="649"/>
                  </a:lnTo>
                  <a:lnTo>
                    <a:pt x="381" y="655"/>
                  </a:lnTo>
                  <a:lnTo>
                    <a:pt x="377" y="659"/>
                  </a:lnTo>
                  <a:lnTo>
                    <a:pt x="374" y="664"/>
                  </a:lnTo>
                  <a:lnTo>
                    <a:pt x="372" y="669"/>
                  </a:lnTo>
                  <a:lnTo>
                    <a:pt x="369" y="674"/>
                  </a:lnTo>
                  <a:lnTo>
                    <a:pt x="366" y="675"/>
                  </a:lnTo>
                  <a:lnTo>
                    <a:pt x="364" y="680"/>
                  </a:lnTo>
                  <a:lnTo>
                    <a:pt x="361" y="685"/>
                  </a:lnTo>
                  <a:lnTo>
                    <a:pt x="357" y="689"/>
                  </a:lnTo>
                  <a:lnTo>
                    <a:pt x="356" y="692"/>
                  </a:lnTo>
                  <a:lnTo>
                    <a:pt x="352" y="695"/>
                  </a:lnTo>
                  <a:lnTo>
                    <a:pt x="351" y="700"/>
                  </a:lnTo>
                  <a:lnTo>
                    <a:pt x="347" y="704"/>
                  </a:lnTo>
                  <a:lnTo>
                    <a:pt x="346" y="707"/>
                  </a:lnTo>
                  <a:lnTo>
                    <a:pt x="342" y="709"/>
                  </a:lnTo>
                  <a:lnTo>
                    <a:pt x="341" y="712"/>
                  </a:lnTo>
                  <a:lnTo>
                    <a:pt x="337" y="715"/>
                  </a:lnTo>
                  <a:lnTo>
                    <a:pt x="336" y="719"/>
                  </a:lnTo>
                  <a:lnTo>
                    <a:pt x="332" y="720"/>
                  </a:lnTo>
                  <a:lnTo>
                    <a:pt x="331" y="724"/>
                  </a:lnTo>
                  <a:lnTo>
                    <a:pt x="327" y="725"/>
                  </a:lnTo>
                  <a:lnTo>
                    <a:pt x="326" y="727"/>
                  </a:lnTo>
                  <a:lnTo>
                    <a:pt x="322" y="729"/>
                  </a:lnTo>
                  <a:lnTo>
                    <a:pt x="321" y="732"/>
                  </a:lnTo>
                  <a:lnTo>
                    <a:pt x="317" y="734"/>
                  </a:lnTo>
                  <a:lnTo>
                    <a:pt x="316" y="735"/>
                  </a:lnTo>
                  <a:lnTo>
                    <a:pt x="314" y="737"/>
                  </a:lnTo>
                  <a:lnTo>
                    <a:pt x="311" y="737"/>
                  </a:lnTo>
                  <a:lnTo>
                    <a:pt x="309" y="739"/>
                  </a:lnTo>
                  <a:lnTo>
                    <a:pt x="306" y="740"/>
                  </a:lnTo>
                  <a:lnTo>
                    <a:pt x="304" y="740"/>
                  </a:lnTo>
                  <a:lnTo>
                    <a:pt x="301" y="742"/>
                  </a:lnTo>
                  <a:lnTo>
                    <a:pt x="297" y="742"/>
                  </a:lnTo>
                  <a:lnTo>
                    <a:pt x="294" y="742"/>
                  </a:lnTo>
                  <a:lnTo>
                    <a:pt x="289" y="742"/>
                  </a:lnTo>
                  <a:lnTo>
                    <a:pt x="284" y="744"/>
                  </a:lnTo>
                  <a:lnTo>
                    <a:pt x="277" y="744"/>
                  </a:lnTo>
                  <a:lnTo>
                    <a:pt x="272" y="744"/>
                  </a:lnTo>
                  <a:lnTo>
                    <a:pt x="266" y="745"/>
                  </a:lnTo>
                  <a:lnTo>
                    <a:pt x="258" y="745"/>
                  </a:lnTo>
                  <a:lnTo>
                    <a:pt x="251" y="747"/>
                  </a:lnTo>
                  <a:lnTo>
                    <a:pt x="243" y="747"/>
                  </a:lnTo>
                  <a:lnTo>
                    <a:pt x="234" y="749"/>
                  </a:lnTo>
                  <a:lnTo>
                    <a:pt x="228" y="749"/>
                  </a:lnTo>
                  <a:lnTo>
                    <a:pt x="219" y="749"/>
                  </a:lnTo>
                  <a:lnTo>
                    <a:pt x="211" y="750"/>
                  </a:lnTo>
                  <a:lnTo>
                    <a:pt x="201" y="750"/>
                  </a:lnTo>
                  <a:lnTo>
                    <a:pt x="193" y="750"/>
                  </a:lnTo>
                  <a:lnTo>
                    <a:pt x="183" y="752"/>
                  </a:lnTo>
                  <a:lnTo>
                    <a:pt x="174" y="752"/>
                  </a:lnTo>
                  <a:lnTo>
                    <a:pt x="164" y="752"/>
                  </a:lnTo>
                  <a:lnTo>
                    <a:pt x="156" y="752"/>
                  </a:lnTo>
                  <a:lnTo>
                    <a:pt x="149" y="752"/>
                  </a:lnTo>
                  <a:lnTo>
                    <a:pt x="140" y="752"/>
                  </a:lnTo>
                  <a:lnTo>
                    <a:pt x="131" y="752"/>
                  </a:lnTo>
                  <a:lnTo>
                    <a:pt x="123" y="752"/>
                  </a:lnTo>
                  <a:lnTo>
                    <a:pt x="116" y="752"/>
                  </a:lnTo>
                  <a:lnTo>
                    <a:pt x="108" y="752"/>
                  </a:lnTo>
                  <a:lnTo>
                    <a:pt x="101" y="750"/>
                  </a:lnTo>
                  <a:lnTo>
                    <a:pt x="95" y="750"/>
                  </a:lnTo>
                  <a:lnTo>
                    <a:pt x="88" y="749"/>
                  </a:lnTo>
                  <a:lnTo>
                    <a:pt x="83" y="749"/>
                  </a:lnTo>
                  <a:lnTo>
                    <a:pt x="78" y="747"/>
                  </a:lnTo>
                  <a:lnTo>
                    <a:pt x="73" y="745"/>
                  </a:lnTo>
                  <a:lnTo>
                    <a:pt x="70" y="745"/>
                  </a:lnTo>
                  <a:lnTo>
                    <a:pt x="66" y="744"/>
                  </a:lnTo>
                  <a:lnTo>
                    <a:pt x="63" y="742"/>
                  </a:lnTo>
                  <a:lnTo>
                    <a:pt x="58" y="742"/>
                  </a:lnTo>
                  <a:lnTo>
                    <a:pt x="55" y="742"/>
                  </a:lnTo>
                  <a:lnTo>
                    <a:pt x="51" y="740"/>
                  </a:lnTo>
                  <a:lnTo>
                    <a:pt x="48" y="740"/>
                  </a:lnTo>
                  <a:lnTo>
                    <a:pt x="45" y="739"/>
                  </a:lnTo>
                  <a:lnTo>
                    <a:pt x="41" y="739"/>
                  </a:lnTo>
                  <a:lnTo>
                    <a:pt x="38" y="739"/>
                  </a:lnTo>
                  <a:lnTo>
                    <a:pt x="35" y="737"/>
                  </a:lnTo>
                  <a:lnTo>
                    <a:pt x="31" y="737"/>
                  </a:lnTo>
                  <a:lnTo>
                    <a:pt x="28" y="737"/>
                  </a:lnTo>
                  <a:lnTo>
                    <a:pt x="26" y="735"/>
                  </a:lnTo>
                  <a:lnTo>
                    <a:pt x="23" y="735"/>
                  </a:lnTo>
                  <a:lnTo>
                    <a:pt x="20" y="735"/>
                  </a:lnTo>
                  <a:lnTo>
                    <a:pt x="18" y="735"/>
                  </a:lnTo>
                  <a:lnTo>
                    <a:pt x="16" y="735"/>
                  </a:lnTo>
                  <a:lnTo>
                    <a:pt x="13" y="734"/>
                  </a:lnTo>
                  <a:lnTo>
                    <a:pt x="12" y="734"/>
                  </a:lnTo>
                  <a:lnTo>
                    <a:pt x="10" y="734"/>
                  </a:lnTo>
                  <a:lnTo>
                    <a:pt x="8" y="734"/>
                  </a:lnTo>
                  <a:lnTo>
                    <a:pt x="7" y="734"/>
                  </a:lnTo>
                  <a:lnTo>
                    <a:pt x="5" y="734"/>
                  </a:lnTo>
                  <a:lnTo>
                    <a:pt x="3" y="734"/>
                  </a:lnTo>
                  <a:lnTo>
                    <a:pt x="2" y="734"/>
                  </a:lnTo>
                  <a:lnTo>
                    <a:pt x="0" y="734"/>
                  </a:lnTo>
                  <a:lnTo>
                    <a:pt x="2" y="732"/>
                  </a:lnTo>
                  <a:lnTo>
                    <a:pt x="5" y="732"/>
                  </a:lnTo>
                  <a:lnTo>
                    <a:pt x="8" y="730"/>
                  </a:lnTo>
                  <a:lnTo>
                    <a:pt x="10" y="730"/>
                  </a:lnTo>
                  <a:lnTo>
                    <a:pt x="13" y="729"/>
                  </a:lnTo>
                  <a:lnTo>
                    <a:pt x="15" y="727"/>
                  </a:lnTo>
                  <a:lnTo>
                    <a:pt x="18" y="727"/>
                  </a:lnTo>
                  <a:lnTo>
                    <a:pt x="20" y="725"/>
                  </a:lnTo>
                  <a:lnTo>
                    <a:pt x="23" y="725"/>
                  </a:lnTo>
                  <a:lnTo>
                    <a:pt x="25" y="725"/>
                  </a:lnTo>
                  <a:lnTo>
                    <a:pt x="28" y="725"/>
                  </a:lnTo>
                  <a:lnTo>
                    <a:pt x="30" y="724"/>
                  </a:lnTo>
                  <a:lnTo>
                    <a:pt x="33" y="724"/>
                  </a:lnTo>
                  <a:lnTo>
                    <a:pt x="35" y="722"/>
                  </a:lnTo>
                  <a:lnTo>
                    <a:pt x="38" y="722"/>
                  </a:lnTo>
                  <a:lnTo>
                    <a:pt x="41" y="720"/>
                  </a:lnTo>
                  <a:lnTo>
                    <a:pt x="43" y="720"/>
                  </a:lnTo>
                  <a:lnTo>
                    <a:pt x="46" y="719"/>
                  </a:lnTo>
                  <a:lnTo>
                    <a:pt x="48" y="719"/>
                  </a:lnTo>
                  <a:lnTo>
                    <a:pt x="51" y="717"/>
                  </a:lnTo>
                  <a:lnTo>
                    <a:pt x="53" y="715"/>
                  </a:lnTo>
                  <a:lnTo>
                    <a:pt x="56" y="715"/>
                  </a:lnTo>
                  <a:lnTo>
                    <a:pt x="58" y="714"/>
                  </a:lnTo>
                  <a:lnTo>
                    <a:pt x="61" y="714"/>
                  </a:lnTo>
                  <a:lnTo>
                    <a:pt x="63" y="712"/>
                  </a:lnTo>
                  <a:lnTo>
                    <a:pt x="66" y="712"/>
                  </a:lnTo>
                  <a:lnTo>
                    <a:pt x="68" y="710"/>
                  </a:lnTo>
                  <a:lnTo>
                    <a:pt x="71" y="710"/>
                  </a:lnTo>
                  <a:lnTo>
                    <a:pt x="73" y="709"/>
                  </a:lnTo>
                  <a:lnTo>
                    <a:pt x="75" y="709"/>
                  </a:lnTo>
                  <a:lnTo>
                    <a:pt x="78" y="709"/>
                  </a:lnTo>
                  <a:lnTo>
                    <a:pt x="80" y="709"/>
                  </a:lnTo>
                  <a:lnTo>
                    <a:pt x="81" y="709"/>
                  </a:lnTo>
                  <a:lnTo>
                    <a:pt x="83" y="709"/>
                  </a:lnTo>
                  <a:lnTo>
                    <a:pt x="86" y="709"/>
                  </a:lnTo>
                  <a:lnTo>
                    <a:pt x="88" y="709"/>
                  </a:lnTo>
                  <a:lnTo>
                    <a:pt x="90" y="709"/>
                  </a:lnTo>
                  <a:lnTo>
                    <a:pt x="91" y="709"/>
                  </a:lnTo>
                  <a:lnTo>
                    <a:pt x="93" y="709"/>
                  </a:lnTo>
                  <a:lnTo>
                    <a:pt x="95" y="709"/>
                  </a:lnTo>
                  <a:lnTo>
                    <a:pt x="98" y="709"/>
                  </a:lnTo>
                  <a:lnTo>
                    <a:pt x="100" y="710"/>
                  </a:lnTo>
                  <a:lnTo>
                    <a:pt x="101" y="710"/>
                  </a:lnTo>
                  <a:lnTo>
                    <a:pt x="103" y="710"/>
                  </a:lnTo>
                  <a:lnTo>
                    <a:pt x="105" y="710"/>
                  </a:lnTo>
                  <a:lnTo>
                    <a:pt x="106" y="710"/>
                  </a:lnTo>
                  <a:lnTo>
                    <a:pt x="110" y="712"/>
                  </a:lnTo>
                  <a:lnTo>
                    <a:pt x="111" y="712"/>
                  </a:lnTo>
                  <a:lnTo>
                    <a:pt x="113" y="712"/>
                  </a:lnTo>
                  <a:lnTo>
                    <a:pt x="115" y="712"/>
                  </a:lnTo>
                  <a:lnTo>
                    <a:pt x="116" y="714"/>
                  </a:lnTo>
                  <a:lnTo>
                    <a:pt x="118" y="714"/>
                  </a:lnTo>
                  <a:lnTo>
                    <a:pt x="121" y="714"/>
                  </a:lnTo>
                  <a:lnTo>
                    <a:pt x="123" y="714"/>
                  </a:lnTo>
                  <a:lnTo>
                    <a:pt x="125" y="714"/>
                  </a:lnTo>
                  <a:lnTo>
                    <a:pt x="126" y="715"/>
                  </a:lnTo>
                  <a:lnTo>
                    <a:pt x="128" y="715"/>
                  </a:lnTo>
                  <a:lnTo>
                    <a:pt x="130" y="715"/>
                  </a:lnTo>
                  <a:lnTo>
                    <a:pt x="133" y="715"/>
                  </a:lnTo>
                  <a:lnTo>
                    <a:pt x="135" y="717"/>
                  </a:lnTo>
                  <a:lnTo>
                    <a:pt x="136" y="717"/>
                  </a:lnTo>
                  <a:lnTo>
                    <a:pt x="138" y="717"/>
                  </a:lnTo>
                  <a:lnTo>
                    <a:pt x="140" y="717"/>
                  </a:lnTo>
                  <a:lnTo>
                    <a:pt x="141" y="717"/>
                  </a:lnTo>
                  <a:lnTo>
                    <a:pt x="140" y="715"/>
                  </a:lnTo>
                  <a:lnTo>
                    <a:pt x="138" y="714"/>
                  </a:lnTo>
                  <a:lnTo>
                    <a:pt x="138" y="712"/>
                  </a:lnTo>
                  <a:lnTo>
                    <a:pt x="136" y="712"/>
                  </a:lnTo>
                  <a:lnTo>
                    <a:pt x="135" y="710"/>
                  </a:lnTo>
                  <a:lnTo>
                    <a:pt x="135" y="709"/>
                  </a:lnTo>
                  <a:lnTo>
                    <a:pt x="133" y="709"/>
                  </a:lnTo>
                  <a:lnTo>
                    <a:pt x="131" y="709"/>
                  </a:lnTo>
                  <a:lnTo>
                    <a:pt x="131" y="707"/>
                  </a:lnTo>
                  <a:lnTo>
                    <a:pt x="130" y="705"/>
                  </a:lnTo>
                  <a:lnTo>
                    <a:pt x="128" y="704"/>
                  </a:lnTo>
                  <a:lnTo>
                    <a:pt x="128" y="702"/>
                  </a:lnTo>
                  <a:lnTo>
                    <a:pt x="126" y="702"/>
                  </a:lnTo>
                  <a:lnTo>
                    <a:pt x="126" y="700"/>
                  </a:lnTo>
                  <a:lnTo>
                    <a:pt x="125" y="699"/>
                  </a:lnTo>
                  <a:lnTo>
                    <a:pt x="123" y="697"/>
                  </a:lnTo>
                  <a:lnTo>
                    <a:pt x="121" y="695"/>
                  </a:lnTo>
                  <a:lnTo>
                    <a:pt x="120" y="694"/>
                  </a:lnTo>
                  <a:lnTo>
                    <a:pt x="120" y="692"/>
                  </a:lnTo>
                  <a:lnTo>
                    <a:pt x="118" y="692"/>
                  </a:lnTo>
                  <a:lnTo>
                    <a:pt x="116" y="692"/>
                  </a:lnTo>
                  <a:lnTo>
                    <a:pt x="116" y="690"/>
                  </a:lnTo>
                  <a:lnTo>
                    <a:pt x="115" y="689"/>
                  </a:lnTo>
                  <a:lnTo>
                    <a:pt x="113" y="687"/>
                  </a:lnTo>
                  <a:lnTo>
                    <a:pt x="111" y="685"/>
                  </a:lnTo>
                  <a:lnTo>
                    <a:pt x="111" y="684"/>
                  </a:lnTo>
                  <a:lnTo>
                    <a:pt x="110" y="684"/>
                  </a:lnTo>
                  <a:lnTo>
                    <a:pt x="108" y="682"/>
                  </a:lnTo>
                  <a:lnTo>
                    <a:pt x="108" y="680"/>
                  </a:lnTo>
                  <a:lnTo>
                    <a:pt x="113" y="680"/>
                  </a:lnTo>
                  <a:lnTo>
                    <a:pt x="120" y="680"/>
                  </a:lnTo>
                  <a:lnTo>
                    <a:pt x="125" y="679"/>
                  </a:lnTo>
                  <a:lnTo>
                    <a:pt x="131" y="679"/>
                  </a:lnTo>
                  <a:lnTo>
                    <a:pt x="136" y="679"/>
                  </a:lnTo>
                  <a:lnTo>
                    <a:pt x="143" y="679"/>
                  </a:lnTo>
                  <a:lnTo>
                    <a:pt x="149" y="679"/>
                  </a:lnTo>
                  <a:lnTo>
                    <a:pt x="153" y="680"/>
                  </a:lnTo>
                  <a:lnTo>
                    <a:pt x="159" y="680"/>
                  </a:lnTo>
                  <a:lnTo>
                    <a:pt x="166" y="680"/>
                  </a:lnTo>
                  <a:lnTo>
                    <a:pt x="171" y="682"/>
                  </a:lnTo>
                  <a:lnTo>
                    <a:pt x="178" y="682"/>
                  </a:lnTo>
                  <a:lnTo>
                    <a:pt x="184" y="684"/>
                  </a:lnTo>
                  <a:lnTo>
                    <a:pt x="191" y="684"/>
                  </a:lnTo>
                  <a:lnTo>
                    <a:pt x="196" y="685"/>
                  </a:lnTo>
                  <a:lnTo>
                    <a:pt x="203" y="687"/>
                  </a:lnTo>
                  <a:lnTo>
                    <a:pt x="209" y="687"/>
                  </a:lnTo>
                  <a:lnTo>
                    <a:pt x="214" y="689"/>
                  </a:lnTo>
                  <a:lnTo>
                    <a:pt x="221" y="690"/>
                  </a:lnTo>
                  <a:lnTo>
                    <a:pt x="228" y="692"/>
                  </a:lnTo>
                  <a:lnTo>
                    <a:pt x="233" y="692"/>
                  </a:lnTo>
                  <a:lnTo>
                    <a:pt x="238" y="692"/>
                  </a:lnTo>
                  <a:lnTo>
                    <a:pt x="244" y="694"/>
                  </a:lnTo>
                  <a:lnTo>
                    <a:pt x="251" y="694"/>
                  </a:lnTo>
                  <a:lnTo>
                    <a:pt x="256" y="695"/>
                  </a:lnTo>
                  <a:lnTo>
                    <a:pt x="263" y="697"/>
                  </a:lnTo>
                  <a:lnTo>
                    <a:pt x="268" y="697"/>
                  </a:lnTo>
                  <a:lnTo>
                    <a:pt x="274" y="699"/>
                  </a:lnTo>
                  <a:lnTo>
                    <a:pt x="281" y="700"/>
                  </a:lnTo>
                  <a:lnTo>
                    <a:pt x="286" y="700"/>
                  </a:lnTo>
                  <a:lnTo>
                    <a:pt x="292" y="702"/>
                  </a:lnTo>
                  <a:lnTo>
                    <a:pt x="297" y="702"/>
                  </a:lnTo>
                  <a:lnTo>
                    <a:pt x="299" y="702"/>
                  </a:lnTo>
                  <a:lnTo>
                    <a:pt x="299" y="700"/>
                  </a:lnTo>
                  <a:lnTo>
                    <a:pt x="301" y="700"/>
                  </a:lnTo>
                  <a:lnTo>
                    <a:pt x="301" y="699"/>
                  </a:lnTo>
                  <a:lnTo>
                    <a:pt x="302" y="699"/>
                  </a:lnTo>
                  <a:lnTo>
                    <a:pt x="304" y="699"/>
                  </a:lnTo>
                  <a:lnTo>
                    <a:pt x="304" y="697"/>
                  </a:lnTo>
                  <a:lnTo>
                    <a:pt x="306" y="695"/>
                  </a:lnTo>
                  <a:lnTo>
                    <a:pt x="307" y="695"/>
                  </a:lnTo>
                  <a:lnTo>
                    <a:pt x="309" y="694"/>
                  </a:lnTo>
                  <a:lnTo>
                    <a:pt x="311" y="694"/>
                  </a:lnTo>
                  <a:lnTo>
                    <a:pt x="311" y="692"/>
                  </a:lnTo>
                  <a:lnTo>
                    <a:pt x="312" y="692"/>
                  </a:lnTo>
                  <a:lnTo>
                    <a:pt x="314" y="692"/>
                  </a:lnTo>
                  <a:lnTo>
                    <a:pt x="314" y="690"/>
                  </a:lnTo>
                  <a:lnTo>
                    <a:pt x="316" y="689"/>
                  </a:lnTo>
                  <a:lnTo>
                    <a:pt x="316" y="687"/>
                  </a:lnTo>
                  <a:lnTo>
                    <a:pt x="317" y="687"/>
                  </a:lnTo>
                  <a:lnTo>
                    <a:pt x="319" y="685"/>
                  </a:lnTo>
                  <a:lnTo>
                    <a:pt x="319" y="684"/>
                  </a:lnTo>
                  <a:lnTo>
                    <a:pt x="321" y="684"/>
                  </a:lnTo>
                  <a:lnTo>
                    <a:pt x="321" y="682"/>
                  </a:lnTo>
                  <a:lnTo>
                    <a:pt x="321" y="680"/>
                  </a:lnTo>
                  <a:lnTo>
                    <a:pt x="322" y="679"/>
                  </a:lnTo>
                  <a:lnTo>
                    <a:pt x="322" y="677"/>
                  </a:lnTo>
                  <a:lnTo>
                    <a:pt x="321" y="677"/>
                  </a:lnTo>
                  <a:lnTo>
                    <a:pt x="321" y="675"/>
                  </a:lnTo>
                  <a:lnTo>
                    <a:pt x="319" y="675"/>
                  </a:lnTo>
                  <a:lnTo>
                    <a:pt x="317" y="674"/>
                  </a:lnTo>
                  <a:lnTo>
                    <a:pt x="316" y="672"/>
                  </a:lnTo>
                  <a:lnTo>
                    <a:pt x="316" y="670"/>
                  </a:lnTo>
                  <a:lnTo>
                    <a:pt x="314" y="669"/>
                  </a:lnTo>
                  <a:lnTo>
                    <a:pt x="314" y="665"/>
                  </a:lnTo>
                  <a:lnTo>
                    <a:pt x="312" y="664"/>
                  </a:lnTo>
                  <a:lnTo>
                    <a:pt x="312" y="662"/>
                  </a:lnTo>
                  <a:lnTo>
                    <a:pt x="311" y="659"/>
                  </a:lnTo>
                  <a:lnTo>
                    <a:pt x="309" y="657"/>
                  </a:lnTo>
                  <a:lnTo>
                    <a:pt x="307" y="655"/>
                  </a:lnTo>
                  <a:lnTo>
                    <a:pt x="306" y="652"/>
                  </a:lnTo>
                  <a:lnTo>
                    <a:pt x="304" y="649"/>
                  </a:lnTo>
                  <a:lnTo>
                    <a:pt x="304" y="645"/>
                  </a:lnTo>
                  <a:lnTo>
                    <a:pt x="302" y="642"/>
                  </a:lnTo>
                  <a:lnTo>
                    <a:pt x="301" y="640"/>
                  </a:lnTo>
                  <a:lnTo>
                    <a:pt x="301" y="637"/>
                  </a:lnTo>
                  <a:lnTo>
                    <a:pt x="299" y="634"/>
                  </a:lnTo>
                  <a:lnTo>
                    <a:pt x="297" y="629"/>
                  </a:lnTo>
                  <a:lnTo>
                    <a:pt x="297" y="625"/>
                  </a:lnTo>
                  <a:lnTo>
                    <a:pt x="296" y="624"/>
                  </a:lnTo>
                  <a:lnTo>
                    <a:pt x="296" y="620"/>
                  </a:lnTo>
                  <a:lnTo>
                    <a:pt x="296" y="615"/>
                  </a:lnTo>
                  <a:lnTo>
                    <a:pt x="296" y="612"/>
                  </a:lnTo>
                  <a:lnTo>
                    <a:pt x="296" y="609"/>
                  </a:lnTo>
                  <a:lnTo>
                    <a:pt x="296" y="607"/>
                  </a:lnTo>
                  <a:lnTo>
                    <a:pt x="296" y="604"/>
                  </a:lnTo>
                  <a:lnTo>
                    <a:pt x="296" y="599"/>
                  </a:lnTo>
                  <a:lnTo>
                    <a:pt x="297" y="595"/>
                  </a:lnTo>
                  <a:lnTo>
                    <a:pt x="297" y="592"/>
                  </a:lnTo>
                  <a:lnTo>
                    <a:pt x="299" y="590"/>
                  </a:lnTo>
                  <a:lnTo>
                    <a:pt x="301" y="587"/>
                  </a:lnTo>
                  <a:lnTo>
                    <a:pt x="301" y="583"/>
                  </a:lnTo>
                  <a:lnTo>
                    <a:pt x="301" y="578"/>
                  </a:lnTo>
                  <a:lnTo>
                    <a:pt x="301" y="575"/>
                  </a:lnTo>
                  <a:lnTo>
                    <a:pt x="301" y="573"/>
                  </a:lnTo>
                  <a:lnTo>
                    <a:pt x="301" y="570"/>
                  </a:lnTo>
                  <a:lnTo>
                    <a:pt x="301" y="565"/>
                  </a:lnTo>
                  <a:lnTo>
                    <a:pt x="299" y="562"/>
                  </a:lnTo>
                  <a:lnTo>
                    <a:pt x="297" y="558"/>
                  </a:lnTo>
                  <a:lnTo>
                    <a:pt x="297" y="555"/>
                  </a:lnTo>
                  <a:lnTo>
                    <a:pt x="296" y="552"/>
                  </a:lnTo>
                  <a:lnTo>
                    <a:pt x="294" y="548"/>
                  </a:lnTo>
                  <a:lnTo>
                    <a:pt x="292" y="543"/>
                  </a:lnTo>
                  <a:lnTo>
                    <a:pt x="291" y="540"/>
                  </a:lnTo>
                  <a:lnTo>
                    <a:pt x="289" y="538"/>
                  </a:lnTo>
                  <a:lnTo>
                    <a:pt x="286" y="535"/>
                  </a:lnTo>
                  <a:lnTo>
                    <a:pt x="284" y="532"/>
                  </a:lnTo>
                  <a:lnTo>
                    <a:pt x="282" y="528"/>
                  </a:lnTo>
                  <a:lnTo>
                    <a:pt x="281" y="525"/>
                  </a:lnTo>
                  <a:lnTo>
                    <a:pt x="277" y="523"/>
                  </a:lnTo>
                  <a:lnTo>
                    <a:pt x="276" y="522"/>
                  </a:lnTo>
                  <a:lnTo>
                    <a:pt x="274" y="518"/>
                  </a:lnTo>
                  <a:lnTo>
                    <a:pt x="272" y="517"/>
                  </a:lnTo>
                  <a:lnTo>
                    <a:pt x="271" y="513"/>
                  </a:lnTo>
                  <a:lnTo>
                    <a:pt x="269" y="512"/>
                  </a:lnTo>
                  <a:lnTo>
                    <a:pt x="268" y="510"/>
                  </a:lnTo>
                  <a:lnTo>
                    <a:pt x="266" y="508"/>
                  </a:lnTo>
                  <a:lnTo>
                    <a:pt x="266" y="507"/>
                  </a:lnTo>
                  <a:lnTo>
                    <a:pt x="264" y="507"/>
                  </a:lnTo>
                  <a:lnTo>
                    <a:pt x="264" y="507"/>
                  </a:lnTo>
                  <a:lnTo>
                    <a:pt x="263" y="507"/>
                  </a:lnTo>
                  <a:lnTo>
                    <a:pt x="263" y="505"/>
                  </a:lnTo>
                  <a:lnTo>
                    <a:pt x="263" y="502"/>
                  </a:lnTo>
                  <a:lnTo>
                    <a:pt x="263" y="500"/>
                  </a:lnTo>
                  <a:lnTo>
                    <a:pt x="263" y="498"/>
                  </a:lnTo>
                  <a:lnTo>
                    <a:pt x="261" y="497"/>
                  </a:lnTo>
                  <a:lnTo>
                    <a:pt x="261" y="495"/>
                  </a:lnTo>
                  <a:lnTo>
                    <a:pt x="261" y="493"/>
                  </a:lnTo>
                  <a:lnTo>
                    <a:pt x="261" y="492"/>
                  </a:lnTo>
                  <a:lnTo>
                    <a:pt x="261" y="490"/>
                  </a:lnTo>
                  <a:lnTo>
                    <a:pt x="259" y="490"/>
                  </a:lnTo>
                  <a:lnTo>
                    <a:pt x="259" y="488"/>
                  </a:lnTo>
                  <a:lnTo>
                    <a:pt x="259" y="485"/>
                  </a:lnTo>
                  <a:lnTo>
                    <a:pt x="259" y="483"/>
                  </a:lnTo>
                  <a:lnTo>
                    <a:pt x="259" y="482"/>
                  </a:lnTo>
                  <a:lnTo>
                    <a:pt x="258" y="480"/>
                  </a:lnTo>
                  <a:lnTo>
                    <a:pt x="258" y="478"/>
                  </a:lnTo>
                  <a:lnTo>
                    <a:pt x="258" y="477"/>
                  </a:lnTo>
                  <a:lnTo>
                    <a:pt x="258" y="475"/>
                  </a:lnTo>
                  <a:lnTo>
                    <a:pt x="258" y="473"/>
                  </a:lnTo>
                  <a:lnTo>
                    <a:pt x="258" y="473"/>
                  </a:lnTo>
                  <a:lnTo>
                    <a:pt x="256" y="470"/>
                  </a:lnTo>
                  <a:lnTo>
                    <a:pt x="256" y="468"/>
                  </a:lnTo>
                  <a:lnTo>
                    <a:pt x="256" y="467"/>
                  </a:lnTo>
                  <a:lnTo>
                    <a:pt x="256" y="465"/>
                  </a:lnTo>
                  <a:lnTo>
                    <a:pt x="256" y="463"/>
                  </a:lnTo>
                  <a:lnTo>
                    <a:pt x="254" y="462"/>
                  </a:lnTo>
                  <a:lnTo>
                    <a:pt x="254" y="460"/>
                  </a:lnTo>
                  <a:lnTo>
                    <a:pt x="254" y="458"/>
                  </a:lnTo>
                  <a:lnTo>
                    <a:pt x="254" y="457"/>
                  </a:lnTo>
                  <a:lnTo>
                    <a:pt x="254" y="455"/>
                  </a:lnTo>
                  <a:lnTo>
                    <a:pt x="254" y="453"/>
                  </a:lnTo>
                  <a:lnTo>
                    <a:pt x="253" y="452"/>
                  </a:lnTo>
                  <a:lnTo>
                    <a:pt x="256" y="453"/>
                  </a:lnTo>
                  <a:lnTo>
                    <a:pt x="259" y="455"/>
                  </a:lnTo>
                  <a:lnTo>
                    <a:pt x="261" y="455"/>
                  </a:lnTo>
                  <a:lnTo>
                    <a:pt x="264" y="457"/>
                  </a:lnTo>
                  <a:lnTo>
                    <a:pt x="268" y="457"/>
                  </a:lnTo>
                  <a:lnTo>
                    <a:pt x="271" y="458"/>
                  </a:lnTo>
                  <a:lnTo>
                    <a:pt x="272" y="458"/>
                  </a:lnTo>
                  <a:lnTo>
                    <a:pt x="276" y="460"/>
                  </a:lnTo>
                  <a:lnTo>
                    <a:pt x="279" y="462"/>
                  </a:lnTo>
                  <a:lnTo>
                    <a:pt x="281" y="463"/>
                  </a:lnTo>
                  <a:lnTo>
                    <a:pt x="284" y="463"/>
                  </a:lnTo>
                  <a:lnTo>
                    <a:pt x="287" y="465"/>
                  </a:lnTo>
                  <a:lnTo>
                    <a:pt x="289" y="467"/>
                  </a:lnTo>
                  <a:lnTo>
                    <a:pt x="292" y="468"/>
                  </a:lnTo>
                  <a:lnTo>
                    <a:pt x="296" y="468"/>
                  </a:lnTo>
                  <a:lnTo>
                    <a:pt x="299" y="470"/>
                  </a:lnTo>
                  <a:lnTo>
                    <a:pt x="301" y="472"/>
                  </a:lnTo>
                  <a:lnTo>
                    <a:pt x="304" y="472"/>
                  </a:lnTo>
                  <a:lnTo>
                    <a:pt x="307" y="473"/>
                  </a:lnTo>
                  <a:lnTo>
                    <a:pt x="309" y="473"/>
                  </a:lnTo>
                  <a:lnTo>
                    <a:pt x="312" y="475"/>
                  </a:lnTo>
                  <a:lnTo>
                    <a:pt x="314" y="475"/>
                  </a:lnTo>
                  <a:lnTo>
                    <a:pt x="316" y="477"/>
                  </a:lnTo>
                  <a:lnTo>
                    <a:pt x="319" y="478"/>
                  </a:lnTo>
                  <a:lnTo>
                    <a:pt x="322" y="480"/>
                  </a:lnTo>
                  <a:lnTo>
                    <a:pt x="326" y="480"/>
                  </a:lnTo>
                  <a:lnTo>
                    <a:pt x="327" y="482"/>
                  </a:lnTo>
                  <a:lnTo>
                    <a:pt x="331" y="483"/>
                  </a:lnTo>
                  <a:lnTo>
                    <a:pt x="334" y="483"/>
                  </a:lnTo>
                  <a:lnTo>
                    <a:pt x="336" y="485"/>
                  </a:lnTo>
                  <a:lnTo>
                    <a:pt x="339" y="487"/>
                  </a:lnTo>
                  <a:lnTo>
                    <a:pt x="342" y="488"/>
                  </a:lnTo>
                  <a:lnTo>
                    <a:pt x="339" y="485"/>
                  </a:lnTo>
                  <a:lnTo>
                    <a:pt x="336" y="483"/>
                  </a:lnTo>
                  <a:lnTo>
                    <a:pt x="334" y="482"/>
                  </a:lnTo>
                  <a:lnTo>
                    <a:pt x="331" y="480"/>
                  </a:lnTo>
                  <a:lnTo>
                    <a:pt x="327" y="477"/>
                  </a:lnTo>
                  <a:lnTo>
                    <a:pt x="326" y="475"/>
                  </a:lnTo>
                  <a:lnTo>
                    <a:pt x="322" y="473"/>
                  </a:lnTo>
                  <a:lnTo>
                    <a:pt x="319" y="472"/>
                  </a:lnTo>
                  <a:lnTo>
                    <a:pt x="316" y="470"/>
                  </a:lnTo>
                  <a:lnTo>
                    <a:pt x="314" y="468"/>
                  </a:lnTo>
                  <a:lnTo>
                    <a:pt x="312" y="465"/>
                  </a:lnTo>
                  <a:lnTo>
                    <a:pt x="309" y="463"/>
                  </a:lnTo>
                  <a:lnTo>
                    <a:pt x="307" y="462"/>
                  </a:lnTo>
                  <a:lnTo>
                    <a:pt x="304" y="460"/>
                  </a:lnTo>
                  <a:lnTo>
                    <a:pt x="301" y="457"/>
                  </a:lnTo>
                  <a:lnTo>
                    <a:pt x="299" y="457"/>
                  </a:lnTo>
                  <a:lnTo>
                    <a:pt x="296" y="455"/>
                  </a:lnTo>
                  <a:lnTo>
                    <a:pt x="292" y="452"/>
                  </a:lnTo>
                  <a:lnTo>
                    <a:pt x="289" y="450"/>
                  </a:lnTo>
                  <a:lnTo>
                    <a:pt x="287" y="448"/>
                  </a:lnTo>
                  <a:lnTo>
                    <a:pt x="284" y="447"/>
                  </a:lnTo>
                  <a:lnTo>
                    <a:pt x="281" y="443"/>
                  </a:lnTo>
                  <a:lnTo>
                    <a:pt x="279" y="442"/>
                  </a:lnTo>
                  <a:lnTo>
                    <a:pt x="276" y="440"/>
                  </a:lnTo>
                  <a:lnTo>
                    <a:pt x="272" y="438"/>
                  </a:lnTo>
                  <a:lnTo>
                    <a:pt x="271" y="437"/>
                  </a:lnTo>
                  <a:lnTo>
                    <a:pt x="268" y="435"/>
                  </a:lnTo>
                  <a:lnTo>
                    <a:pt x="264" y="432"/>
                  </a:lnTo>
                  <a:lnTo>
                    <a:pt x="261" y="430"/>
                  </a:lnTo>
                  <a:lnTo>
                    <a:pt x="259" y="428"/>
                  </a:lnTo>
                  <a:lnTo>
                    <a:pt x="256" y="427"/>
                  </a:lnTo>
                  <a:lnTo>
                    <a:pt x="253" y="423"/>
                  </a:lnTo>
                  <a:lnTo>
                    <a:pt x="256" y="425"/>
                  </a:lnTo>
                  <a:lnTo>
                    <a:pt x="258" y="425"/>
                  </a:lnTo>
                  <a:lnTo>
                    <a:pt x="261" y="427"/>
                  </a:lnTo>
                  <a:lnTo>
                    <a:pt x="263" y="428"/>
                  </a:lnTo>
                  <a:lnTo>
                    <a:pt x="266" y="428"/>
                  </a:lnTo>
                  <a:lnTo>
                    <a:pt x="268" y="430"/>
                  </a:lnTo>
                  <a:lnTo>
                    <a:pt x="271" y="430"/>
                  </a:lnTo>
                  <a:lnTo>
                    <a:pt x="272" y="432"/>
                  </a:lnTo>
                  <a:lnTo>
                    <a:pt x="276" y="432"/>
                  </a:lnTo>
                  <a:lnTo>
                    <a:pt x="277" y="433"/>
                  </a:lnTo>
                  <a:lnTo>
                    <a:pt x="281" y="433"/>
                  </a:lnTo>
                  <a:lnTo>
                    <a:pt x="282" y="435"/>
                  </a:lnTo>
                  <a:lnTo>
                    <a:pt x="286" y="437"/>
                  </a:lnTo>
                  <a:lnTo>
                    <a:pt x="287" y="437"/>
                  </a:lnTo>
                  <a:lnTo>
                    <a:pt x="289" y="438"/>
                  </a:lnTo>
                  <a:lnTo>
                    <a:pt x="292" y="438"/>
                  </a:lnTo>
                  <a:lnTo>
                    <a:pt x="294" y="440"/>
                  </a:lnTo>
                  <a:lnTo>
                    <a:pt x="297" y="440"/>
                  </a:lnTo>
                  <a:lnTo>
                    <a:pt x="299" y="440"/>
                  </a:lnTo>
                  <a:lnTo>
                    <a:pt x="302" y="442"/>
                  </a:lnTo>
                  <a:lnTo>
                    <a:pt x="304" y="442"/>
                  </a:lnTo>
                  <a:lnTo>
                    <a:pt x="307" y="443"/>
                  </a:lnTo>
                  <a:lnTo>
                    <a:pt x="309" y="443"/>
                  </a:lnTo>
                  <a:lnTo>
                    <a:pt x="312" y="445"/>
                  </a:lnTo>
                  <a:lnTo>
                    <a:pt x="314" y="445"/>
                  </a:lnTo>
                  <a:lnTo>
                    <a:pt x="316" y="447"/>
                  </a:lnTo>
                  <a:lnTo>
                    <a:pt x="317" y="447"/>
                  </a:lnTo>
                  <a:lnTo>
                    <a:pt x="321" y="448"/>
                  </a:lnTo>
                  <a:lnTo>
                    <a:pt x="322" y="450"/>
                  </a:lnTo>
                  <a:lnTo>
                    <a:pt x="326" y="450"/>
                  </a:lnTo>
                  <a:lnTo>
                    <a:pt x="327" y="452"/>
                  </a:lnTo>
                  <a:lnTo>
                    <a:pt x="331" y="452"/>
                  </a:lnTo>
                  <a:lnTo>
                    <a:pt x="327" y="450"/>
                  </a:lnTo>
                  <a:lnTo>
                    <a:pt x="326" y="448"/>
                  </a:lnTo>
                  <a:lnTo>
                    <a:pt x="322" y="447"/>
                  </a:lnTo>
                  <a:lnTo>
                    <a:pt x="319" y="445"/>
                  </a:lnTo>
                  <a:lnTo>
                    <a:pt x="317" y="443"/>
                  </a:lnTo>
                  <a:lnTo>
                    <a:pt x="314" y="442"/>
                  </a:lnTo>
                  <a:lnTo>
                    <a:pt x="314" y="440"/>
                  </a:lnTo>
                  <a:lnTo>
                    <a:pt x="311" y="440"/>
                  </a:lnTo>
                  <a:lnTo>
                    <a:pt x="307" y="438"/>
                  </a:lnTo>
                  <a:lnTo>
                    <a:pt x="306" y="437"/>
                  </a:lnTo>
                  <a:lnTo>
                    <a:pt x="302" y="435"/>
                  </a:lnTo>
                  <a:lnTo>
                    <a:pt x="299" y="432"/>
                  </a:lnTo>
                  <a:lnTo>
                    <a:pt x="297" y="430"/>
                  </a:lnTo>
                  <a:lnTo>
                    <a:pt x="294" y="428"/>
                  </a:lnTo>
                  <a:lnTo>
                    <a:pt x="292" y="427"/>
                  </a:lnTo>
                  <a:lnTo>
                    <a:pt x="289" y="425"/>
                  </a:lnTo>
                  <a:lnTo>
                    <a:pt x="286" y="423"/>
                  </a:lnTo>
                  <a:lnTo>
                    <a:pt x="284" y="423"/>
                  </a:lnTo>
                  <a:lnTo>
                    <a:pt x="281" y="422"/>
                  </a:lnTo>
                  <a:lnTo>
                    <a:pt x="279" y="420"/>
                  </a:lnTo>
                  <a:lnTo>
                    <a:pt x="276" y="418"/>
                  </a:lnTo>
                  <a:lnTo>
                    <a:pt x="272" y="417"/>
                  </a:lnTo>
                  <a:lnTo>
                    <a:pt x="271" y="415"/>
                  </a:lnTo>
                  <a:lnTo>
                    <a:pt x="268" y="413"/>
                  </a:lnTo>
                  <a:lnTo>
                    <a:pt x="264" y="412"/>
                  </a:lnTo>
                  <a:lnTo>
                    <a:pt x="263" y="410"/>
                  </a:lnTo>
                  <a:lnTo>
                    <a:pt x="259" y="407"/>
                  </a:lnTo>
                  <a:lnTo>
                    <a:pt x="258" y="407"/>
                  </a:lnTo>
                  <a:lnTo>
                    <a:pt x="254" y="405"/>
                  </a:lnTo>
                  <a:lnTo>
                    <a:pt x="251" y="403"/>
                  </a:lnTo>
                  <a:lnTo>
                    <a:pt x="249" y="402"/>
                  </a:lnTo>
                  <a:lnTo>
                    <a:pt x="246" y="400"/>
                  </a:lnTo>
                  <a:lnTo>
                    <a:pt x="249" y="402"/>
                  </a:lnTo>
                  <a:lnTo>
                    <a:pt x="253" y="402"/>
                  </a:lnTo>
                  <a:lnTo>
                    <a:pt x="256" y="403"/>
                  </a:lnTo>
                  <a:lnTo>
                    <a:pt x="258" y="405"/>
                  </a:lnTo>
                  <a:lnTo>
                    <a:pt x="261" y="405"/>
                  </a:lnTo>
                  <a:lnTo>
                    <a:pt x="264" y="407"/>
                  </a:lnTo>
                  <a:lnTo>
                    <a:pt x="268" y="407"/>
                  </a:lnTo>
                  <a:lnTo>
                    <a:pt x="271" y="407"/>
                  </a:lnTo>
                  <a:lnTo>
                    <a:pt x="274" y="408"/>
                  </a:lnTo>
                  <a:lnTo>
                    <a:pt x="276" y="408"/>
                  </a:lnTo>
                  <a:lnTo>
                    <a:pt x="279" y="410"/>
                  </a:lnTo>
                  <a:lnTo>
                    <a:pt x="282" y="412"/>
                  </a:lnTo>
                  <a:lnTo>
                    <a:pt x="286" y="412"/>
                  </a:lnTo>
                  <a:lnTo>
                    <a:pt x="289" y="413"/>
                  </a:lnTo>
                  <a:lnTo>
                    <a:pt x="292" y="415"/>
                  </a:lnTo>
                  <a:lnTo>
                    <a:pt x="294" y="415"/>
                  </a:lnTo>
                  <a:lnTo>
                    <a:pt x="297" y="417"/>
                  </a:lnTo>
                  <a:lnTo>
                    <a:pt x="301" y="417"/>
                  </a:lnTo>
                  <a:lnTo>
                    <a:pt x="304" y="418"/>
                  </a:lnTo>
                  <a:lnTo>
                    <a:pt x="307" y="420"/>
                  </a:lnTo>
                  <a:lnTo>
                    <a:pt x="311" y="420"/>
                  </a:lnTo>
                  <a:lnTo>
                    <a:pt x="312" y="422"/>
                  </a:lnTo>
                  <a:lnTo>
                    <a:pt x="314" y="423"/>
                  </a:lnTo>
                  <a:lnTo>
                    <a:pt x="317" y="423"/>
                  </a:lnTo>
                  <a:lnTo>
                    <a:pt x="321" y="423"/>
                  </a:lnTo>
                  <a:lnTo>
                    <a:pt x="324" y="425"/>
                  </a:lnTo>
                  <a:lnTo>
                    <a:pt x="327" y="425"/>
                  </a:lnTo>
                  <a:lnTo>
                    <a:pt x="329" y="427"/>
                  </a:lnTo>
                  <a:lnTo>
                    <a:pt x="332" y="428"/>
                  </a:lnTo>
                  <a:lnTo>
                    <a:pt x="336" y="428"/>
                  </a:lnTo>
                  <a:lnTo>
                    <a:pt x="339" y="430"/>
                  </a:lnTo>
                  <a:lnTo>
                    <a:pt x="342" y="430"/>
                  </a:lnTo>
                  <a:lnTo>
                    <a:pt x="339" y="428"/>
                  </a:lnTo>
                  <a:lnTo>
                    <a:pt x="336" y="427"/>
                  </a:lnTo>
                  <a:lnTo>
                    <a:pt x="332" y="425"/>
                  </a:lnTo>
                  <a:lnTo>
                    <a:pt x="329" y="423"/>
                  </a:lnTo>
                  <a:lnTo>
                    <a:pt x="327" y="422"/>
                  </a:lnTo>
                  <a:lnTo>
                    <a:pt x="324" y="420"/>
                  </a:lnTo>
                  <a:lnTo>
                    <a:pt x="321" y="418"/>
                  </a:lnTo>
                  <a:lnTo>
                    <a:pt x="317" y="415"/>
                  </a:lnTo>
                  <a:lnTo>
                    <a:pt x="314" y="413"/>
                  </a:lnTo>
                  <a:lnTo>
                    <a:pt x="312" y="412"/>
                  </a:lnTo>
                  <a:lnTo>
                    <a:pt x="311" y="410"/>
                  </a:lnTo>
                  <a:lnTo>
                    <a:pt x="307" y="407"/>
                  </a:lnTo>
                  <a:lnTo>
                    <a:pt x="304" y="407"/>
                  </a:lnTo>
                  <a:lnTo>
                    <a:pt x="301" y="405"/>
                  </a:lnTo>
                  <a:lnTo>
                    <a:pt x="297" y="403"/>
                  </a:lnTo>
                  <a:lnTo>
                    <a:pt x="294" y="400"/>
                  </a:lnTo>
                  <a:lnTo>
                    <a:pt x="292" y="398"/>
                  </a:lnTo>
                  <a:lnTo>
                    <a:pt x="289" y="397"/>
                  </a:lnTo>
                  <a:lnTo>
                    <a:pt x="286" y="395"/>
                  </a:lnTo>
                  <a:lnTo>
                    <a:pt x="282" y="392"/>
                  </a:lnTo>
                  <a:lnTo>
                    <a:pt x="279" y="390"/>
                  </a:lnTo>
                  <a:lnTo>
                    <a:pt x="276" y="390"/>
                  </a:lnTo>
                  <a:lnTo>
                    <a:pt x="274" y="387"/>
                  </a:lnTo>
                  <a:lnTo>
                    <a:pt x="271" y="385"/>
                  </a:lnTo>
                  <a:lnTo>
                    <a:pt x="268" y="383"/>
                  </a:lnTo>
                  <a:lnTo>
                    <a:pt x="264" y="382"/>
                  </a:lnTo>
                  <a:lnTo>
                    <a:pt x="261" y="378"/>
                  </a:lnTo>
                  <a:lnTo>
                    <a:pt x="258" y="377"/>
                  </a:lnTo>
                  <a:lnTo>
                    <a:pt x="256" y="375"/>
                  </a:lnTo>
                  <a:lnTo>
                    <a:pt x="253" y="373"/>
                  </a:lnTo>
                  <a:lnTo>
                    <a:pt x="249" y="373"/>
                  </a:lnTo>
                  <a:lnTo>
                    <a:pt x="246" y="370"/>
                  </a:lnTo>
                  <a:lnTo>
                    <a:pt x="249" y="372"/>
                  </a:lnTo>
                  <a:lnTo>
                    <a:pt x="251" y="372"/>
                  </a:lnTo>
                  <a:lnTo>
                    <a:pt x="254" y="373"/>
                  </a:lnTo>
                  <a:lnTo>
                    <a:pt x="258" y="373"/>
                  </a:lnTo>
                  <a:lnTo>
                    <a:pt x="259" y="373"/>
                  </a:lnTo>
                  <a:lnTo>
                    <a:pt x="263" y="375"/>
                  </a:lnTo>
                  <a:lnTo>
                    <a:pt x="266" y="375"/>
                  </a:lnTo>
                  <a:lnTo>
                    <a:pt x="268" y="377"/>
                  </a:lnTo>
                  <a:lnTo>
                    <a:pt x="271" y="378"/>
                  </a:lnTo>
                  <a:lnTo>
                    <a:pt x="274" y="378"/>
                  </a:lnTo>
                  <a:lnTo>
                    <a:pt x="276" y="380"/>
                  </a:lnTo>
                  <a:lnTo>
                    <a:pt x="279" y="382"/>
                  </a:lnTo>
                  <a:lnTo>
                    <a:pt x="282" y="382"/>
                  </a:lnTo>
                  <a:lnTo>
                    <a:pt x="284" y="383"/>
                  </a:lnTo>
                  <a:lnTo>
                    <a:pt x="287" y="383"/>
                  </a:lnTo>
                  <a:lnTo>
                    <a:pt x="291" y="385"/>
                  </a:lnTo>
                  <a:lnTo>
                    <a:pt x="292" y="387"/>
                  </a:lnTo>
                  <a:lnTo>
                    <a:pt x="296" y="387"/>
                  </a:lnTo>
                  <a:lnTo>
                    <a:pt x="299" y="388"/>
                  </a:lnTo>
                  <a:lnTo>
                    <a:pt x="301" y="388"/>
                  </a:lnTo>
                  <a:lnTo>
                    <a:pt x="304" y="390"/>
                  </a:lnTo>
                  <a:lnTo>
                    <a:pt x="307" y="390"/>
                  </a:lnTo>
                  <a:lnTo>
                    <a:pt x="309" y="390"/>
                  </a:lnTo>
                  <a:lnTo>
                    <a:pt x="312" y="392"/>
                  </a:lnTo>
                  <a:lnTo>
                    <a:pt x="314" y="393"/>
                  </a:lnTo>
                  <a:lnTo>
                    <a:pt x="316" y="393"/>
                  </a:lnTo>
                  <a:lnTo>
                    <a:pt x="319" y="395"/>
                  </a:lnTo>
                  <a:lnTo>
                    <a:pt x="322" y="397"/>
                  </a:lnTo>
                  <a:lnTo>
                    <a:pt x="326" y="397"/>
                  </a:lnTo>
                  <a:lnTo>
                    <a:pt x="327" y="398"/>
                  </a:lnTo>
                  <a:lnTo>
                    <a:pt x="331" y="398"/>
                  </a:lnTo>
                  <a:lnTo>
                    <a:pt x="334" y="400"/>
                  </a:lnTo>
                  <a:lnTo>
                    <a:pt x="331" y="398"/>
                  </a:lnTo>
                  <a:lnTo>
                    <a:pt x="329" y="397"/>
                  </a:lnTo>
                  <a:lnTo>
                    <a:pt x="326" y="393"/>
                  </a:lnTo>
                  <a:lnTo>
                    <a:pt x="324" y="392"/>
                  </a:lnTo>
                  <a:lnTo>
                    <a:pt x="322" y="390"/>
                  </a:lnTo>
                  <a:lnTo>
                    <a:pt x="319" y="390"/>
                  </a:lnTo>
                  <a:lnTo>
                    <a:pt x="317" y="387"/>
                  </a:lnTo>
                  <a:lnTo>
                    <a:pt x="314" y="385"/>
                  </a:lnTo>
                  <a:lnTo>
                    <a:pt x="314" y="383"/>
                  </a:lnTo>
                  <a:lnTo>
                    <a:pt x="312" y="382"/>
                  </a:lnTo>
                  <a:lnTo>
                    <a:pt x="309" y="380"/>
                  </a:lnTo>
                  <a:lnTo>
                    <a:pt x="307" y="377"/>
                  </a:lnTo>
                  <a:lnTo>
                    <a:pt x="306" y="375"/>
                  </a:lnTo>
                  <a:lnTo>
                    <a:pt x="302" y="373"/>
                  </a:lnTo>
                  <a:lnTo>
                    <a:pt x="301" y="373"/>
                  </a:lnTo>
                  <a:lnTo>
                    <a:pt x="297" y="370"/>
                  </a:lnTo>
                  <a:lnTo>
                    <a:pt x="296" y="368"/>
                  </a:lnTo>
                  <a:lnTo>
                    <a:pt x="294" y="367"/>
                  </a:lnTo>
                  <a:lnTo>
                    <a:pt x="291" y="365"/>
                  </a:lnTo>
                  <a:lnTo>
                    <a:pt x="289" y="363"/>
                  </a:lnTo>
                  <a:lnTo>
                    <a:pt x="287" y="360"/>
                  </a:lnTo>
                  <a:lnTo>
                    <a:pt x="284" y="358"/>
                  </a:lnTo>
                  <a:lnTo>
                    <a:pt x="282" y="357"/>
                  </a:lnTo>
                  <a:lnTo>
                    <a:pt x="279" y="355"/>
                  </a:lnTo>
                  <a:lnTo>
                    <a:pt x="277" y="355"/>
                  </a:lnTo>
                  <a:lnTo>
                    <a:pt x="276" y="352"/>
                  </a:lnTo>
                  <a:lnTo>
                    <a:pt x="272" y="350"/>
                  </a:lnTo>
                  <a:lnTo>
                    <a:pt x="271" y="348"/>
                  </a:lnTo>
                  <a:lnTo>
                    <a:pt x="269" y="347"/>
                  </a:lnTo>
                  <a:lnTo>
                    <a:pt x="266" y="345"/>
                  </a:lnTo>
                  <a:lnTo>
                    <a:pt x="264" y="342"/>
                  </a:lnTo>
                  <a:lnTo>
                    <a:pt x="261" y="340"/>
                  </a:lnTo>
                  <a:lnTo>
                    <a:pt x="264" y="342"/>
                  </a:lnTo>
                  <a:lnTo>
                    <a:pt x="266" y="342"/>
                  </a:lnTo>
                  <a:lnTo>
                    <a:pt x="269" y="343"/>
                  </a:lnTo>
                  <a:lnTo>
                    <a:pt x="271" y="345"/>
                  </a:lnTo>
                  <a:lnTo>
                    <a:pt x="272" y="345"/>
                  </a:lnTo>
                  <a:lnTo>
                    <a:pt x="276" y="347"/>
                  </a:lnTo>
                  <a:lnTo>
                    <a:pt x="277" y="348"/>
                  </a:lnTo>
                  <a:lnTo>
                    <a:pt x="279" y="348"/>
                  </a:lnTo>
                  <a:lnTo>
                    <a:pt x="282" y="350"/>
                  </a:lnTo>
                  <a:lnTo>
                    <a:pt x="284" y="352"/>
                  </a:lnTo>
                  <a:lnTo>
                    <a:pt x="286" y="352"/>
                  </a:lnTo>
                  <a:lnTo>
                    <a:pt x="289" y="353"/>
                  </a:lnTo>
                  <a:lnTo>
                    <a:pt x="291" y="355"/>
                  </a:lnTo>
                  <a:lnTo>
                    <a:pt x="292" y="355"/>
                  </a:lnTo>
                  <a:lnTo>
                    <a:pt x="296" y="355"/>
                  </a:lnTo>
                  <a:lnTo>
                    <a:pt x="297" y="357"/>
                  </a:lnTo>
                  <a:lnTo>
                    <a:pt x="299" y="357"/>
                  </a:lnTo>
                  <a:lnTo>
                    <a:pt x="302" y="358"/>
                  </a:lnTo>
                  <a:lnTo>
                    <a:pt x="304" y="360"/>
                  </a:lnTo>
                  <a:lnTo>
                    <a:pt x="306" y="360"/>
                  </a:lnTo>
                  <a:lnTo>
                    <a:pt x="309" y="362"/>
                  </a:lnTo>
                  <a:lnTo>
                    <a:pt x="311" y="363"/>
                  </a:lnTo>
                  <a:lnTo>
                    <a:pt x="314" y="363"/>
                  </a:lnTo>
                  <a:lnTo>
                    <a:pt x="314" y="365"/>
                  </a:lnTo>
                  <a:lnTo>
                    <a:pt x="316" y="367"/>
                  </a:lnTo>
                  <a:lnTo>
                    <a:pt x="319" y="368"/>
                  </a:lnTo>
                  <a:lnTo>
                    <a:pt x="321" y="368"/>
                  </a:lnTo>
                  <a:lnTo>
                    <a:pt x="322" y="370"/>
                  </a:lnTo>
                  <a:lnTo>
                    <a:pt x="326" y="372"/>
                  </a:lnTo>
                  <a:lnTo>
                    <a:pt x="327" y="372"/>
                  </a:lnTo>
                  <a:lnTo>
                    <a:pt x="329" y="373"/>
                  </a:lnTo>
                  <a:lnTo>
                    <a:pt x="332" y="373"/>
                  </a:lnTo>
                  <a:lnTo>
                    <a:pt x="329" y="372"/>
                  </a:lnTo>
                  <a:lnTo>
                    <a:pt x="327" y="368"/>
                  </a:lnTo>
                  <a:lnTo>
                    <a:pt x="326" y="365"/>
                  </a:lnTo>
                  <a:lnTo>
                    <a:pt x="322" y="362"/>
                  </a:lnTo>
                  <a:lnTo>
                    <a:pt x="321" y="360"/>
                  </a:lnTo>
                  <a:lnTo>
                    <a:pt x="319" y="357"/>
                  </a:lnTo>
                  <a:lnTo>
                    <a:pt x="316" y="355"/>
                  </a:lnTo>
                  <a:lnTo>
                    <a:pt x="314" y="352"/>
                  </a:lnTo>
                  <a:lnTo>
                    <a:pt x="314" y="348"/>
                  </a:lnTo>
                  <a:lnTo>
                    <a:pt x="311" y="345"/>
                  </a:lnTo>
                  <a:lnTo>
                    <a:pt x="309" y="343"/>
                  </a:lnTo>
                  <a:lnTo>
                    <a:pt x="307" y="340"/>
                  </a:lnTo>
                  <a:lnTo>
                    <a:pt x="304" y="338"/>
                  </a:lnTo>
                  <a:lnTo>
                    <a:pt x="302" y="335"/>
                  </a:lnTo>
                  <a:lnTo>
                    <a:pt x="301" y="332"/>
                  </a:lnTo>
                  <a:lnTo>
                    <a:pt x="297" y="330"/>
                  </a:lnTo>
                  <a:lnTo>
                    <a:pt x="296" y="327"/>
                  </a:lnTo>
                  <a:lnTo>
                    <a:pt x="294" y="323"/>
                  </a:lnTo>
                  <a:lnTo>
                    <a:pt x="291" y="322"/>
                  </a:lnTo>
                  <a:lnTo>
                    <a:pt x="289" y="318"/>
                  </a:lnTo>
                  <a:lnTo>
                    <a:pt x="287" y="317"/>
                  </a:lnTo>
                  <a:lnTo>
                    <a:pt x="286" y="313"/>
                  </a:lnTo>
                  <a:lnTo>
                    <a:pt x="282" y="310"/>
                  </a:lnTo>
                  <a:lnTo>
                    <a:pt x="281" y="307"/>
                  </a:lnTo>
                  <a:lnTo>
                    <a:pt x="279" y="305"/>
                  </a:lnTo>
                  <a:lnTo>
                    <a:pt x="276" y="303"/>
                  </a:lnTo>
                  <a:lnTo>
                    <a:pt x="274" y="300"/>
                  </a:lnTo>
                  <a:lnTo>
                    <a:pt x="272" y="297"/>
                  </a:lnTo>
                  <a:lnTo>
                    <a:pt x="269" y="293"/>
                  </a:lnTo>
                  <a:lnTo>
                    <a:pt x="268" y="292"/>
                  </a:lnTo>
                  <a:lnTo>
                    <a:pt x="266" y="288"/>
                  </a:lnTo>
                  <a:lnTo>
                    <a:pt x="263" y="287"/>
                  </a:lnTo>
                  <a:lnTo>
                    <a:pt x="266" y="288"/>
                  </a:lnTo>
                  <a:lnTo>
                    <a:pt x="268" y="288"/>
                  </a:lnTo>
                  <a:lnTo>
                    <a:pt x="269" y="288"/>
                  </a:lnTo>
                  <a:lnTo>
                    <a:pt x="271" y="288"/>
                  </a:lnTo>
                  <a:lnTo>
                    <a:pt x="272" y="290"/>
                  </a:lnTo>
                  <a:lnTo>
                    <a:pt x="276" y="290"/>
                  </a:lnTo>
                  <a:lnTo>
                    <a:pt x="277" y="290"/>
                  </a:lnTo>
                  <a:lnTo>
                    <a:pt x="279" y="292"/>
                  </a:lnTo>
                  <a:lnTo>
                    <a:pt x="281" y="292"/>
                  </a:lnTo>
                  <a:lnTo>
                    <a:pt x="282" y="293"/>
                  </a:lnTo>
                  <a:lnTo>
                    <a:pt x="286" y="293"/>
                  </a:lnTo>
                  <a:lnTo>
                    <a:pt x="287" y="295"/>
                  </a:lnTo>
                  <a:lnTo>
                    <a:pt x="289" y="295"/>
                  </a:lnTo>
                  <a:lnTo>
                    <a:pt x="291" y="297"/>
                  </a:lnTo>
                  <a:lnTo>
                    <a:pt x="294" y="297"/>
                  </a:lnTo>
                  <a:lnTo>
                    <a:pt x="296" y="298"/>
                  </a:lnTo>
                  <a:lnTo>
                    <a:pt x="297" y="298"/>
                  </a:lnTo>
                  <a:lnTo>
                    <a:pt x="299" y="300"/>
                  </a:lnTo>
                  <a:lnTo>
                    <a:pt x="301" y="300"/>
                  </a:lnTo>
                  <a:lnTo>
                    <a:pt x="304" y="302"/>
                  </a:lnTo>
                  <a:lnTo>
                    <a:pt x="306" y="303"/>
                  </a:lnTo>
                  <a:lnTo>
                    <a:pt x="307" y="303"/>
                  </a:lnTo>
                  <a:lnTo>
                    <a:pt x="309" y="305"/>
                  </a:lnTo>
                  <a:lnTo>
                    <a:pt x="312" y="305"/>
                  </a:lnTo>
                  <a:lnTo>
                    <a:pt x="314" y="305"/>
                  </a:lnTo>
                  <a:lnTo>
                    <a:pt x="314" y="305"/>
                  </a:lnTo>
                  <a:lnTo>
                    <a:pt x="316" y="307"/>
                  </a:lnTo>
                  <a:lnTo>
                    <a:pt x="317" y="307"/>
                  </a:lnTo>
                  <a:lnTo>
                    <a:pt x="321" y="308"/>
                  </a:lnTo>
                  <a:lnTo>
                    <a:pt x="322" y="308"/>
                  </a:lnTo>
                  <a:lnTo>
                    <a:pt x="324" y="310"/>
                  </a:lnTo>
                  <a:lnTo>
                    <a:pt x="326" y="310"/>
                  </a:lnTo>
                  <a:lnTo>
                    <a:pt x="324" y="308"/>
                  </a:lnTo>
                  <a:lnTo>
                    <a:pt x="322" y="307"/>
                  </a:lnTo>
                  <a:lnTo>
                    <a:pt x="319" y="305"/>
                  </a:lnTo>
                  <a:lnTo>
                    <a:pt x="317" y="305"/>
                  </a:lnTo>
                  <a:lnTo>
                    <a:pt x="316" y="305"/>
                  </a:lnTo>
                  <a:lnTo>
                    <a:pt x="314" y="303"/>
                  </a:lnTo>
                  <a:lnTo>
                    <a:pt x="312" y="302"/>
                  </a:lnTo>
                  <a:lnTo>
                    <a:pt x="311" y="300"/>
                  </a:lnTo>
                  <a:lnTo>
                    <a:pt x="307" y="298"/>
                  </a:lnTo>
                  <a:lnTo>
                    <a:pt x="306" y="297"/>
                  </a:lnTo>
                  <a:lnTo>
                    <a:pt x="304" y="295"/>
                  </a:lnTo>
                  <a:lnTo>
                    <a:pt x="301" y="293"/>
                  </a:lnTo>
                  <a:lnTo>
                    <a:pt x="299" y="292"/>
                  </a:lnTo>
                  <a:lnTo>
                    <a:pt x="297" y="290"/>
                  </a:lnTo>
                  <a:lnTo>
                    <a:pt x="294" y="288"/>
                  </a:lnTo>
                  <a:lnTo>
                    <a:pt x="292" y="288"/>
                  </a:lnTo>
                  <a:lnTo>
                    <a:pt x="291" y="287"/>
                  </a:lnTo>
                  <a:lnTo>
                    <a:pt x="287" y="285"/>
                  </a:lnTo>
                  <a:lnTo>
                    <a:pt x="286" y="283"/>
                  </a:lnTo>
                  <a:lnTo>
                    <a:pt x="284" y="282"/>
                  </a:lnTo>
                  <a:lnTo>
                    <a:pt x="281" y="282"/>
                  </a:lnTo>
                  <a:lnTo>
                    <a:pt x="279" y="280"/>
                  </a:lnTo>
                  <a:lnTo>
                    <a:pt x="277" y="278"/>
                  </a:lnTo>
                  <a:lnTo>
                    <a:pt x="274" y="277"/>
                  </a:lnTo>
                  <a:lnTo>
                    <a:pt x="272" y="275"/>
                  </a:lnTo>
                  <a:lnTo>
                    <a:pt x="271" y="273"/>
                  </a:lnTo>
                  <a:lnTo>
                    <a:pt x="269" y="272"/>
                  </a:lnTo>
                  <a:lnTo>
                    <a:pt x="266" y="272"/>
                  </a:lnTo>
                  <a:lnTo>
                    <a:pt x="264" y="270"/>
                  </a:lnTo>
                  <a:lnTo>
                    <a:pt x="263" y="268"/>
                  </a:lnTo>
                  <a:lnTo>
                    <a:pt x="259" y="267"/>
                  </a:lnTo>
                  <a:lnTo>
                    <a:pt x="258" y="265"/>
                  </a:lnTo>
                  <a:lnTo>
                    <a:pt x="259" y="267"/>
                  </a:lnTo>
                  <a:lnTo>
                    <a:pt x="261" y="267"/>
                  </a:lnTo>
                  <a:lnTo>
                    <a:pt x="264" y="267"/>
                  </a:lnTo>
                  <a:lnTo>
                    <a:pt x="266" y="268"/>
                  </a:lnTo>
                  <a:lnTo>
                    <a:pt x="268" y="268"/>
                  </a:lnTo>
                  <a:lnTo>
                    <a:pt x="269" y="268"/>
                  </a:lnTo>
                  <a:lnTo>
                    <a:pt x="271" y="268"/>
                  </a:lnTo>
                  <a:lnTo>
                    <a:pt x="274" y="270"/>
                  </a:lnTo>
                  <a:lnTo>
                    <a:pt x="276" y="270"/>
                  </a:lnTo>
                  <a:lnTo>
                    <a:pt x="277" y="270"/>
                  </a:lnTo>
                  <a:lnTo>
                    <a:pt x="279" y="272"/>
                  </a:lnTo>
                  <a:lnTo>
                    <a:pt x="281" y="272"/>
                  </a:lnTo>
                  <a:lnTo>
                    <a:pt x="284" y="272"/>
                  </a:lnTo>
                  <a:lnTo>
                    <a:pt x="286" y="272"/>
                  </a:lnTo>
                  <a:lnTo>
                    <a:pt x="287" y="272"/>
                  </a:lnTo>
                  <a:lnTo>
                    <a:pt x="289" y="272"/>
                  </a:lnTo>
                  <a:lnTo>
                    <a:pt x="291" y="273"/>
                  </a:lnTo>
                  <a:lnTo>
                    <a:pt x="294" y="273"/>
                  </a:lnTo>
                  <a:lnTo>
                    <a:pt x="296" y="273"/>
                  </a:lnTo>
                  <a:lnTo>
                    <a:pt x="297" y="275"/>
                  </a:lnTo>
                  <a:lnTo>
                    <a:pt x="299" y="275"/>
                  </a:lnTo>
                  <a:lnTo>
                    <a:pt x="301" y="275"/>
                  </a:lnTo>
                  <a:lnTo>
                    <a:pt x="304" y="277"/>
                  </a:lnTo>
                  <a:lnTo>
                    <a:pt x="306" y="277"/>
                  </a:lnTo>
                  <a:lnTo>
                    <a:pt x="307" y="277"/>
                  </a:lnTo>
                  <a:lnTo>
                    <a:pt x="309" y="277"/>
                  </a:lnTo>
                  <a:lnTo>
                    <a:pt x="312" y="278"/>
                  </a:lnTo>
                  <a:lnTo>
                    <a:pt x="314" y="278"/>
                  </a:lnTo>
                  <a:lnTo>
                    <a:pt x="314" y="278"/>
                  </a:lnTo>
                  <a:lnTo>
                    <a:pt x="316" y="280"/>
                  </a:lnTo>
                  <a:lnTo>
                    <a:pt x="319" y="280"/>
                  </a:lnTo>
                  <a:lnTo>
                    <a:pt x="321" y="280"/>
                  </a:lnTo>
                  <a:lnTo>
                    <a:pt x="317" y="278"/>
                  </a:lnTo>
                  <a:lnTo>
                    <a:pt x="316" y="277"/>
                  </a:lnTo>
                  <a:lnTo>
                    <a:pt x="314" y="275"/>
                  </a:lnTo>
                  <a:lnTo>
                    <a:pt x="311" y="273"/>
                  </a:lnTo>
                  <a:lnTo>
                    <a:pt x="309" y="272"/>
                  </a:lnTo>
                  <a:lnTo>
                    <a:pt x="306" y="272"/>
                  </a:lnTo>
                  <a:lnTo>
                    <a:pt x="304" y="270"/>
                  </a:lnTo>
                  <a:lnTo>
                    <a:pt x="301" y="268"/>
                  </a:lnTo>
                  <a:lnTo>
                    <a:pt x="297" y="267"/>
                  </a:lnTo>
                  <a:lnTo>
                    <a:pt x="296" y="265"/>
                  </a:lnTo>
                  <a:lnTo>
                    <a:pt x="292" y="263"/>
                  </a:lnTo>
                  <a:lnTo>
                    <a:pt x="291" y="260"/>
                  </a:lnTo>
                  <a:lnTo>
                    <a:pt x="287" y="258"/>
                  </a:lnTo>
                  <a:lnTo>
                    <a:pt x="284" y="256"/>
                  </a:lnTo>
                  <a:lnTo>
                    <a:pt x="282" y="255"/>
                  </a:lnTo>
                  <a:lnTo>
                    <a:pt x="279" y="255"/>
                  </a:lnTo>
                  <a:lnTo>
                    <a:pt x="277" y="253"/>
                  </a:lnTo>
                  <a:lnTo>
                    <a:pt x="274" y="251"/>
                  </a:lnTo>
                  <a:lnTo>
                    <a:pt x="272" y="250"/>
                  </a:lnTo>
                  <a:lnTo>
                    <a:pt x="269" y="248"/>
                  </a:lnTo>
                  <a:lnTo>
                    <a:pt x="266" y="246"/>
                  </a:lnTo>
                  <a:lnTo>
                    <a:pt x="264" y="245"/>
                  </a:lnTo>
                  <a:lnTo>
                    <a:pt x="261" y="243"/>
                  </a:lnTo>
                  <a:lnTo>
                    <a:pt x="259" y="241"/>
                  </a:lnTo>
                  <a:lnTo>
                    <a:pt x="256" y="238"/>
                  </a:lnTo>
                  <a:lnTo>
                    <a:pt x="253" y="238"/>
                  </a:lnTo>
                  <a:lnTo>
                    <a:pt x="251" y="236"/>
                  </a:lnTo>
                  <a:lnTo>
                    <a:pt x="248" y="235"/>
                  </a:lnTo>
                  <a:lnTo>
                    <a:pt x="246" y="233"/>
                  </a:lnTo>
                  <a:lnTo>
                    <a:pt x="243" y="231"/>
                  </a:lnTo>
                  <a:lnTo>
                    <a:pt x="239" y="230"/>
                  </a:lnTo>
                  <a:lnTo>
                    <a:pt x="238" y="228"/>
                  </a:lnTo>
                  <a:lnTo>
                    <a:pt x="239" y="230"/>
                  </a:lnTo>
                  <a:lnTo>
                    <a:pt x="243" y="230"/>
                  </a:lnTo>
                  <a:lnTo>
                    <a:pt x="244" y="231"/>
                  </a:lnTo>
                  <a:lnTo>
                    <a:pt x="248" y="233"/>
                  </a:lnTo>
                  <a:lnTo>
                    <a:pt x="249" y="233"/>
                  </a:lnTo>
                  <a:lnTo>
                    <a:pt x="253" y="235"/>
                  </a:lnTo>
                  <a:lnTo>
                    <a:pt x="254" y="236"/>
                  </a:lnTo>
                  <a:lnTo>
                    <a:pt x="258" y="236"/>
                  </a:lnTo>
                  <a:lnTo>
                    <a:pt x="259" y="238"/>
                  </a:lnTo>
                  <a:lnTo>
                    <a:pt x="263" y="238"/>
                  </a:lnTo>
                  <a:lnTo>
                    <a:pt x="264" y="238"/>
                  </a:lnTo>
                  <a:lnTo>
                    <a:pt x="268" y="240"/>
                  </a:lnTo>
                  <a:lnTo>
                    <a:pt x="269" y="241"/>
                  </a:lnTo>
                  <a:lnTo>
                    <a:pt x="272" y="241"/>
                  </a:lnTo>
                  <a:lnTo>
                    <a:pt x="274" y="243"/>
                  </a:lnTo>
                  <a:lnTo>
                    <a:pt x="277" y="245"/>
                  </a:lnTo>
                  <a:lnTo>
                    <a:pt x="279" y="245"/>
                  </a:lnTo>
                  <a:lnTo>
                    <a:pt x="282" y="246"/>
                  </a:lnTo>
                  <a:lnTo>
                    <a:pt x="286" y="248"/>
                  </a:lnTo>
                  <a:lnTo>
                    <a:pt x="287" y="248"/>
                  </a:lnTo>
                  <a:lnTo>
                    <a:pt x="291" y="250"/>
                  </a:lnTo>
                  <a:lnTo>
                    <a:pt x="292" y="251"/>
                  </a:lnTo>
                  <a:lnTo>
                    <a:pt x="296" y="251"/>
                  </a:lnTo>
                  <a:lnTo>
                    <a:pt x="297" y="253"/>
                  </a:lnTo>
                  <a:lnTo>
                    <a:pt x="301" y="255"/>
                  </a:lnTo>
                  <a:lnTo>
                    <a:pt x="302" y="255"/>
                  </a:lnTo>
                  <a:lnTo>
                    <a:pt x="306" y="255"/>
                  </a:lnTo>
                  <a:lnTo>
                    <a:pt x="307" y="256"/>
                  </a:lnTo>
                  <a:lnTo>
                    <a:pt x="311" y="258"/>
                  </a:lnTo>
                  <a:lnTo>
                    <a:pt x="312" y="258"/>
                  </a:lnTo>
                  <a:lnTo>
                    <a:pt x="314" y="260"/>
                  </a:lnTo>
                  <a:lnTo>
                    <a:pt x="316" y="262"/>
                  </a:lnTo>
                  <a:lnTo>
                    <a:pt x="314" y="258"/>
                  </a:lnTo>
                  <a:lnTo>
                    <a:pt x="314" y="256"/>
                  </a:lnTo>
                  <a:lnTo>
                    <a:pt x="311" y="255"/>
                  </a:lnTo>
                  <a:lnTo>
                    <a:pt x="309" y="255"/>
                  </a:lnTo>
                  <a:lnTo>
                    <a:pt x="306" y="253"/>
                  </a:lnTo>
                  <a:lnTo>
                    <a:pt x="304" y="251"/>
                  </a:lnTo>
                  <a:lnTo>
                    <a:pt x="301" y="250"/>
                  </a:lnTo>
                  <a:lnTo>
                    <a:pt x="299" y="248"/>
                  </a:lnTo>
                  <a:lnTo>
                    <a:pt x="296" y="246"/>
                  </a:lnTo>
                  <a:lnTo>
                    <a:pt x="294" y="243"/>
                  </a:lnTo>
                  <a:lnTo>
                    <a:pt x="292" y="241"/>
                  </a:lnTo>
                  <a:lnTo>
                    <a:pt x="289" y="240"/>
                  </a:lnTo>
                  <a:lnTo>
                    <a:pt x="287" y="238"/>
                  </a:lnTo>
                  <a:lnTo>
                    <a:pt x="284" y="238"/>
                  </a:lnTo>
                  <a:lnTo>
                    <a:pt x="282" y="236"/>
                  </a:lnTo>
                  <a:lnTo>
                    <a:pt x="279" y="235"/>
                  </a:lnTo>
                  <a:lnTo>
                    <a:pt x="277" y="233"/>
                  </a:lnTo>
                  <a:lnTo>
                    <a:pt x="276" y="231"/>
                  </a:lnTo>
                  <a:lnTo>
                    <a:pt x="272" y="228"/>
                  </a:lnTo>
                  <a:lnTo>
                    <a:pt x="271" y="226"/>
                  </a:lnTo>
                  <a:lnTo>
                    <a:pt x="268" y="225"/>
                  </a:lnTo>
                  <a:lnTo>
                    <a:pt x="266" y="223"/>
                  </a:lnTo>
                  <a:lnTo>
                    <a:pt x="263" y="221"/>
                  </a:lnTo>
                  <a:lnTo>
                    <a:pt x="261" y="221"/>
                  </a:lnTo>
                  <a:lnTo>
                    <a:pt x="259" y="220"/>
                  </a:lnTo>
                  <a:lnTo>
                    <a:pt x="256" y="218"/>
                  </a:lnTo>
                  <a:lnTo>
                    <a:pt x="254" y="216"/>
                  </a:lnTo>
                  <a:lnTo>
                    <a:pt x="251" y="215"/>
                  </a:lnTo>
                  <a:lnTo>
                    <a:pt x="249" y="211"/>
                  </a:lnTo>
                  <a:lnTo>
                    <a:pt x="246" y="210"/>
                  </a:lnTo>
                  <a:lnTo>
                    <a:pt x="244" y="208"/>
                  </a:lnTo>
                  <a:lnTo>
                    <a:pt x="241" y="206"/>
                  </a:lnTo>
                  <a:lnTo>
                    <a:pt x="244" y="208"/>
                  </a:lnTo>
                  <a:lnTo>
                    <a:pt x="246" y="208"/>
                  </a:lnTo>
                  <a:lnTo>
                    <a:pt x="248" y="210"/>
                  </a:lnTo>
                  <a:lnTo>
                    <a:pt x="251" y="210"/>
                  </a:lnTo>
                  <a:lnTo>
                    <a:pt x="253" y="211"/>
                  </a:lnTo>
                  <a:lnTo>
                    <a:pt x="254" y="213"/>
                  </a:lnTo>
                  <a:lnTo>
                    <a:pt x="258" y="213"/>
                  </a:lnTo>
                  <a:lnTo>
                    <a:pt x="259" y="215"/>
                  </a:lnTo>
                  <a:lnTo>
                    <a:pt x="261" y="215"/>
                  </a:lnTo>
                  <a:lnTo>
                    <a:pt x="264" y="216"/>
                  </a:lnTo>
                  <a:lnTo>
                    <a:pt x="266" y="216"/>
                  </a:lnTo>
                  <a:lnTo>
                    <a:pt x="268" y="218"/>
                  </a:lnTo>
                  <a:lnTo>
                    <a:pt x="271" y="220"/>
                  </a:lnTo>
                  <a:lnTo>
                    <a:pt x="272" y="220"/>
                  </a:lnTo>
                  <a:lnTo>
                    <a:pt x="274" y="221"/>
                  </a:lnTo>
                  <a:lnTo>
                    <a:pt x="277" y="221"/>
                  </a:lnTo>
                  <a:lnTo>
                    <a:pt x="279" y="221"/>
                  </a:lnTo>
                  <a:lnTo>
                    <a:pt x="281" y="221"/>
                  </a:lnTo>
                  <a:lnTo>
                    <a:pt x="284" y="223"/>
                  </a:lnTo>
                  <a:lnTo>
                    <a:pt x="286" y="223"/>
                  </a:lnTo>
                  <a:lnTo>
                    <a:pt x="287" y="225"/>
                  </a:lnTo>
                  <a:lnTo>
                    <a:pt x="291" y="226"/>
                  </a:lnTo>
                  <a:lnTo>
                    <a:pt x="292" y="226"/>
                  </a:lnTo>
                  <a:lnTo>
                    <a:pt x="294" y="228"/>
                  </a:lnTo>
                  <a:lnTo>
                    <a:pt x="297" y="228"/>
                  </a:lnTo>
                  <a:lnTo>
                    <a:pt x="299" y="230"/>
                  </a:lnTo>
                  <a:lnTo>
                    <a:pt x="301" y="230"/>
                  </a:lnTo>
                  <a:lnTo>
                    <a:pt x="302" y="231"/>
                  </a:lnTo>
                  <a:lnTo>
                    <a:pt x="306" y="233"/>
                  </a:lnTo>
                  <a:lnTo>
                    <a:pt x="307" y="233"/>
                  </a:lnTo>
                  <a:lnTo>
                    <a:pt x="309" y="235"/>
                  </a:lnTo>
                  <a:lnTo>
                    <a:pt x="312" y="235"/>
                  </a:lnTo>
                  <a:lnTo>
                    <a:pt x="309" y="233"/>
                  </a:lnTo>
                  <a:lnTo>
                    <a:pt x="306" y="231"/>
                  </a:lnTo>
                  <a:lnTo>
                    <a:pt x="304" y="230"/>
                  </a:lnTo>
                  <a:lnTo>
                    <a:pt x="301" y="226"/>
                  </a:lnTo>
                  <a:lnTo>
                    <a:pt x="299" y="225"/>
                  </a:lnTo>
                  <a:lnTo>
                    <a:pt x="296" y="223"/>
                  </a:lnTo>
                  <a:lnTo>
                    <a:pt x="292" y="221"/>
                  </a:lnTo>
                  <a:lnTo>
                    <a:pt x="291" y="220"/>
                  </a:lnTo>
                  <a:lnTo>
                    <a:pt x="287" y="218"/>
                  </a:lnTo>
                  <a:lnTo>
                    <a:pt x="284" y="216"/>
                  </a:lnTo>
                  <a:lnTo>
                    <a:pt x="282" y="215"/>
                  </a:lnTo>
                  <a:lnTo>
                    <a:pt x="279" y="213"/>
                  </a:lnTo>
                  <a:lnTo>
                    <a:pt x="276" y="210"/>
                  </a:lnTo>
                  <a:lnTo>
                    <a:pt x="274" y="208"/>
                  </a:lnTo>
                  <a:lnTo>
                    <a:pt x="271" y="206"/>
                  </a:lnTo>
                  <a:lnTo>
                    <a:pt x="268" y="205"/>
                  </a:lnTo>
                  <a:lnTo>
                    <a:pt x="266" y="205"/>
                  </a:lnTo>
                  <a:lnTo>
                    <a:pt x="263" y="201"/>
                  </a:lnTo>
                  <a:lnTo>
                    <a:pt x="259" y="200"/>
                  </a:lnTo>
                  <a:lnTo>
                    <a:pt x="258" y="198"/>
                  </a:lnTo>
                  <a:lnTo>
                    <a:pt x="254" y="196"/>
                  </a:lnTo>
                  <a:lnTo>
                    <a:pt x="251" y="193"/>
                  </a:lnTo>
                  <a:lnTo>
                    <a:pt x="249" y="191"/>
                  </a:lnTo>
                  <a:lnTo>
                    <a:pt x="246" y="190"/>
                  </a:lnTo>
                  <a:lnTo>
                    <a:pt x="244" y="188"/>
                  </a:lnTo>
                  <a:lnTo>
                    <a:pt x="241" y="188"/>
                  </a:lnTo>
                  <a:lnTo>
                    <a:pt x="238" y="185"/>
                  </a:lnTo>
                  <a:lnTo>
                    <a:pt x="236" y="183"/>
                  </a:lnTo>
                  <a:lnTo>
                    <a:pt x="233" y="181"/>
                  </a:lnTo>
                  <a:lnTo>
                    <a:pt x="231" y="180"/>
                  </a:lnTo>
                  <a:lnTo>
                    <a:pt x="229" y="178"/>
                  </a:lnTo>
                  <a:lnTo>
                    <a:pt x="226" y="175"/>
                  </a:lnTo>
                  <a:lnTo>
                    <a:pt x="229" y="176"/>
                  </a:lnTo>
                  <a:lnTo>
                    <a:pt x="233" y="178"/>
                  </a:lnTo>
                  <a:lnTo>
                    <a:pt x="234" y="180"/>
                  </a:lnTo>
                  <a:lnTo>
                    <a:pt x="238" y="181"/>
                  </a:lnTo>
                  <a:lnTo>
                    <a:pt x="241" y="181"/>
                  </a:lnTo>
                  <a:lnTo>
                    <a:pt x="244" y="183"/>
                  </a:lnTo>
                  <a:lnTo>
                    <a:pt x="248" y="185"/>
                  </a:lnTo>
                  <a:lnTo>
                    <a:pt x="251" y="186"/>
                  </a:lnTo>
                  <a:lnTo>
                    <a:pt x="254" y="186"/>
                  </a:lnTo>
                  <a:lnTo>
                    <a:pt x="258" y="188"/>
                  </a:lnTo>
                  <a:lnTo>
                    <a:pt x="261" y="188"/>
                  </a:lnTo>
                  <a:lnTo>
                    <a:pt x="264" y="190"/>
                  </a:lnTo>
                  <a:lnTo>
                    <a:pt x="268" y="190"/>
                  </a:lnTo>
                  <a:lnTo>
                    <a:pt x="271" y="191"/>
                  </a:lnTo>
                  <a:lnTo>
                    <a:pt x="274" y="193"/>
                  </a:lnTo>
                  <a:lnTo>
                    <a:pt x="277" y="195"/>
                  </a:lnTo>
                  <a:lnTo>
                    <a:pt x="281" y="196"/>
                  </a:lnTo>
                  <a:lnTo>
                    <a:pt x="284" y="196"/>
                  </a:lnTo>
                  <a:lnTo>
                    <a:pt x="287" y="198"/>
                  </a:lnTo>
                  <a:lnTo>
                    <a:pt x="291" y="200"/>
                  </a:lnTo>
                  <a:lnTo>
                    <a:pt x="296" y="201"/>
                  </a:lnTo>
                  <a:lnTo>
                    <a:pt x="299" y="203"/>
                  </a:lnTo>
                  <a:lnTo>
                    <a:pt x="302" y="203"/>
                  </a:lnTo>
                  <a:lnTo>
                    <a:pt x="306" y="205"/>
                  </a:lnTo>
                  <a:lnTo>
                    <a:pt x="309" y="205"/>
                  </a:lnTo>
                  <a:lnTo>
                    <a:pt x="312" y="206"/>
                  </a:lnTo>
                  <a:lnTo>
                    <a:pt x="314" y="206"/>
                  </a:lnTo>
                  <a:lnTo>
                    <a:pt x="317" y="208"/>
                  </a:lnTo>
                  <a:lnTo>
                    <a:pt x="321" y="210"/>
                  </a:lnTo>
                  <a:lnTo>
                    <a:pt x="324" y="211"/>
                  </a:lnTo>
                  <a:lnTo>
                    <a:pt x="327" y="213"/>
                  </a:lnTo>
                  <a:lnTo>
                    <a:pt x="331" y="213"/>
                  </a:lnTo>
                  <a:lnTo>
                    <a:pt x="327" y="211"/>
                  </a:lnTo>
                  <a:lnTo>
                    <a:pt x="324" y="210"/>
                  </a:lnTo>
                  <a:lnTo>
                    <a:pt x="322" y="206"/>
                  </a:lnTo>
                  <a:lnTo>
                    <a:pt x="319" y="205"/>
                  </a:lnTo>
                  <a:lnTo>
                    <a:pt x="316" y="205"/>
                  </a:lnTo>
                  <a:lnTo>
                    <a:pt x="314" y="201"/>
                  </a:lnTo>
                  <a:lnTo>
                    <a:pt x="312" y="200"/>
                  </a:lnTo>
                  <a:lnTo>
                    <a:pt x="309" y="196"/>
                  </a:lnTo>
                  <a:lnTo>
                    <a:pt x="307" y="195"/>
                  </a:lnTo>
                  <a:lnTo>
                    <a:pt x="304" y="193"/>
                  </a:lnTo>
                  <a:lnTo>
                    <a:pt x="301" y="190"/>
                  </a:lnTo>
                  <a:lnTo>
                    <a:pt x="299" y="188"/>
                  </a:lnTo>
                  <a:lnTo>
                    <a:pt x="296" y="186"/>
                  </a:lnTo>
                  <a:lnTo>
                    <a:pt x="292" y="185"/>
                  </a:lnTo>
                  <a:lnTo>
                    <a:pt x="291" y="183"/>
                  </a:lnTo>
                  <a:lnTo>
                    <a:pt x="287" y="180"/>
                  </a:lnTo>
                  <a:lnTo>
                    <a:pt x="284" y="178"/>
                  </a:lnTo>
                  <a:lnTo>
                    <a:pt x="282" y="176"/>
                  </a:lnTo>
                  <a:lnTo>
                    <a:pt x="279" y="173"/>
                  </a:lnTo>
                  <a:lnTo>
                    <a:pt x="276" y="171"/>
                  </a:lnTo>
                  <a:lnTo>
                    <a:pt x="274" y="171"/>
                  </a:lnTo>
                  <a:lnTo>
                    <a:pt x="271" y="168"/>
                  </a:lnTo>
                  <a:lnTo>
                    <a:pt x="268" y="166"/>
                  </a:lnTo>
                  <a:lnTo>
                    <a:pt x="266" y="163"/>
                  </a:lnTo>
                  <a:lnTo>
                    <a:pt x="263" y="161"/>
                  </a:lnTo>
                  <a:lnTo>
                    <a:pt x="259" y="160"/>
                  </a:lnTo>
                  <a:lnTo>
                    <a:pt x="258" y="156"/>
                  </a:lnTo>
                  <a:lnTo>
                    <a:pt x="254" y="155"/>
                  </a:lnTo>
                  <a:lnTo>
                    <a:pt x="251" y="155"/>
                  </a:lnTo>
                  <a:lnTo>
                    <a:pt x="249" y="151"/>
                  </a:lnTo>
                  <a:lnTo>
                    <a:pt x="246" y="150"/>
                  </a:lnTo>
                  <a:lnTo>
                    <a:pt x="243" y="148"/>
                  </a:lnTo>
                  <a:lnTo>
                    <a:pt x="246" y="148"/>
                  </a:lnTo>
                  <a:lnTo>
                    <a:pt x="248" y="150"/>
                  </a:lnTo>
                  <a:lnTo>
                    <a:pt x="251" y="150"/>
                  </a:lnTo>
                  <a:lnTo>
                    <a:pt x="253" y="151"/>
                  </a:lnTo>
                  <a:lnTo>
                    <a:pt x="256" y="153"/>
                  </a:lnTo>
                  <a:lnTo>
                    <a:pt x="258" y="153"/>
                  </a:lnTo>
                  <a:lnTo>
                    <a:pt x="259" y="155"/>
                  </a:lnTo>
                  <a:lnTo>
                    <a:pt x="263" y="155"/>
                  </a:lnTo>
                  <a:lnTo>
                    <a:pt x="264" y="155"/>
                  </a:lnTo>
                  <a:lnTo>
                    <a:pt x="268" y="156"/>
                  </a:lnTo>
                  <a:lnTo>
                    <a:pt x="269" y="156"/>
                  </a:lnTo>
                  <a:lnTo>
                    <a:pt x="272" y="158"/>
                  </a:lnTo>
                  <a:lnTo>
                    <a:pt x="274" y="158"/>
                  </a:lnTo>
                  <a:lnTo>
                    <a:pt x="277" y="160"/>
                  </a:lnTo>
                  <a:lnTo>
                    <a:pt x="279" y="161"/>
                  </a:lnTo>
                  <a:lnTo>
                    <a:pt x="282" y="161"/>
                  </a:lnTo>
                  <a:lnTo>
                    <a:pt x="284" y="163"/>
                  </a:lnTo>
                  <a:lnTo>
                    <a:pt x="286" y="165"/>
                  </a:lnTo>
                  <a:lnTo>
                    <a:pt x="289" y="165"/>
                  </a:lnTo>
                  <a:lnTo>
                    <a:pt x="291" y="166"/>
                  </a:lnTo>
                  <a:lnTo>
                    <a:pt x="294" y="166"/>
                  </a:lnTo>
                  <a:lnTo>
                    <a:pt x="296" y="168"/>
                  </a:lnTo>
                  <a:lnTo>
                    <a:pt x="299" y="170"/>
                  </a:lnTo>
                  <a:lnTo>
                    <a:pt x="301" y="170"/>
                  </a:lnTo>
                  <a:lnTo>
                    <a:pt x="304" y="171"/>
                  </a:lnTo>
                  <a:lnTo>
                    <a:pt x="306" y="171"/>
                  </a:lnTo>
                  <a:lnTo>
                    <a:pt x="309" y="171"/>
                  </a:lnTo>
                  <a:lnTo>
                    <a:pt x="311" y="173"/>
                  </a:lnTo>
                  <a:lnTo>
                    <a:pt x="312" y="173"/>
                  </a:lnTo>
                  <a:lnTo>
                    <a:pt x="314" y="175"/>
                  </a:lnTo>
                  <a:lnTo>
                    <a:pt x="316" y="176"/>
                  </a:lnTo>
                  <a:lnTo>
                    <a:pt x="319" y="176"/>
                  </a:lnTo>
                  <a:lnTo>
                    <a:pt x="316" y="175"/>
                  </a:lnTo>
                  <a:lnTo>
                    <a:pt x="314" y="173"/>
                  </a:lnTo>
                  <a:lnTo>
                    <a:pt x="312" y="171"/>
                  </a:lnTo>
                  <a:lnTo>
                    <a:pt x="309" y="171"/>
                  </a:lnTo>
                  <a:lnTo>
                    <a:pt x="307" y="170"/>
                  </a:lnTo>
                  <a:lnTo>
                    <a:pt x="304" y="166"/>
                  </a:lnTo>
                  <a:lnTo>
                    <a:pt x="302" y="165"/>
                  </a:lnTo>
                  <a:lnTo>
                    <a:pt x="299" y="163"/>
                  </a:lnTo>
                  <a:lnTo>
                    <a:pt x="296" y="161"/>
                  </a:lnTo>
                  <a:lnTo>
                    <a:pt x="294" y="160"/>
                  </a:lnTo>
                  <a:lnTo>
                    <a:pt x="291" y="158"/>
                  </a:lnTo>
                  <a:lnTo>
                    <a:pt x="287" y="156"/>
                  </a:lnTo>
                  <a:lnTo>
                    <a:pt x="286" y="155"/>
                  </a:lnTo>
                  <a:lnTo>
                    <a:pt x="282" y="153"/>
                  </a:lnTo>
                  <a:lnTo>
                    <a:pt x="281" y="151"/>
                  </a:lnTo>
                  <a:lnTo>
                    <a:pt x="277" y="150"/>
                  </a:lnTo>
                  <a:lnTo>
                    <a:pt x="274" y="148"/>
                  </a:lnTo>
                  <a:lnTo>
                    <a:pt x="272" y="146"/>
                  </a:lnTo>
                  <a:lnTo>
                    <a:pt x="269" y="143"/>
                  </a:lnTo>
                  <a:lnTo>
                    <a:pt x="268" y="141"/>
                  </a:lnTo>
                  <a:lnTo>
                    <a:pt x="264" y="140"/>
                  </a:lnTo>
                  <a:lnTo>
                    <a:pt x="261" y="138"/>
                  </a:lnTo>
                  <a:lnTo>
                    <a:pt x="259" y="138"/>
                  </a:lnTo>
                  <a:lnTo>
                    <a:pt x="256" y="136"/>
                  </a:lnTo>
                  <a:lnTo>
                    <a:pt x="253" y="133"/>
                  </a:lnTo>
                  <a:lnTo>
                    <a:pt x="251" y="131"/>
                  </a:lnTo>
                  <a:lnTo>
                    <a:pt x="248" y="130"/>
                  </a:lnTo>
                  <a:lnTo>
                    <a:pt x="246" y="128"/>
                  </a:lnTo>
                  <a:lnTo>
                    <a:pt x="243" y="126"/>
                  </a:lnTo>
                  <a:lnTo>
                    <a:pt x="239" y="125"/>
                  </a:lnTo>
                  <a:lnTo>
                    <a:pt x="238" y="121"/>
                  </a:lnTo>
                  <a:lnTo>
                    <a:pt x="234" y="121"/>
                  </a:lnTo>
                  <a:lnTo>
                    <a:pt x="238" y="121"/>
                  </a:lnTo>
                  <a:lnTo>
                    <a:pt x="241" y="123"/>
                  </a:lnTo>
                  <a:lnTo>
                    <a:pt x="244" y="123"/>
                  </a:lnTo>
                  <a:lnTo>
                    <a:pt x="246" y="125"/>
                  </a:lnTo>
                  <a:lnTo>
                    <a:pt x="249" y="126"/>
                  </a:lnTo>
                  <a:lnTo>
                    <a:pt x="253" y="126"/>
                  </a:lnTo>
                  <a:lnTo>
                    <a:pt x="256" y="128"/>
                  </a:lnTo>
                  <a:lnTo>
                    <a:pt x="259" y="130"/>
                  </a:lnTo>
                  <a:lnTo>
                    <a:pt x="261" y="130"/>
                  </a:lnTo>
                  <a:lnTo>
                    <a:pt x="264" y="131"/>
                  </a:lnTo>
                  <a:lnTo>
                    <a:pt x="268" y="133"/>
                  </a:lnTo>
                  <a:lnTo>
                    <a:pt x="271" y="133"/>
                  </a:lnTo>
                  <a:lnTo>
                    <a:pt x="274" y="135"/>
                  </a:lnTo>
                  <a:lnTo>
                    <a:pt x="276" y="136"/>
                  </a:lnTo>
                  <a:lnTo>
                    <a:pt x="279" y="136"/>
                  </a:lnTo>
                  <a:lnTo>
                    <a:pt x="282" y="138"/>
                  </a:lnTo>
                  <a:lnTo>
                    <a:pt x="286" y="138"/>
                  </a:lnTo>
                  <a:lnTo>
                    <a:pt x="289" y="138"/>
                  </a:lnTo>
                  <a:lnTo>
                    <a:pt x="291" y="140"/>
                  </a:lnTo>
                  <a:lnTo>
                    <a:pt x="294" y="141"/>
                  </a:lnTo>
                  <a:lnTo>
                    <a:pt x="297" y="141"/>
                  </a:lnTo>
                  <a:lnTo>
                    <a:pt x="301" y="143"/>
                  </a:lnTo>
                  <a:lnTo>
                    <a:pt x="304" y="145"/>
                  </a:lnTo>
                  <a:lnTo>
                    <a:pt x="306" y="145"/>
                  </a:lnTo>
                  <a:lnTo>
                    <a:pt x="309" y="146"/>
                  </a:lnTo>
                  <a:lnTo>
                    <a:pt x="312" y="148"/>
                  </a:lnTo>
                  <a:lnTo>
                    <a:pt x="314" y="148"/>
                  </a:lnTo>
                  <a:lnTo>
                    <a:pt x="317" y="150"/>
                  </a:lnTo>
                  <a:lnTo>
                    <a:pt x="319" y="151"/>
                  </a:lnTo>
                  <a:lnTo>
                    <a:pt x="322" y="151"/>
                  </a:lnTo>
                  <a:lnTo>
                    <a:pt x="326" y="153"/>
                  </a:lnTo>
                  <a:lnTo>
                    <a:pt x="329" y="155"/>
                  </a:lnTo>
                  <a:lnTo>
                    <a:pt x="326" y="153"/>
                  </a:lnTo>
                  <a:lnTo>
                    <a:pt x="324" y="151"/>
                  </a:lnTo>
                  <a:lnTo>
                    <a:pt x="321" y="148"/>
                  </a:lnTo>
                  <a:lnTo>
                    <a:pt x="317" y="146"/>
                  </a:lnTo>
                  <a:lnTo>
                    <a:pt x="316" y="145"/>
                  </a:lnTo>
                  <a:lnTo>
                    <a:pt x="314" y="143"/>
                  </a:lnTo>
                  <a:lnTo>
                    <a:pt x="311" y="141"/>
                  </a:lnTo>
                  <a:lnTo>
                    <a:pt x="309" y="140"/>
                  </a:lnTo>
                  <a:lnTo>
                    <a:pt x="306" y="138"/>
                  </a:lnTo>
                  <a:lnTo>
                    <a:pt x="302" y="136"/>
                  </a:lnTo>
                  <a:lnTo>
                    <a:pt x="301" y="135"/>
                  </a:lnTo>
                  <a:lnTo>
                    <a:pt x="297" y="133"/>
                  </a:lnTo>
                  <a:lnTo>
                    <a:pt x="296" y="131"/>
                  </a:lnTo>
                  <a:lnTo>
                    <a:pt x="292" y="130"/>
                  </a:lnTo>
                  <a:lnTo>
                    <a:pt x="289" y="128"/>
                  </a:lnTo>
                  <a:lnTo>
                    <a:pt x="287" y="126"/>
                  </a:lnTo>
                  <a:lnTo>
                    <a:pt x="284" y="125"/>
                  </a:lnTo>
                  <a:lnTo>
                    <a:pt x="281" y="121"/>
                  </a:lnTo>
                  <a:lnTo>
                    <a:pt x="279" y="121"/>
                  </a:lnTo>
                  <a:lnTo>
                    <a:pt x="276" y="120"/>
                  </a:lnTo>
                  <a:lnTo>
                    <a:pt x="272" y="118"/>
                  </a:lnTo>
                  <a:lnTo>
                    <a:pt x="271" y="116"/>
                  </a:lnTo>
                  <a:lnTo>
                    <a:pt x="268" y="115"/>
                  </a:lnTo>
                  <a:lnTo>
                    <a:pt x="264" y="113"/>
                  </a:lnTo>
                  <a:lnTo>
                    <a:pt x="263" y="110"/>
                  </a:lnTo>
                  <a:lnTo>
                    <a:pt x="259" y="108"/>
                  </a:lnTo>
                  <a:lnTo>
                    <a:pt x="258" y="106"/>
                  </a:lnTo>
                  <a:lnTo>
                    <a:pt x="254" y="105"/>
                  </a:lnTo>
                  <a:lnTo>
                    <a:pt x="251" y="105"/>
                  </a:lnTo>
                  <a:lnTo>
                    <a:pt x="249" y="103"/>
                  </a:lnTo>
                  <a:lnTo>
                    <a:pt x="246" y="101"/>
                  </a:lnTo>
                  <a:lnTo>
                    <a:pt x="243" y="98"/>
                  </a:lnTo>
                  <a:lnTo>
                    <a:pt x="246" y="100"/>
                  </a:lnTo>
                  <a:lnTo>
                    <a:pt x="248" y="100"/>
                  </a:lnTo>
                  <a:lnTo>
                    <a:pt x="249" y="101"/>
                  </a:lnTo>
                  <a:lnTo>
                    <a:pt x="253" y="101"/>
                  </a:lnTo>
                  <a:lnTo>
                    <a:pt x="254" y="103"/>
                  </a:lnTo>
                  <a:lnTo>
                    <a:pt x="258" y="103"/>
                  </a:lnTo>
                  <a:lnTo>
                    <a:pt x="259" y="103"/>
                  </a:lnTo>
                  <a:lnTo>
                    <a:pt x="261" y="105"/>
                  </a:lnTo>
                  <a:lnTo>
                    <a:pt x="264" y="105"/>
                  </a:lnTo>
                  <a:lnTo>
                    <a:pt x="266" y="105"/>
                  </a:lnTo>
                  <a:lnTo>
                    <a:pt x="268" y="105"/>
                  </a:lnTo>
                  <a:lnTo>
                    <a:pt x="271" y="105"/>
                  </a:lnTo>
                  <a:lnTo>
                    <a:pt x="272" y="106"/>
                  </a:lnTo>
                  <a:lnTo>
                    <a:pt x="274" y="106"/>
                  </a:lnTo>
                  <a:lnTo>
                    <a:pt x="277" y="108"/>
                  </a:lnTo>
                  <a:lnTo>
                    <a:pt x="279" y="108"/>
                  </a:lnTo>
                  <a:lnTo>
                    <a:pt x="282" y="108"/>
                  </a:lnTo>
                  <a:lnTo>
                    <a:pt x="284" y="110"/>
                  </a:lnTo>
                  <a:lnTo>
                    <a:pt x="286" y="110"/>
                  </a:lnTo>
                  <a:lnTo>
                    <a:pt x="289" y="111"/>
                  </a:lnTo>
                  <a:lnTo>
                    <a:pt x="291" y="111"/>
                  </a:lnTo>
                  <a:lnTo>
                    <a:pt x="292" y="113"/>
                  </a:lnTo>
                  <a:lnTo>
                    <a:pt x="296" y="113"/>
                  </a:lnTo>
                  <a:lnTo>
                    <a:pt x="297" y="113"/>
                  </a:lnTo>
                  <a:lnTo>
                    <a:pt x="301" y="115"/>
                  </a:lnTo>
                  <a:lnTo>
                    <a:pt x="302" y="115"/>
                  </a:lnTo>
                  <a:lnTo>
                    <a:pt x="304" y="116"/>
                  </a:lnTo>
                  <a:lnTo>
                    <a:pt x="307" y="116"/>
                  </a:lnTo>
                  <a:lnTo>
                    <a:pt x="309" y="116"/>
                  </a:lnTo>
                  <a:lnTo>
                    <a:pt x="311" y="118"/>
                  </a:lnTo>
                  <a:lnTo>
                    <a:pt x="314" y="118"/>
                  </a:lnTo>
                  <a:lnTo>
                    <a:pt x="314" y="120"/>
                  </a:lnTo>
                  <a:lnTo>
                    <a:pt x="314" y="118"/>
                  </a:lnTo>
                  <a:lnTo>
                    <a:pt x="311" y="116"/>
                  </a:lnTo>
                  <a:lnTo>
                    <a:pt x="309" y="115"/>
                  </a:lnTo>
                  <a:lnTo>
                    <a:pt x="306" y="113"/>
                  </a:lnTo>
                  <a:lnTo>
                    <a:pt x="304" y="111"/>
                  </a:lnTo>
                  <a:lnTo>
                    <a:pt x="301" y="110"/>
                  </a:lnTo>
                  <a:lnTo>
                    <a:pt x="299" y="108"/>
                  </a:lnTo>
                  <a:lnTo>
                    <a:pt x="296" y="106"/>
                  </a:lnTo>
                  <a:lnTo>
                    <a:pt x="294" y="105"/>
                  </a:lnTo>
                  <a:lnTo>
                    <a:pt x="291" y="105"/>
                  </a:lnTo>
                  <a:lnTo>
                    <a:pt x="289" y="103"/>
                  </a:lnTo>
                  <a:lnTo>
                    <a:pt x="286" y="101"/>
                  </a:lnTo>
                  <a:lnTo>
                    <a:pt x="284" y="100"/>
                  </a:lnTo>
                  <a:lnTo>
                    <a:pt x="281" y="98"/>
                  </a:lnTo>
                  <a:lnTo>
                    <a:pt x="279" y="96"/>
                  </a:lnTo>
                  <a:lnTo>
                    <a:pt x="276" y="95"/>
                  </a:lnTo>
                  <a:lnTo>
                    <a:pt x="274" y="93"/>
                  </a:lnTo>
                  <a:lnTo>
                    <a:pt x="272" y="91"/>
                  </a:lnTo>
                  <a:lnTo>
                    <a:pt x="269" y="90"/>
                  </a:lnTo>
                  <a:lnTo>
                    <a:pt x="268" y="88"/>
                  </a:lnTo>
                  <a:lnTo>
                    <a:pt x="264" y="86"/>
                  </a:lnTo>
                  <a:lnTo>
                    <a:pt x="263" y="86"/>
                  </a:lnTo>
                  <a:lnTo>
                    <a:pt x="259" y="85"/>
                  </a:lnTo>
                  <a:lnTo>
                    <a:pt x="258" y="83"/>
                  </a:lnTo>
                  <a:lnTo>
                    <a:pt x="254" y="81"/>
                  </a:lnTo>
                  <a:lnTo>
                    <a:pt x="253" y="80"/>
                  </a:lnTo>
                  <a:lnTo>
                    <a:pt x="249" y="78"/>
                  </a:lnTo>
                  <a:lnTo>
                    <a:pt x="248" y="76"/>
                  </a:lnTo>
                  <a:lnTo>
                    <a:pt x="244" y="75"/>
                  </a:lnTo>
                  <a:lnTo>
                    <a:pt x="243" y="73"/>
                  </a:lnTo>
                  <a:lnTo>
                    <a:pt x="239" y="71"/>
                  </a:lnTo>
                  <a:lnTo>
                    <a:pt x="238" y="70"/>
                  </a:lnTo>
                  <a:lnTo>
                    <a:pt x="239" y="71"/>
                  </a:lnTo>
                  <a:lnTo>
                    <a:pt x="241" y="71"/>
                  </a:lnTo>
                  <a:lnTo>
                    <a:pt x="243" y="71"/>
                  </a:lnTo>
                  <a:lnTo>
                    <a:pt x="244" y="71"/>
                  </a:lnTo>
                  <a:lnTo>
                    <a:pt x="246" y="71"/>
                  </a:lnTo>
                  <a:lnTo>
                    <a:pt x="248" y="71"/>
                  </a:lnTo>
                  <a:lnTo>
                    <a:pt x="249" y="71"/>
                  </a:lnTo>
                  <a:lnTo>
                    <a:pt x="251" y="71"/>
                  </a:lnTo>
                  <a:lnTo>
                    <a:pt x="253" y="71"/>
                  </a:lnTo>
                  <a:lnTo>
                    <a:pt x="254" y="71"/>
                  </a:lnTo>
                  <a:lnTo>
                    <a:pt x="256" y="71"/>
                  </a:lnTo>
                  <a:lnTo>
                    <a:pt x="258" y="71"/>
                  </a:lnTo>
                  <a:lnTo>
                    <a:pt x="259" y="73"/>
                  </a:lnTo>
                  <a:lnTo>
                    <a:pt x="261" y="73"/>
                  </a:lnTo>
                  <a:lnTo>
                    <a:pt x="263" y="73"/>
                  </a:lnTo>
                  <a:lnTo>
                    <a:pt x="264" y="73"/>
                  </a:lnTo>
                  <a:lnTo>
                    <a:pt x="266" y="73"/>
                  </a:lnTo>
                  <a:lnTo>
                    <a:pt x="268" y="73"/>
                  </a:lnTo>
                  <a:lnTo>
                    <a:pt x="269" y="73"/>
                  </a:lnTo>
                  <a:lnTo>
                    <a:pt x="271" y="73"/>
                  </a:lnTo>
                  <a:lnTo>
                    <a:pt x="272" y="73"/>
                  </a:lnTo>
                  <a:lnTo>
                    <a:pt x="274" y="73"/>
                  </a:lnTo>
                  <a:lnTo>
                    <a:pt x="276" y="73"/>
                  </a:lnTo>
                  <a:lnTo>
                    <a:pt x="277" y="73"/>
                  </a:lnTo>
                  <a:lnTo>
                    <a:pt x="279" y="73"/>
                  </a:lnTo>
                  <a:lnTo>
                    <a:pt x="281" y="73"/>
                  </a:lnTo>
                  <a:lnTo>
                    <a:pt x="282" y="73"/>
                  </a:lnTo>
                  <a:lnTo>
                    <a:pt x="284" y="73"/>
                  </a:lnTo>
                  <a:lnTo>
                    <a:pt x="286" y="73"/>
                  </a:lnTo>
                  <a:lnTo>
                    <a:pt x="287" y="75"/>
                  </a:lnTo>
                  <a:lnTo>
                    <a:pt x="289" y="75"/>
                  </a:lnTo>
                  <a:lnTo>
                    <a:pt x="287" y="73"/>
                  </a:lnTo>
                  <a:lnTo>
                    <a:pt x="286" y="71"/>
                  </a:lnTo>
                  <a:lnTo>
                    <a:pt x="284" y="70"/>
                  </a:lnTo>
                  <a:lnTo>
                    <a:pt x="282" y="70"/>
                  </a:lnTo>
                  <a:lnTo>
                    <a:pt x="281" y="70"/>
                  </a:lnTo>
                  <a:lnTo>
                    <a:pt x="279" y="68"/>
                  </a:lnTo>
                  <a:lnTo>
                    <a:pt x="277" y="68"/>
                  </a:lnTo>
                  <a:lnTo>
                    <a:pt x="276" y="66"/>
                  </a:lnTo>
                  <a:lnTo>
                    <a:pt x="274" y="65"/>
                  </a:lnTo>
                  <a:lnTo>
                    <a:pt x="272" y="65"/>
                  </a:lnTo>
                  <a:lnTo>
                    <a:pt x="271" y="63"/>
                  </a:lnTo>
                  <a:lnTo>
                    <a:pt x="269" y="61"/>
                  </a:lnTo>
                  <a:lnTo>
                    <a:pt x="268" y="60"/>
                  </a:lnTo>
                  <a:lnTo>
                    <a:pt x="266" y="60"/>
                  </a:lnTo>
                  <a:lnTo>
                    <a:pt x="264" y="58"/>
                  </a:lnTo>
                  <a:lnTo>
                    <a:pt x="263" y="56"/>
                  </a:lnTo>
                  <a:lnTo>
                    <a:pt x="261" y="56"/>
                  </a:lnTo>
                  <a:lnTo>
                    <a:pt x="259" y="55"/>
                  </a:lnTo>
                  <a:lnTo>
                    <a:pt x="258" y="53"/>
                  </a:lnTo>
                  <a:lnTo>
                    <a:pt x="256" y="53"/>
                  </a:lnTo>
                  <a:lnTo>
                    <a:pt x="254" y="53"/>
                  </a:lnTo>
                  <a:lnTo>
                    <a:pt x="253" y="51"/>
                  </a:lnTo>
                  <a:lnTo>
                    <a:pt x="251" y="50"/>
                  </a:lnTo>
                  <a:lnTo>
                    <a:pt x="249" y="50"/>
                  </a:lnTo>
                  <a:lnTo>
                    <a:pt x="249" y="48"/>
                  </a:lnTo>
                  <a:lnTo>
                    <a:pt x="248" y="46"/>
                  </a:lnTo>
                  <a:lnTo>
                    <a:pt x="246" y="46"/>
                  </a:lnTo>
                  <a:lnTo>
                    <a:pt x="244" y="45"/>
                  </a:lnTo>
                  <a:lnTo>
                    <a:pt x="243" y="43"/>
                  </a:lnTo>
                  <a:lnTo>
                    <a:pt x="241" y="41"/>
                  </a:lnTo>
                  <a:lnTo>
                    <a:pt x="239" y="41"/>
                  </a:lnTo>
                  <a:lnTo>
                    <a:pt x="238" y="40"/>
                  </a:lnTo>
                  <a:lnTo>
                    <a:pt x="239" y="40"/>
                  </a:lnTo>
                  <a:lnTo>
                    <a:pt x="241" y="40"/>
                  </a:lnTo>
                  <a:lnTo>
                    <a:pt x="241" y="41"/>
                  </a:lnTo>
                  <a:lnTo>
                    <a:pt x="243" y="41"/>
                  </a:lnTo>
                  <a:lnTo>
                    <a:pt x="244" y="41"/>
                  </a:lnTo>
                  <a:lnTo>
                    <a:pt x="246" y="41"/>
                  </a:lnTo>
                  <a:lnTo>
                    <a:pt x="248" y="41"/>
                  </a:lnTo>
                  <a:lnTo>
                    <a:pt x="249" y="43"/>
                  </a:lnTo>
                  <a:lnTo>
                    <a:pt x="251" y="43"/>
                  </a:lnTo>
                  <a:lnTo>
                    <a:pt x="253" y="43"/>
                  </a:lnTo>
                  <a:lnTo>
                    <a:pt x="254" y="43"/>
                  </a:lnTo>
                  <a:lnTo>
                    <a:pt x="256" y="45"/>
                  </a:lnTo>
                  <a:lnTo>
                    <a:pt x="258" y="45"/>
                  </a:lnTo>
                  <a:lnTo>
                    <a:pt x="259" y="45"/>
                  </a:lnTo>
                  <a:lnTo>
                    <a:pt x="261" y="45"/>
                  </a:lnTo>
                  <a:lnTo>
                    <a:pt x="263" y="45"/>
                  </a:lnTo>
                  <a:lnTo>
                    <a:pt x="264" y="46"/>
                  </a:lnTo>
                  <a:lnTo>
                    <a:pt x="266" y="46"/>
                  </a:lnTo>
                  <a:lnTo>
                    <a:pt x="268" y="46"/>
                  </a:lnTo>
                  <a:lnTo>
                    <a:pt x="269" y="46"/>
                  </a:lnTo>
                  <a:lnTo>
                    <a:pt x="271" y="48"/>
                  </a:lnTo>
                  <a:lnTo>
                    <a:pt x="272" y="48"/>
                  </a:lnTo>
                  <a:lnTo>
                    <a:pt x="274" y="48"/>
                  </a:lnTo>
                  <a:lnTo>
                    <a:pt x="276" y="48"/>
                  </a:lnTo>
                  <a:lnTo>
                    <a:pt x="277" y="48"/>
                  </a:lnTo>
                  <a:lnTo>
                    <a:pt x="279" y="48"/>
                  </a:lnTo>
                  <a:lnTo>
                    <a:pt x="281" y="50"/>
                  </a:lnTo>
                  <a:lnTo>
                    <a:pt x="282" y="50"/>
                  </a:lnTo>
                  <a:lnTo>
                    <a:pt x="284" y="50"/>
                  </a:lnTo>
                  <a:lnTo>
                    <a:pt x="282" y="48"/>
                  </a:lnTo>
                  <a:lnTo>
                    <a:pt x="282" y="46"/>
                  </a:lnTo>
                  <a:lnTo>
                    <a:pt x="281" y="45"/>
                  </a:lnTo>
                  <a:lnTo>
                    <a:pt x="279" y="43"/>
                  </a:lnTo>
                  <a:lnTo>
                    <a:pt x="277" y="41"/>
                  </a:lnTo>
                  <a:lnTo>
                    <a:pt x="276" y="40"/>
                  </a:lnTo>
                  <a:lnTo>
                    <a:pt x="276" y="38"/>
                  </a:lnTo>
                  <a:lnTo>
                    <a:pt x="274" y="36"/>
                  </a:lnTo>
                  <a:lnTo>
                    <a:pt x="272" y="36"/>
                  </a:lnTo>
                  <a:lnTo>
                    <a:pt x="271" y="35"/>
                  </a:lnTo>
                  <a:lnTo>
                    <a:pt x="269" y="33"/>
                  </a:lnTo>
                  <a:lnTo>
                    <a:pt x="268" y="31"/>
                  </a:lnTo>
                  <a:lnTo>
                    <a:pt x="268" y="30"/>
                  </a:lnTo>
                  <a:lnTo>
                    <a:pt x="266" y="28"/>
                  </a:lnTo>
                  <a:lnTo>
                    <a:pt x="264" y="26"/>
                  </a:lnTo>
                  <a:lnTo>
                    <a:pt x="263" y="25"/>
                  </a:lnTo>
                  <a:lnTo>
                    <a:pt x="261" y="23"/>
                  </a:lnTo>
                  <a:lnTo>
                    <a:pt x="259" y="21"/>
                  </a:lnTo>
                  <a:lnTo>
                    <a:pt x="259" y="20"/>
                  </a:lnTo>
                  <a:lnTo>
                    <a:pt x="258" y="20"/>
                  </a:lnTo>
                  <a:lnTo>
                    <a:pt x="256" y="18"/>
                  </a:lnTo>
                  <a:lnTo>
                    <a:pt x="254" y="16"/>
                  </a:lnTo>
                  <a:lnTo>
                    <a:pt x="253" y="15"/>
                  </a:lnTo>
                  <a:lnTo>
                    <a:pt x="251" y="13"/>
                  </a:lnTo>
                  <a:lnTo>
                    <a:pt x="249" y="11"/>
                  </a:lnTo>
                  <a:lnTo>
                    <a:pt x="249" y="8"/>
                  </a:lnTo>
                  <a:lnTo>
                    <a:pt x="248" y="6"/>
                  </a:lnTo>
                  <a:lnTo>
                    <a:pt x="246" y="5"/>
                  </a:lnTo>
                  <a:lnTo>
                    <a:pt x="244" y="3"/>
                  </a:lnTo>
                  <a:lnTo>
                    <a:pt x="243" y="3"/>
                  </a:lnTo>
                  <a:lnTo>
                    <a:pt x="241" y="1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BF59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39" name="Freeform 135"/>
            <p:cNvSpPr>
              <a:spLocks/>
            </p:cNvSpPr>
            <p:nvPr/>
          </p:nvSpPr>
          <p:spPr bwMode="auto">
            <a:xfrm>
              <a:off x="2689" y="2129"/>
              <a:ext cx="503" cy="629"/>
            </a:xfrm>
            <a:custGeom>
              <a:avLst/>
              <a:gdLst/>
              <a:ahLst/>
              <a:cxnLst>
                <a:cxn ang="0">
                  <a:pos x="217" y="562"/>
                </a:cxn>
                <a:cxn ang="0">
                  <a:pos x="176" y="490"/>
                </a:cxn>
                <a:cxn ang="0">
                  <a:pos x="138" y="414"/>
                </a:cxn>
                <a:cxn ang="0">
                  <a:pos x="186" y="439"/>
                </a:cxn>
                <a:cxn ang="0">
                  <a:pos x="232" y="459"/>
                </a:cxn>
                <a:cxn ang="0">
                  <a:pos x="276" y="470"/>
                </a:cxn>
                <a:cxn ang="0">
                  <a:pos x="222" y="442"/>
                </a:cxn>
                <a:cxn ang="0">
                  <a:pos x="172" y="412"/>
                </a:cxn>
                <a:cxn ang="0">
                  <a:pos x="129" y="380"/>
                </a:cxn>
                <a:cxn ang="0">
                  <a:pos x="121" y="350"/>
                </a:cxn>
                <a:cxn ang="0">
                  <a:pos x="111" y="318"/>
                </a:cxn>
                <a:cxn ang="0">
                  <a:pos x="103" y="292"/>
                </a:cxn>
                <a:cxn ang="0">
                  <a:pos x="108" y="272"/>
                </a:cxn>
                <a:cxn ang="0">
                  <a:pos x="119" y="250"/>
                </a:cxn>
                <a:cxn ang="0">
                  <a:pos x="157" y="223"/>
                </a:cxn>
                <a:cxn ang="0">
                  <a:pos x="237" y="165"/>
                </a:cxn>
                <a:cxn ang="0">
                  <a:pos x="292" y="127"/>
                </a:cxn>
                <a:cxn ang="0">
                  <a:pos x="317" y="155"/>
                </a:cxn>
                <a:cxn ang="0">
                  <a:pos x="355" y="190"/>
                </a:cxn>
                <a:cxn ang="0">
                  <a:pos x="377" y="230"/>
                </a:cxn>
                <a:cxn ang="0">
                  <a:pos x="380" y="265"/>
                </a:cxn>
                <a:cxn ang="0">
                  <a:pos x="395" y="293"/>
                </a:cxn>
                <a:cxn ang="0">
                  <a:pos x="402" y="298"/>
                </a:cxn>
                <a:cxn ang="0">
                  <a:pos x="394" y="268"/>
                </a:cxn>
                <a:cxn ang="0">
                  <a:pos x="387" y="242"/>
                </a:cxn>
                <a:cxn ang="0">
                  <a:pos x="404" y="222"/>
                </a:cxn>
                <a:cxn ang="0">
                  <a:pos x="452" y="245"/>
                </a:cxn>
                <a:cxn ang="0">
                  <a:pos x="485" y="283"/>
                </a:cxn>
                <a:cxn ang="0">
                  <a:pos x="502" y="295"/>
                </a:cxn>
                <a:cxn ang="0">
                  <a:pos x="470" y="245"/>
                </a:cxn>
                <a:cxn ang="0">
                  <a:pos x="418" y="208"/>
                </a:cxn>
                <a:cxn ang="0">
                  <a:pos x="377" y="183"/>
                </a:cxn>
                <a:cxn ang="0">
                  <a:pos x="355" y="162"/>
                </a:cxn>
                <a:cxn ang="0">
                  <a:pos x="332" y="138"/>
                </a:cxn>
                <a:cxn ang="0">
                  <a:pos x="320" y="120"/>
                </a:cxn>
                <a:cxn ang="0">
                  <a:pos x="320" y="102"/>
                </a:cxn>
                <a:cxn ang="0">
                  <a:pos x="349" y="65"/>
                </a:cxn>
                <a:cxn ang="0">
                  <a:pos x="375" y="30"/>
                </a:cxn>
                <a:cxn ang="0">
                  <a:pos x="392" y="3"/>
                </a:cxn>
                <a:cxn ang="0">
                  <a:pos x="374" y="0"/>
                </a:cxn>
                <a:cxn ang="0">
                  <a:pos x="345" y="18"/>
                </a:cxn>
                <a:cxn ang="0">
                  <a:pos x="254" y="108"/>
                </a:cxn>
                <a:cxn ang="0">
                  <a:pos x="154" y="185"/>
                </a:cxn>
                <a:cxn ang="0">
                  <a:pos x="88" y="232"/>
                </a:cxn>
                <a:cxn ang="0">
                  <a:pos x="48" y="260"/>
                </a:cxn>
                <a:cxn ang="0">
                  <a:pos x="21" y="295"/>
                </a:cxn>
                <a:cxn ang="0">
                  <a:pos x="1" y="330"/>
                </a:cxn>
                <a:cxn ang="0">
                  <a:pos x="3" y="347"/>
                </a:cxn>
                <a:cxn ang="0">
                  <a:pos x="20" y="342"/>
                </a:cxn>
                <a:cxn ang="0">
                  <a:pos x="44" y="317"/>
                </a:cxn>
                <a:cxn ang="0">
                  <a:pos x="66" y="293"/>
                </a:cxn>
                <a:cxn ang="0">
                  <a:pos x="81" y="290"/>
                </a:cxn>
                <a:cxn ang="0">
                  <a:pos x="89" y="318"/>
                </a:cxn>
                <a:cxn ang="0">
                  <a:pos x="101" y="347"/>
                </a:cxn>
                <a:cxn ang="0">
                  <a:pos x="114" y="383"/>
                </a:cxn>
                <a:cxn ang="0">
                  <a:pos x="131" y="439"/>
                </a:cxn>
                <a:cxn ang="0">
                  <a:pos x="154" y="480"/>
                </a:cxn>
                <a:cxn ang="0">
                  <a:pos x="194" y="534"/>
                </a:cxn>
                <a:cxn ang="0">
                  <a:pos x="241" y="599"/>
                </a:cxn>
              </a:cxnLst>
              <a:rect l="0" t="0" r="r" b="b"/>
              <a:pathLst>
                <a:path w="503" h="629">
                  <a:moveTo>
                    <a:pt x="261" y="629"/>
                  </a:moveTo>
                  <a:lnTo>
                    <a:pt x="257" y="620"/>
                  </a:lnTo>
                  <a:lnTo>
                    <a:pt x="252" y="615"/>
                  </a:lnTo>
                  <a:lnTo>
                    <a:pt x="247" y="609"/>
                  </a:lnTo>
                  <a:lnTo>
                    <a:pt x="244" y="600"/>
                  </a:lnTo>
                  <a:lnTo>
                    <a:pt x="239" y="595"/>
                  </a:lnTo>
                  <a:lnTo>
                    <a:pt x="236" y="589"/>
                  </a:lnTo>
                  <a:lnTo>
                    <a:pt x="231" y="582"/>
                  </a:lnTo>
                  <a:lnTo>
                    <a:pt x="227" y="575"/>
                  </a:lnTo>
                  <a:lnTo>
                    <a:pt x="222" y="569"/>
                  </a:lnTo>
                  <a:lnTo>
                    <a:pt x="217" y="562"/>
                  </a:lnTo>
                  <a:lnTo>
                    <a:pt x="214" y="555"/>
                  </a:lnTo>
                  <a:lnTo>
                    <a:pt x="209" y="549"/>
                  </a:lnTo>
                  <a:lnTo>
                    <a:pt x="207" y="544"/>
                  </a:lnTo>
                  <a:lnTo>
                    <a:pt x="202" y="535"/>
                  </a:lnTo>
                  <a:lnTo>
                    <a:pt x="199" y="530"/>
                  </a:lnTo>
                  <a:lnTo>
                    <a:pt x="194" y="524"/>
                  </a:lnTo>
                  <a:lnTo>
                    <a:pt x="191" y="517"/>
                  </a:lnTo>
                  <a:lnTo>
                    <a:pt x="187" y="510"/>
                  </a:lnTo>
                  <a:lnTo>
                    <a:pt x="182" y="504"/>
                  </a:lnTo>
                  <a:lnTo>
                    <a:pt x="179" y="497"/>
                  </a:lnTo>
                  <a:lnTo>
                    <a:pt x="176" y="490"/>
                  </a:lnTo>
                  <a:lnTo>
                    <a:pt x="171" y="484"/>
                  </a:lnTo>
                  <a:lnTo>
                    <a:pt x="167" y="479"/>
                  </a:lnTo>
                  <a:lnTo>
                    <a:pt x="164" y="470"/>
                  </a:lnTo>
                  <a:lnTo>
                    <a:pt x="161" y="464"/>
                  </a:lnTo>
                  <a:lnTo>
                    <a:pt x="157" y="457"/>
                  </a:lnTo>
                  <a:lnTo>
                    <a:pt x="154" y="450"/>
                  </a:lnTo>
                  <a:lnTo>
                    <a:pt x="149" y="444"/>
                  </a:lnTo>
                  <a:lnTo>
                    <a:pt x="146" y="437"/>
                  </a:lnTo>
                  <a:lnTo>
                    <a:pt x="144" y="430"/>
                  </a:lnTo>
                  <a:lnTo>
                    <a:pt x="141" y="422"/>
                  </a:lnTo>
                  <a:lnTo>
                    <a:pt x="138" y="414"/>
                  </a:lnTo>
                  <a:lnTo>
                    <a:pt x="141" y="417"/>
                  </a:lnTo>
                  <a:lnTo>
                    <a:pt x="146" y="419"/>
                  </a:lnTo>
                  <a:lnTo>
                    <a:pt x="151" y="422"/>
                  </a:lnTo>
                  <a:lnTo>
                    <a:pt x="154" y="424"/>
                  </a:lnTo>
                  <a:lnTo>
                    <a:pt x="159" y="427"/>
                  </a:lnTo>
                  <a:lnTo>
                    <a:pt x="164" y="429"/>
                  </a:lnTo>
                  <a:lnTo>
                    <a:pt x="167" y="430"/>
                  </a:lnTo>
                  <a:lnTo>
                    <a:pt x="172" y="432"/>
                  </a:lnTo>
                  <a:lnTo>
                    <a:pt x="177" y="434"/>
                  </a:lnTo>
                  <a:lnTo>
                    <a:pt x="181" y="437"/>
                  </a:lnTo>
                  <a:lnTo>
                    <a:pt x="186" y="439"/>
                  </a:lnTo>
                  <a:lnTo>
                    <a:pt x="191" y="440"/>
                  </a:lnTo>
                  <a:lnTo>
                    <a:pt x="194" y="444"/>
                  </a:lnTo>
                  <a:lnTo>
                    <a:pt x="199" y="445"/>
                  </a:lnTo>
                  <a:lnTo>
                    <a:pt x="202" y="447"/>
                  </a:lnTo>
                  <a:lnTo>
                    <a:pt x="207" y="447"/>
                  </a:lnTo>
                  <a:lnTo>
                    <a:pt x="211" y="449"/>
                  </a:lnTo>
                  <a:lnTo>
                    <a:pt x="214" y="452"/>
                  </a:lnTo>
                  <a:lnTo>
                    <a:pt x="219" y="454"/>
                  </a:lnTo>
                  <a:lnTo>
                    <a:pt x="224" y="455"/>
                  </a:lnTo>
                  <a:lnTo>
                    <a:pt x="229" y="457"/>
                  </a:lnTo>
                  <a:lnTo>
                    <a:pt x="232" y="459"/>
                  </a:lnTo>
                  <a:lnTo>
                    <a:pt x="237" y="460"/>
                  </a:lnTo>
                  <a:lnTo>
                    <a:pt x="242" y="462"/>
                  </a:lnTo>
                  <a:lnTo>
                    <a:pt x="247" y="464"/>
                  </a:lnTo>
                  <a:lnTo>
                    <a:pt x="252" y="464"/>
                  </a:lnTo>
                  <a:lnTo>
                    <a:pt x="256" y="465"/>
                  </a:lnTo>
                  <a:lnTo>
                    <a:pt x="261" y="467"/>
                  </a:lnTo>
                  <a:lnTo>
                    <a:pt x="266" y="469"/>
                  </a:lnTo>
                  <a:lnTo>
                    <a:pt x="271" y="470"/>
                  </a:lnTo>
                  <a:lnTo>
                    <a:pt x="276" y="472"/>
                  </a:lnTo>
                  <a:lnTo>
                    <a:pt x="281" y="474"/>
                  </a:lnTo>
                  <a:lnTo>
                    <a:pt x="276" y="470"/>
                  </a:lnTo>
                  <a:lnTo>
                    <a:pt x="271" y="469"/>
                  </a:lnTo>
                  <a:lnTo>
                    <a:pt x="266" y="465"/>
                  </a:lnTo>
                  <a:lnTo>
                    <a:pt x="261" y="464"/>
                  </a:lnTo>
                  <a:lnTo>
                    <a:pt x="256" y="462"/>
                  </a:lnTo>
                  <a:lnTo>
                    <a:pt x="251" y="459"/>
                  </a:lnTo>
                  <a:lnTo>
                    <a:pt x="246" y="455"/>
                  </a:lnTo>
                  <a:lnTo>
                    <a:pt x="241" y="454"/>
                  </a:lnTo>
                  <a:lnTo>
                    <a:pt x="236" y="450"/>
                  </a:lnTo>
                  <a:lnTo>
                    <a:pt x="231" y="447"/>
                  </a:lnTo>
                  <a:lnTo>
                    <a:pt x="226" y="445"/>
                  </a:lnTo>
                  <a:lnTo>
                    <a:pt x="222" y="442"/>
                  </a:lnTo>
                  <a:lnTo>
                    <a:pt x="217" y="440"/>
                  </a:lnTo>
                  <a:lnTo>
                    <a:pt x="212" y="437"/>
                  </a:lnTo>
                  <a:lnTo>
                    <a:pt x="209" y="434"/>
                  </a:lnTo>
                  <a:lnTo>
                    <a:pt x="206" y="430"/>
                  </a:lnTo>
                  <a:lnTo>
                    <a:pt x="201" y="429"/>
                  </a:lnTo>
                  <a:lnTo>
                    <a:pt x="196" y="425"/>
                  </a:lnTo>
                  <a:lnTo>
                    <a:pt x="191" y="424"/>
                  </a:lnTo>
                  <a:lnTo>
                    <a:pt x="187" y="420"/>
                  </a:lnTo>
                  <a:lnTo>
                    <a:pt x="182" y="417"/>
                  </a:lnTo>
                  <a:lnTo>
                    <a:pt x="177" y="414"/>
                  </a:lnTo>
                  <a:lnTo>
                    <a:pt x="172" y="412"/>
                  </a:lnTo>
                  <a:lnTo>
                    <a:pt x="169" y="409"/>
                  </a:lnTo>
                  <a:lnTo>
                    <a:pt x="164" y="407"/>
                  </a:lnTo>
                  <a:lnTo>
                    <a:pt x="159" y="404"/>
                  </a:lnTo>
                  <a:lnTo>
                    <a:pt x="154" y="400"/>
                  </a:lnTo>
                  <a:lnTo>
                    <a:pt x="151" y="397"/>
                  </a:lnTo>
                  <a:lnTo>
                    <a:pt x="146" y="395"/>
                  </a:lnTo>
                  <a:lnTo>
                    <a:pt x="141" y="393"/>
                  </a:lnTo>
                  <a:lnTo>
                    <a:pt x="136" y="390"/>
                  </a:lnTo>
                  <a:lnTo>
                    <a:pt x="131" y="387"/>
                  </a:lnTo>
                  <a:lnTo>
                    <a:pt x="131" y="383"/>
                  </a:lnTo>
                  <a:lnTo>
                    <a:pt x="129" y="380"/>
                  </a:lnTo>
                  <a:lnTo>
                    <a:pt x="129" y="378"/>
                  </a:lnTo>
                  <a:lnTo>
                    <a:pt x="128" y="377"/>
                  </a:lnTo>
                  <a:lnTo>
                    <a:pt x="128" y="373"/>
                  </a:lnTo>
                  <a:lnTo>
                    <a:pt x="128" y="370"/>
                  </a:lnTo>
                  <a:lnTo>
                    <a:pt x="126" y="367"/>
                  </a:lnTo>
                  <a:lnTo>
                    <a:pt x="126" y="363"/>
                  </a:lnTo>
                  <a:lnTo>
                    <a:pt x="124" y="362"/>
                  </a:lnTo>
                  <a:lnTo>
                    <a:pt x="124" y="358"/>
                  </a:lnTo>
                  <a:lnTo>
                    <a:pt x="123" y="355"/>
                  </a:lnTo>
                  <a:lnTo>
                    <a:pt x="123" y="352"/>
                  </a:lnTo>
                  <a:lnTo>
                    <a:pt x="121" y="350"/>
                  </a:lnTo>
                  <a:lnTo>
                    <a:pt x="119" y="347"/>
                  </a:lnTo>
                  <a:lnTo>
                    <a:pt x="119" y="345"/>
                  </a:lnTo>
                  <a:lnTo>
                    <a:pt x="118" y="342"/>
                  </a:lnTo>
                  <a:lnTo>
                    <a:pt x="118" y="338"/>
                  </a:lnTo>
                  <a:lnTo>
                    <a:pt x="116" y="335"/>
                  </a:lnTo>
                  <a:lnTo>
                    <a:pt x="116" y="332"/>
                  </a:lnTo>
                  <a:lnTo>
                    <a:pt x="114" y="330"/>
                  </a:lnTo>
                  <a:lnTo>
                    <a:pt x="113" y="328"/>
                  </a:lnTo>
                  <a:lnTo>
                    <a:pt x="113" y="325"/>
                  </a:lnTo>
                  <a:lnTo>
                    <a:pt x="111" y="322"/>
                  </a:lnTo>
                  <a:lnTo>
                    <a:pt x="111" y="318"/>
                  </a:lnTo>
                  <a:lnTo>
                    <a:pt x="109" y="315"/>
                  </a:lnTo>
                  <a:lnTo>
                    <a:pt x="109" y="313"/>
                  </a:lnTo>
                  <a:lnTo>
                    <a:pt x="108" y="310"/>
                  </a:lnTo>
                  <a:lnTo>
                    <a:pt x="106" y="308"/>
                  </a:lnTo>
                  <a:lnTo>
                    <a:pt x="106" y="305"/>
                  </a:lnTo>
                  <a:lnTo>
                    <a:pt x="104" y="302"/>
                  </a:lnTo>
                  <a:lnTo>
                    <a:pt x="104" y="298"/>
                  </a:lnTo>
                  <a:lnTo>
                    <a:pt x="103" y="297"/>
                  </a:lnTo>
                  <a:lnTo>
                    <a:pt x="103" y="295"/>
                  </a:lnTo>
                  <a:lnTo>
                    <a:pt x="103" y="293"/>
                  </a:lnTo>
                  <a:lnTo>
                    <a:pt x="103" y="292"/>
                  </a:lnTo>
                  <a:lnTo>
                    <a:pt x="104" y="290"/>
                  </a:lnTo>
                  <a:lnTo>
                    <a:pt x="104" y="288"/>
                  </a:lnTo>
                  <a:lnTo>
                    <a:pt x="104" y="287"/>
                  </a:lnTo>
                  <a:lnTo>
                    <a:pt x="104" y="285"/>
                  </a:lnTo>
                  <a:lnTo>
                    <a:pt x="104" y="283"/>
                  </a:lnTo>
                  <a:lnTo>
                    <a:pt x="104" y="280"/>
                  </a:lnTo>
                  <a:lnTo>
                    <a:pt x="106" y="280"/>
                  </a:lnTo>
                  <a:lnTo>
                    <a:pt x="106" y="278"/>
                  </a:lnTo>
                  <a:lnTo>
                    <a:pt x="106" y="277"/>
                  </a:lnTo>
                  <a:lnTo>
                    <a:pt x="108" y="273"/>
                  </a:lnTo>
                  <a:lnTo>
                    <a:pt x="108" y="272"/>
                  </a:lnTo>
                  <a:lnTo>
                    <a:pt x="109" y="268"/>
                  </a:lnTo>
                  <a:lnTo>
                    <a:pt x="109" y="267"/>
                  </a:lnTo>
                  <a:lnTo>
                    <a:pt x="109" y="265"/>
                  </a:lnTo>
                  <a:lnTo>
                    <a:pt x="111" y="263"/>
                  </a:lnTo>
                  <a:lnTo>
                    <a:pt x="113" y="262"/>
                  </a:lnTo>
                  <a:lnTo>
                    <a:pt x="113" y="260"/>
                  </a:lnTo>
                  <a:lnTo>
                    <a:pt x="114" y="258"/>
                  </a:lnTo>
                  <a:lnTo>
                    <a:pt x="116" y="255"/>
                  </a:lnTo>
                  <a:lnTo>
                    <a:pt x="116" y="253"/>
                  </a:lnTo>
                  <a:lnTo>
                    <a:pt x="118" y="252"/>
                  </a:lnTo>
                  <a:lnTo>
                    <a:pt x="119" y="250"/>
                  </a:lnTo>
                  <a:lnTo>
                    <a:pt x="121" y="248"/>
                  </a:lnTo>
                  <a:lnTo>
                    <a:pt x="123" y="248"/>
                  </a:lnTo>
                  <a:lnTo>
                    <a:pt x="124" y="247"/>
                  </a:lnTo>
                  <a:lnTo>
                    <a:pt x="126" y="247"/>
                  </a:lnTo>
                  <a:lnTo>
                    <a:pt x="128" y="245"/>
                  </a:lnTo>
                  <a:lnTo>
                    <a:pt x="131" y="242"/>
                  </a:lnTo>
                  <a:lnTo>
                    <a:pt x="134" y="240"/>
                  </a:lnTo>
                  <a:lnTo>
                    <a:pt x="139" y="235"/>
                  </a:lnTo>
                  <a:lnTo>
                    <a:pt x="146" y="232"/>
                  </a:lnTo>
                  <a:lnTo>
                    <a:pt x="151" y="228"/>
                  </a:lnTo>
                  <a:lnTo>
                    <a:pt x="157" y="223"/>
                  </a:lnTo>
                  <a:lnTo>
                    <a:pt x="164" y="218"/>
                  </a:lnTo>
                  <a:lnTo>
                    <a:pt x="171" y="213"/>
                  </a:lnTo>
                  <a:lnTo>
                    <a:pt x="177" y="210"/>
                  </a:lnTo>
                  <a:lnTo>
                    <a:pt x="186" y="203"/>
                  </a:lnTo>
                  <a:lnTo>
                    <a:pt x="192" y="198"/>
                  </a:lnTo>
                  <a:lnTo>
                    <a:pt x="201" y="193"/>
                  </a:lnTo>
                  <a:lnTo>
                    <a:pt x="209" y="188"/>
                  </a:lnTo>
                  <a:lnTo>
                    <a:pt x="214" y="182"/>
                  </a:lnTo>
                  <a:lnTo>
                    <a:pt x="222" y="177"/>
                  </a:lnTo>
                  <a:lnTo>
                    <a:pt x="231" y="172"/>
                  </a:lnTo>
                  <a:lnTo>
                    <a:pt x="237" y="165"/>
                  </a:lnTo>
                  <a:lnTo>
                    <a:pt x="244" y="162"/>
                  </a:lnTo>
                  <a:lnTo>
                    <a:pt x="252" y="157"/>
                  </a:lnTo>
                  <a:lnTo>
                    <a:pt x="259" y="150"/>
                  </a:lnTo>
                  <a:lnTo>
                    <a:pt x="264" y="145"/>
                  </a:lnTo>
                  <a:lnTo>
                    <a:pt x="271" y="143"/>
                  </a:lnTo>
                  <a:lnTo>
                    <a:pt x="276" y="138"/>
                  </a:lnTo>
                  <a:lnTo>
                    <a:pt x="281" y="135"/>
                  </a:lnTo>
                  <a:lnTo>
                    <a:pt x="285" y="132"/>
                  </a:lnTo>
                  <a:lnTo>
                    <a:pt x="289" y="128"/>
                  </a:lnTo>
                  <a:lnTo>
                    <a:pt x="290" y="128"/>
                  </a:lnTo>
                  <a:lnTo>
                    <a:pt x="292" y="127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5" y="128"/>
                  </a:lnTo>
                  <a:lnTo>
                    <a:pt x="297" y="132"/>
                  </a:lnTo>
                  <a:lnTo>
                    <a:pt x="300" y="135"/>
                  </a:lnTo>
                  <a:lnTo>
                    <a:pt x="302" y="140"/>
                  </a:lnTo>
                  <a:lnTo>
                    <a:pt x="305" y="143"/>
                  </a:lnTo>
                  <a:lnTo>
                    <a:pt x="309" y="145"/>
                  </a:lnTo>
                  <a:lnTo>
                    <a:pt x="312" y="148"/>
                  </a:lnTo>
                  <a:lnTo>
                    <a:pt x="314" y="152"/>
                  </a:lnTo>
                  <a:lnTo>
                    <a:pt x="317" y="155"/>
                  </a:lnTo>
                  <a:lnTo>
                    <a:pt x="320" y="160"/>
                  </a:lnTo>
                  <a:lnTo>
                    <a:pt x="325" y="162"/>
                  </a:lnTo>
                  <a:lnTo>
                    <a:pt x="329" y="165"/>
                  </a:lnTo>
                  <a:lnTo>
                    <a:pt x="332" y="168"/>
                  </a:lnTo>
                  <a:lnTo>
                    <a:pt x="335" y="172"/>
                  </a:lnTo>
                  <a:lnTo>
                    <a:pt x="339" y="175"/>
                  </a:lnTo>
                  <a:lnTo>
                    <a:pt x="342" y="178"/>
                  </a:lnTo>
                  <a:lnTo>
                    <a:pt x="345" y="180"/>
                  </a:lnTo>
                  <a:lnTo>
                    <a:pt x="349" y="183"/>
                  </a:lnTo>
                  <a:lnTo>
                    <a:pt x="352" y="187"/>
                  </a:lnTo>
                  <a:lnTo>
                    <a:pt x="355" y="190"/>
                  </a:lnTo>
                  <a:lnTo>
                    <a:pt x="359" y="193"/>
                  </a:lnTo>
                  <a:lnTo>
                    <a:pt x="362" y="197"/>
                  </a:lnTo>
                  <a:lnTo>
                    <a:pt x="364" y="200"/>
                  </a:lnTo>
                  <a:lnTo>
                    <a:pt x="367" y="203"/>
                  </a:lnTo>
                  <a:lnTo>
                    <a:pt x="369" y="207"/>
                  </a:lnTo>
                  <a:lnTo>
                    <a:pt x="370" y="212"/>
                  </a:lnTo>
                  <a:lnTo>
                    <a:pt x="372" y="213"/>
                  </a:lnTo>
                  <a:lnTo>
                    <a:pt x="374" y="218"/>
                  </a:lnTo>
                  <a:lnTo>
                    <a:pt x="374" y="222"/>
                  </a:lnTo>
                  <a:lnTo>
                    <a:pt x="375" y="227"/>
                  </a:lnTo>
                  <a:lnTo>
                    <a:pt x="377" y="230"/>
                  </a:lnTo>
                  <a:lnTo>
                    <a:pt x="377" y="233"/>
                  </a:lnTo>
                  <a:lnTo>
                    <a:pt x="375" y="237"/>
                  </a:lnTo>
                  <a:lnTo>
                    <a:pt x="375" y="240"/>
                  </a:lnTo>
                  <a:lnTo>
                    <a:pt x="375" y="243"/>
                  </a:lnTo>
                  <a:lnTo>
                    <a:pt x="375" y="247"/>
                  </a:lnTo>
                  <a:lnTo>
                    <a:pt x="377" y="248"/>
                  </a:lnTo>
                  <a:lnTo>
                    <a:pt x="377" y="252"/>
                  </a:lnTo>
                  <a:lnTo>
                    <a:pt x="377" y="257"/>
                  </a:lnTo>
                  <a:lnTo>
                    <a:pt x="379" y="260"/>
                  </a:lnTo>
                  <a:lnTo>
                    <a:pt x="379" y="263"/>
                  </a:lnTo>
                  <a:lnTo>
                    <a:pt x="380" y="265"/>
                  </a:lnTo>
                  <a:lnTo>
                    <a:pt x="382" y="267"/>
                  </a:lnTo>
                  <a:lnTo>
                    <a:pt x="382" y="270"/>
                  </a:lnTo>
                  <a:lnTo>
                    <a:pt x="384" y="273"/>
                  </a:lnTo>
                  <a:lnTo>
                    <a:pt x="385" y="277"/>
                  </a:lnTo>
                  <a:lnTo>
                    <a:pt x="387" y="280"/>
                  </a:lnTo>
                  <a:lnTo>
                    <a:pt x="389" y="282"/>
                  </a:lnTo>
                  <a:lnTo>
                    <a:pt x="390" y="283"/>
                  </a:lnTo>
                  <a:lnTo>
                    <a:pt x="390" y="287"/>
                  </a:lnTo>
                  <a:lnTo>
                    <a:pt x="392" y="288"/>
                  </a:lnTo>
                  <a:lnTo>
                    <a:pt x="394" y="292"/>
                  </a:lnTo>
                  <a:lnTo>
                    <a:pt x="395" y="293"/>
                  </a:lnTo>
                  <a:lnTo>
                    <a:pt x="397" y="295"/>
                  </a:lnTo>
                  <a:lnTo>
                    <a:pt x="397" y="297"/>
                  </a:lnTo>
                  <a:lnTo>
                    <a:pt x="399" y="298"/>
                  </a:lnTo>
                  <a:lnTo>
                    <a:pt x="400" y="298"/>
                  </a:lnTo>
                  <a:lnTo>
                    <a:pt x="400" y="300"/>
                  </a:lnTo>
                  <a:lnTo>
                    <a:pt x="402" y="302"/>
                  </a:lnTo>
                  <a:lnTo>
                    <a:pt x="402" y="303"/>
                  </a:lnTo>
                  <a:lnTo>
                    <a:pt x="404" y="303"/>
                  </a:lnTo>
                  <a:lnTo>
                    <a:pt x="404" y="305"/>
                  </a:lnTo>
                  <a:lnTo>
                    <a:pt x="404" y="302"/>
                  </a:lnTo>
                  <a:lnTo>
                    <a:pt x="402" y="298"/>
                  </a:lnTo>
                  <a:lnTo>
                    <a:pt x="400" y="297"/>
                  </a:lnTo>
                  <a:lnTo>
                    <a:pt x="400" y="293"/>
                  </a:lnTo>
                  <a:lnTo>
                    <a:pt x="399" y="290"/>
                  </a:lnTo>
                  <a:lnTo>
                    <a:pt x="399" y="287"/>
                  </a:lnTo>
                  <a:lnTo>
                    <a:pt x="397" y="285"/>
                  </a:lnTo>
                  <a:lnTo>
                    <a:pt x="397" y="282"/>
                  </a:lnTo>
                  <a:lnTo>
                    <a:pt x="395" y="280"/>
                  </a:lnTo>
                  <a:lnTo>
                    <a:pt x="395" y="277"/>
                  </a:lnTo>
                  <a:lnTo>
                    <a:pt x="395" y="275"/>
                  </a:lnTo>
                  <a:lnTo>
                    <a:pt x="394" y="272"/>
                  </a:lnTo>
                  <a:lnTo>
                    <a:pt x="394" y="268"/>
                  </a:lnTo>
                  <a:lnTo>
                    <a:pt x="392" y="265"/>
                  </a:lnTo>
                  <a:lnTo>
                    <a:pt x="392" y="263"/>
                  </a:lnTo>
                  <a:lnTo>
                    <a:pt x="392" y="262"/>
                  </a:lnTo>
                  <a:lnTo>
                    <a:pt x="390" y="258"/>
                  </a:lnTo>
                  <a:lnTo>
                    <a:pt x="390" y="257"/>
                  </a:lnTo>
                  <a:lnTo>
                    <a:pt x="390" y="253"/>
                  </a:lnTo>
                  <a:lnTo>
                    <a:pt x="389" y="252"/>
                  </a:lnTo>
                  <a:lnTo>
                    <a:pt x="389" y="248"/>
                  </a:lnTo>
                  <a:lnTo>
                    <a:pt x="389" y="247"/>
                  </a:lnTo>
                  <a:lnTo>
                    <a:pt x="389" y="243"/>
                  </a:lnTo>
                  <a:lnTo>
                    <a:pt x="387" y="242"/>
                  </a:lnTo>
                  <a:lnTo>
                    <a:pt x="387" y="238"/>
                  </a:lnTo>
                  <a:lnTo>
                    <a:pt x="387" y="235"/>
                  </a:lnTo>
                  <a:lnTo>
                    <a:pt x="387" y="233"/>
                  </a:lnTo>
                  <a:lnTo>
                    <a:pt x="385" y="230"/>
                  </a:lnTo>
                  <a:lnTo>
                    <a:pt x="385" y="228"/>
                  </a:lnTo>
                  <a:lnTo>
                    <a:pt x="385" y="225"/>
                  </a:lnTo>
                  <a:lnTo>
                    <a:pt x="385" y="222"/>
                  </a:lnTo>
                  <a:lnTo>
                    <a:pt x="385" y="218"/>
                  </a:lnTo>
                  <a:lnTo>
                    <a:pt x="390" y="220"/>
                  </a:lnTo>
                  <a:lnTo>
                    <a:pt x="397" y="220"/>
                  </a:lnTo>
                  <a:lnTo>
                    <a:pt x="404" y="222"/>
                  </a:lnTo>
                  <a:lnTo>
                    <a:pt x="409" y="223"/>
                  </a:lnTo>
                  <a:lnTo>
                    <a:pt x="413" y="225"/>
                  </a:lnTo>
                  <a:lnTo>
                    <a:pt x="420" y="227"/>
                  </a:lnTo>
                  <a:lnTo>
                    <a:pt x="425" y="228"/>
                  </a:lnTo>
                  <a:lnTo>
                    <a:pt x="428" y="228"/>
                  </a:lnTo>
                  <a:lnTo>
                    <a:pt x="433" y="230"/>
                  </a:lnTo>
                  <a:lnTo>
                    <a:pt x="438" y="233"/>
                  </a:lnTo>
                  <a:lnTo>
                    <a:pt x="442" y="235"/>
                  </a:lnTo>
                  <a:lnTo>
                    <a:pt x="447" y="238"/>
                  </a:lnTo>
                  <a:lnTo>
                    <a:pt x="450" y="242"/>
                  </a:lnTo>
                  <a:lnTo>
                    <a:pt x="452" y="245"/>
                  </a:lnTo>
                  <a:lnTo>
                    <a:pt x="455" y="247"/>
                  </a:lnTo>
                  <a:lnTo>
                    <a:pt x="458" y="250"/>
                  </a:lnTo>
                  <a:lnTo>
                    <a:pt x="462" y="253"/>
                  </a:lnTo>
                  <a:lnTo>
                    <a:pt x="465" y="257"/>
                  </a:lnTo>
                  <a:lnTo>
                    <a:pt x="468" y="260"/>
                  </a:lnTo>
                  <a:lnTo>
                    <a:pt x="472" y="263"/>
                  </a:lnTo>
                  <a:lnTo>
                    <a:pt x="473" y="267"/>
                  </a:lnTo>
                  <a:lnTo>
                    <a:pt x="477" y="272"/>
                  </a:lnTo>
                  <a:lnTo>
                    <a:pt x="480" y="275"/>
                  </a:lnTo>
                  <a:lnTo>
                    <a:pt x="482" y="280"/>
                  </a:lnTo>
                  <a:lnTo>
                    <a:pt x="485" y="283"/>
                  </a:lnTo>
                  <a:lnTo>
                    <a:pt x="487" y="288"/>
                  </a:lnTo>
                  <a:lnTo>
                    <a:pt x="490" y="293"/>
                  </a:lnTo>
                  <a:lnTo>
                    <a:pt x="492" y="297"/>
                  </a:lnTo>
                  <a:lnTo>
                    <a:pt x="495" y="300"/>
                  </a:lnTo>
                  <a:lnTo>
                    <a:pt x="498" y="305"/>
                  </a:lnTo>
                  <a:lnTo>
                    <a:pt x="500" y="312"/>
                  </a:lnTo>
                  <a:lnTo>
                    <a:pt x="503" y="315"/>
                  </a:lnTo>
                  <a:lnTo>
                    <a:pt x="503" y="310"/>
                  </a:lnTo>
                  <a:lnTo>
                    <a:pt x="503" y="305"/>
                  </a:lnTo>
                  <a:lnTo>
                    <a:pt x="502" y="298"/>
                  </a:lnTo>
                  <a:lnTo>
                    <a:pt x="502" y="295"/>
                  </a:lnTo>
                  <a:lnTo>
                    <a:pt x="500" y="288"/>
                  </a:lnTo>
                  <a:lnTo>
                    <a:pt x="498" y="283"/>
                  </a:lnTo>
                  <a:lnTo>
                    <a:pt x="497" y="280"/>
                  </a:lnTo>
                  <a:lnTo>
                    <a:pt x="493" y="275"/>
                  </a:lnTo>
                  <a:lnTo>
                    <a:pt x="492" y="270"/>
                  </a:lnTo>
                  <a:lnTo>
                    <a:pt x="488" y="265"/>
                  </a:lnTo>
                  <a:lnTo>
                    <a:pt x="485" y="262"/>
                  </a:lnTo>
                  <a:lnTo>
                    <a:pt x="482" y="257"/>
                  </a:lnTo>
                  <a:lnTo>
                    <a:pt x="478" y="252"/>
                  </a:lnTo>
                  <a:lnTo>
                    <a:pt x="475" y="248"/>
                  </a:lnTo>
                  <a:lnTo>
                    <a:pt x="470" y="245"/>
                  </a:lnTo>
                  <a:lnTo>
                    <a:pt x="465" y="240"/>
                  </a:lnTo>
                  <a:lnTo>
                    <a:pt x="462" y="237"/>
                  </a:lnTo>
                  <a:lnTo>
                    <a:pt x="457" y="232"/>
                  </a:lnTo>
                  <a:lnTo>
                    <a:pt x="452" y="228"/>
                  </a:lnTo>
                  <a:lnTo>
                    <a:pt x="448" y="227"/>
                  </a:lnTo>
                  <a:lnTo>
                    <a:pt x="443" y="223"/>
                  </a:lnTo>
                  <a:lnTo>
                    <a:pt x="438" y="218"/>
                  </a:lnTo>
                  <a:lnTo>
                    <a:pt x="433" y="215"/>
                  </a:lnTo>
                  <a:lnTo>
                    <a:pt x="428" y="212"/>
                  </a:lnTo>
                  <a:lnTo>
                    <a:pt x="423" y="212"/>
                  </a:lnTo>
                  <a:lnTo>
                    <a:pt x="418" y="208"/>
                  </a:lnTo>
                  <a:lnTo>
                    <a:pt x="413" y="205"/>
                  </a:lnTo>
                  <a:lnTo>
                    <a:pt x="409" y="202"/>
                  </a:lnTo>
                  <a:lnTo>
                    <a:pt x="404" y="200"/>
                  </a:lnTo>
                  <a:lnTo>
                    <a:pt x="399" y="197"/>
                  </a:lnTo>
                  <a:lnTo>
                    <a:pt x="394" y="195"/>
                  </a:lnTo>
                  <a:lnTo>
                    <a:pt x="389" y="195"/>
                  </a:lnTo>
                  <a:lnTo>
                    <a:pt x="385" y="192"/>
                  </a:lnTo>
                  <a:lnTo>
                    <a:pt x="384" y="190"/>
                  </a:lnTo>
                  <a:lnTo>
                    <a:pt x="382" y="188"/>
                  </a:lnTo>
                  <a:lnTo>
                    <a:pt x="380" y="185"/>
                  </a:lnTo>
                  <a:lnTo>
                    <a:pt x="377" y="183"/>
                  </a:lnTo>
                  <a:lnTo>
                    <a:pt x="375" y="180"/>
                  </a:lnTo>
                  <a:lnTo>
                    <a:pt x="374" y="178"/>
                  </a:lnTo>
                  <a:lnTo>
                    <a:pt x="372" y="178"/>
                  </a:lnTo>
                  <a:lnTo>
                    <a:pt x="370" y="175"/>
                  </a:lnTo>
                  <a:lnTo>
                    <a:pt x="369" y="173"/>
                  </a:lnTo>
                  <a:lnTo>
                    <a:pt x="367" y="172"/>
                  </a:lnTo>
                  <a:lnTo>
                    <a:pt x="364" y="168"/>
                  </a:lnTo>
                  <a:lnTo>
                    <a:pt x="362" y="167"/>
                  </a:lnTo>
                  <a:lnTo>
                    <a:pt x="360" y="165"/>
                  </a:lnTo>
                  <a:lnTo>
                    <a:pt x="359" y="162"/>
                  </a:lnTo>
                  <a:lnTo>
                    <a:pt x="355" y="162"/>
                  </a:lnTo>
                  <a:lnTo>
                    <a:pt x="354" y="160"/>
                  </a:lnTo>
                  <a:lnTo>
                    <a:pt x="352" y="157"/>
                  </a:lnTo>
                  <a:lnTo>
                    <a:pt x="350" y="155"/>
                  </a:lnTo>
                  <a:lnTo>
                    <a:pt x="347" y="153"/>
                  </a:lnTo>
                  <a:lnTo>
                    <a:pt x="345" y="150"/>
                  </a:lnTo>
                  <a:lnTo>
                    <a:pt x="344" y="148"/>
                  </a:lnTo>
                  <a:lnTo>
                    <a:pt x="342" y="145"/>
                  </a:lnTo>
                  <a:lnTo>
                    <a:pt x="339" y="145"/>
                  </a:lnTo>
                  <a:lnTo>
                    <a:pt x="337" y="143"/>
                  </a:lnTo>
                  <a:lnTo>
                    <a:pt x="335" y="140"/>
                  </a:lnTo>
                  <a:lnTo>
                    <a:pt x="332" y="138"/>
                  </a:lnTo>
                  <a:lnTo>
                    <a:pt x="330" y="137"/>
                  </a:lnTo>
                  <a:lnTo>
                    <a:pt x="329" y="133"/>
                  </a:lnTo>
                  <a:lnTo>
                    <a:pt x="327" y="132"/>
                  </a:lnTo>
                  <a:lnTo>
                    <a:pt x="324" y="128"/>
                  </a:lnTo>
                  <a:lnTo>
                    <a:pt x="322" y="128"/>
                  </a:lnTo>
                  <a:lnTo>
                    <a:pt x="322" y="127"/>
                  </a:lnTo>
                  <a:lnTo>
                    <a:pt x="322" y="125"/>
                  </a:lnTo>
                  <a:lnTo>
                    <a:pt x="322" y="123"/>
                  </a:lnTo>
                  <a:lnTo>
                    <a:pt x="320" y="123"/>
                  </a:lnTo>
                  <a:lnTo>
                    <a:pt x="320" y="122"/>
                  </a:lnTo>
                  <a:lnTo>
                    <a:pt x="320" y="120"/>
                  </a:lnTo>
                  <a:lnTo>
                    <a:pt x="320" y="118"/>
                  </a:lnTo>
                  <a:lnTo>
                    <a:pt x="319" y="117"/>
                  </a:lnTo>
                  <a:lnTo>
                    <a:pt x="319" y="115"/>
                  </a:lnTo>
                  <a:lnTo>
                    <a:pt x="319" y="113"/>
                  </a:lnTo>
                  <a:lnTo>
                    <a:pt x="319" y="112"/>
                  </a:lnTo>
                  <a:lnTo>
                    <a:pt x="317" y="112"/>
                  </a:lnTo>
                  <a:lnTo>
                    <a:pt x="317" y="112"/>
                  </a:lnTo>
                  <a:lnTo>
                    <a:pt x="317" y="110"/>
                  </a:lnTo>
                  <a:lnTo>
                    <a:pt x="317" y="108"/>
                  </a:lnTo>
                  <a:lnTo>
                    <a:pt x="319" y="105"/>
                  </a:lnTo>
                  <a:lnTo>
                    <a:pt x="320" y="102"/>
                  </a:lnTo>
                  <a:lnTo>
                    <a:pt x="324" y="97"/>
                  </a:lnTo>
                  <a:lnTo>
                    <a:pt x="325" y="95"/>
                  </a:lnTo>
                  <a:lnTo>
                    <a:pt x="329" y="92"/>
                  </a:lnTo>
                  <a:lnTo>
                    <a:pt x="330" y="88"/>
                  </a:lnTo>
                  <a:lnTo>
                    <a:pt x="334" y="85"/>
                  </a:lnTo>
                  <a:lnTo>
                    <a:pt x="335" y="82"/>
                  </a:lnTo>
                  <a:lnTo>
                    <a:pt x="339" y="78"/>
                  </a:lnTo>
                  <a:lnTo>
                    <a:pt x="340" y="75"/>
                  </a:lnTo>
                  <a:lnTo>
                    <a:pt x="344" y="72"/>
                  </a:lnTo>
                  <a:lnTo>
                    <a:pt x="345" y="68"/>
                  </a:lnTo>
                  <a:lnTo>
                    <a:pt x="349" y="65"/>
                  </a:lnTo>
                  <a:lnTo>
                    <a:pt x="350" y="61"/>
                  </a:lnTo>
                  <a:lnTo>
                    <a:pt x="354" y="60"/>
                  </a:lnTo>
                  <a:lnTo>
                    <a:pt x="355" y="56"/>
                  </a:lnTo>
                  <a:lnTo>
                    <a:pt x="359" y="53"/>
                  </a:lnTo>
                  <a:lnTo>
                    <a:pt x="360" y="48"/>
                  </a:lnTo>
                  <a:lnTo>
                    <a:pt x="364" y="45"/>
                  </a:lnTo>
                  <a:lnTo>
                    <a:pt x="365" y="43"/>
                  </a:lnTo>
                  <a:lnTo>
                    <a:pt x="369" y="40"/>
                  </a:lnTo>
                  <a:lnTo>
                    <a:pt x="370" y="36"/>
                  </a:lnTo>
                  <a:lnTo>
                    <a:pt x="372" y="33"/>
                  </a:lnTo>
                  <a:lnTo>
                    <a:pt x="375" y="30"/>
                  </a:lnTo>
                  <a:lnTo>
                    <a:pt x="377" y="28"/>
                  </a:lnTo>
                  <a:lnTo>
                    <a:pt x="380" y="25"/>
                  </a:lnTo>
                  <a:lnTo>
                    <a:pt x="382" y="21"/>
                  </a:lnTo>
                  <a:lnTo>
                    <a:pt x="385" y="18"/>
                  </a:lnTo>
                  <a:lnTo>
                    <a:pt x="389" y="15"/>
                  </a:lnTo>
                  <a:lnTo>
                    <a:pt x="390" y="11"/>
                  </a:lnTo>
                  <a:lnTo>
                    <a:pt x="394" y="10"/>
                  </a:lnTo>
                  <a:lnTo>
                    <a:pt x="395" y="6"/>
                  </a:lnTo>
                  <a:lnTo>
                    <a:pt x="394" y="5"/>
                  </a:lnTo>
                  <a:lnTo>
                    <a:pt x="392" y="5"/>
                  </a:lnTo>
                  <a:lnTo>
                    <a:pt x="392" y="3"/>
                  </a:lnTo>
                  <a:lnTo>
                    <a:pt x="390" y="3"/>
                  </a:lnTo>
                  <a:lnTo>
                    <a:pt x="389" y="3"/>
                  </a:lnTo>
                  <a:lnTo>
                    <a:pt x="387" y="1"/>
                  </a:lnTo>
                  <a:lnTo>
                    <a:pt x="385" y="1"/>
                  </a:lnTo>
                  <a:lnTo>
                    <a:pt x="384" y="1"/>
                  </a:lnTo>
                  <a:lnTo>
                    <a:pt x="382" y="0"/>
                  </a:lnTo>
                  <a:lnTo>
                    <a:pt x="380" y="0"/>
                  </a:lnTo>
                  <a:lnTo>
                    <a:pt x="379" y="0"/>
                  </a:lnTo>
                  <a:lnTo>
                    <a:pt x="377" y="0"/>
                  </a:lnTo>
                  <a:lnTo>
                    <a:pt x="375" y="0"/>
                  </a:lnTo>
                  <a:lnTo>
                    <a:pt x="374" y="0"/>
                  </a:lnTo>
                  <a:lnTo>
                    <a:pt x="372" y="0"/>
                  </a:lnTo>
                  <a:lnTo>
                    <a:pt x="370" y="0"/>
                  </a:lnTo>
                  <a:lnTo>
                    <a:pt x="370" y="0"/>
                  </a:lnTo>
                  <a:lnTo>
                    <a:pt x="369" y="0"/>
                  </a:lnTo>
                  <a:lnTo>
                    <a:pt x="367" y="0"/>
                  </a:lnTo>
                  <a:lnTo>
                    <a:pt x="365" y="0"/>
                  </a:lnTo>
                  <a:lnTo>
                    <a:pt x="364" y="1"/>
                  </a:lnTo>
                  <a:lnTo>
                    <a:pt x="360" y="1"/>
                  </a:lnTo>
                  <a:lnTo>
                    <a:pt x="359" y="3"/>
                  </a:lnTo>
                  <a:lnTo>
                    <a:pt x="354" y="11"/>
                  </a:lnTo>
                  <a:lnTo>
                    <a:pt x="345" y="18"/>
                  </a:lnTo>
                  <a:lnTo>
                    <a:pt x="339" y="26"/>
                  </a:lnTo>
                  <a:lnTo>
                    <a:pt x="332" y="35"/>
                  </a:lnTo>
                  <a:lnTo>
                    <a:pt x="324" y="43"/>
                  </a:lnTo>
                  <a:lnTo>
                    <a:pt x="315" y="50"/>
                  </a:lnTo>
                  <a:lnTo>
                    <a:pt x="307" y="60"/>
                  </a:lnTo>
                  <a:lnTo>
                    <a:pt x="299" y="67"/>
                  </a:lnTo>
                  <a:lnTo>
                    <a:pt x="290" y="77"/>
                  </a:lnTo>
                  <a:lnTo>
                    <a:pt x="282" y="83"/>
                  </a:lnTo>
                  <a:lnTo>
                    <a:pt x="272" y="92"/>
                  </a:lnTo>
                  <a:lnTo>
                    <a:pt x="264" y="98"/>
                  </a:lnTo>
                  <a:lnTo>
                    <a:pt x="254" y="108"/>
                  </a:lnTo>
                  <a:lnTo>
                    <a:pt x="244" y="115"/>
                  </a:lnTo>
                  <a:lnTo>
                    <a:pt x="234" y="123"/>
                  </a:lnTo>
                  <a:lnTo>
                    <a:pt x="226" y="130"/>
                  </a:lnTo>
                  <a:lnTo>
                    <a:pt x="216" y="138"/>
                  </a:lnTo>
                  <a:lnTo>
                    <a:pt x="207" y="145"/>
                  </a:lnTo>
                  <a:lnTo>
                    <a:pt x="199" y="153"/>
                  </a:lnTo>
                  <a:lnTo>
                    <a:pt x="189" y="160"/>
                  </a:lnTo>
                  <a:lnTo>
                    <a:pt x="181" y="167"/>
                  </a:lnTo>
                  <a:lnTo>
                    <a:pt x="171" y="173"/>
                  </a:lnTo>
                  <a:lnTo>
                    <a:pt x="162" y="178"/>
                  </a:lnTo>
                  <a:lnTo>
                    <a:pt x="154" y="185"/>
                  </a:lnTo>
                  <a:lnTo>
                    <a:pt x="146" y="192"/>
                  </a:lnTo>
                  <a:lnTo>
                    <a:pt x="139" y="197"/>
                  </a:lnTo>
                  <a:lnTo>
                    <a:pt x="131" y="202"/>
                  </a:lnTo>
                  <a:lnTo>
                    <a:pt x="126" y="208"/>
                  </a:lnTo>
                  <a:lnTo>
                    <a:pt x="119" y="212"/>
                  </a:lnTo>
                  <a:lnTo>
                    <a:pt x="114" y="217"/>
                  </a:lnTo>
                  <a:lnTo>
                    <a:pt x="108" y="222"/>
                  </a:lnTo>
                  <a:lnTo>
                    <a:pt x="103" y="225"/>
                  </a:lnTo>
                  <a:lnTo>
                    <a:pt x="98" y="228"/>
                  </a:lnTo>
                  <a:lnTo>
                    <a:pt x="93" y="228"/>
                  </a:lnTo>
                  <a:lnTo>
                    <a:pt x="88" y="232"/>
                  </a:lnTo>
                  <a:lnTo>
                    <a:pt x="83" y="235"/>
                  </a:lnTo>
                  <a:lnTo>
                    <a:pt x="79" y="237"/>
                  </a:lnTo>
                  <a:lnTo>
                    <a:pt x="74" y="240"/>
                  </a:lnTo>
                  <a:lnTo>
                    <a:pt x="71" y="243"/>
                  </a:lnTo>
                  <a:lnTo>
                    <a:pt x="68" y="245"/>
                  </a:lnTo>
                  <a:lnTo>
                    <a:pt x="64" y="247"/>
                  </a:lnTo>
                  <a:lnTo>
                    <a:pt x="61" y="250"/>
                  </a:lnTo>
                  <a:lnTo>
                    <a:pt x="58" y="252"/>
                  </a:lnTo>
                  <a:lnTo>
                    <a:pt x="54" y="255"/>
                  </a:lnTo>
                  <a:lnTo>
                    <a:pt x="51" y="258"/>
                  </a:lnTo>
                  <a:lnTo>
                    <a:pt x="48" y="260"/>
                  </a:lnTo>
                  <a:lnTo>
                    <a:pt x="46" y="263"/>
                  </a:lnTo>
                  <a:lnTo>
                    <a:pt x="44" y="265"/>
                  </a:lnTo>
                  <a:lnTo>
                    <a:pt x="41" y="268"/>
                  </a:lnTo>
                  <a:lnTo>
                    <a:pt x="38" y="272"/>
                  </a:lnTo>
                  <a:lnTo>
                    <a:pt x="36" y="275"/>
                  </a:lnTo>
                  <a:lnTo>
                    <a:pt x="33" y="278"/>
                  </a:lnTo>
                  <a:lnTo>
                    <a:pt x="31" y="280"/>
                  </a:lnTo>
                  <a:lnTo>
                    <a:pt x="28" y="283"/>
                  </a:lnTo>
                  <a:lnTo>
                    <a:pt x="26" y="287"/>
                  </a:lnTo>
                  <a:lnTo>
                    <a:pt x="25" y="290"/>
                  </a:lnTo>
                  <a:lnTo>
                    <a:pt x="21" y="295"/>
                  </a:lnTo>
                  <a:lnTo>
                    <a:pt x="20" y="297"/>
                  </a:lnTo>
                  <a:lnTo>
                    <a:pt x="16" y="302"/>
                  </a:lnTo>
                  <a:lnTo>
                    <a:pt x="15" y="307"/>
                  </a:lnTo>
                  <a:lnTo>
                    <a:pt x="11" y="312"/>
                  </a:lnTo>
                  <a:lnTo>
                    <a:pt x="10" y="315"/>
                  </a:lnTo>
                  <a:lnTo>
                    <a:pt x="6" y="320"/>
                  </a:lnTo>
                  <a:lnTo>
                    <a:pt x="3" y="325"/>
                  </a:lnTo>
                  <a:lnTo>
                    <a:pt x="3" y="327"/>
                  </a:lnTo>
                  <a:lnTo>
                    <a:pt x="3" y="328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2"/>
                  </a:lnTo>
                  <a:lnTo>
                    <a:pt x="1" y="333"/>
                  </a:lnTo>
                  <a:lnTo>
                    <a:pt x="1" y="335"/>
                  </a:lnTo>
                  <a:lnTo>
                    <a:pt x="1" y="337"/>
                  </a:lnTo>
                  <a:lnTo>
                    <a:pt x="0" y="338"/>
                  </a:lnTo>
                  <a:lnTo>
                    <a:pt x="1" y="340"/>
                  </a:lnTo>
                  <a:lnTo>
                    <a:pt x="1" y="342"/>
                  </a:lnTo>
                  <a:lnTo>
                    <a:pt x="1" y="343"/>
                  </a:lnTo>
                  <a:lnTo>
                    <a:pt x="1" y="345"/>
                  </a:lnTo>
                  <a:lnTo>
                    <a:pt x="1" y="347"/>
                  </a:lnTo>
                  <a:lnTo>
                    <a:pt x="3" y="347"/>
                  </a:lnTo>
                  <a:lnTo>
                    <a:pt x="3" y="347"/>
                  </a:lnTo>
                  <a:lnTo>
                    <a:pt x="5" y="348"/>
                  </a:lnTo>
                  <a:lnTo>
                    <a:pt x="6" y="350"/>
                  </a:lnTo>
                  <a:lnTo>
                    <a:pt x="8" y="350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1" y="350"/>
                  </a:lnTo>
                  <a:lnTo>
                    <a:pt x="13" y="347"/>
                  </a:lnTo>
                  <a:lnTo>
                    <a:pt x="16" y="347"/>
                  </a:lnTo>
                  <a:lnTo>
                    <a:pt x="18" y="343"/>
                  </a:lnTo>
                  <a:lnTo>
                    <a:pt x="20" y="342"/>
                  </a:lnTo>
                  <a:lnTo>
                    <a:pt x="23" y="338"/>
                  </a:lnTo>
                  <a:lnTo>
                    <a:pt x="25" y="337"/>
                  </a:lnTo>
                  <a:lnTo>
                    <a:pt x="26" y="333"/>
                  </a:lnTo>
                  <a:lnTo>
                    <a:pt x="29" y="332"/>
                  </a:lnTo>
                  <a:lnTo>
                    <a:pt x="31" y="330"/>
                  </a:lnTo>
                  <a:lnTo>
                    <a:pt x="33" y="328"/>
                  </a:lnTo>
                  <a:lnTo>
                    <a:pt x="36" y="325"/>
                  </a:lnTo>
                  <a:lnTo>
                    <a:pt x="38" y="323"/>
                  </a:lnTo>
                  <a:lnTo>
                    <a:pt x="39" y="322"/>
                  </a:lnTo>
                  <a:lnTo>
                    <a:pt x="43" y="318"/>
                  </a:lnTo>
                  <a:lnTo>
                    <a:pt x="44" y="317"/>
                  </a:lnTo>
                  <a:lnTo>
                    <a:pt x="46" y="313"/>
                  </a:lnTo>
                  <a:lnTo>
                    <a:pt x="48" y="313"/>
                  </a:lnTo>
                  <a:lnTo>
                    <a:pt x="49" y="310"/>
                  </a:lnTo>
                  <a:lnTo>
                    <a:pt x="51" y="308"/>
                  </a:lnTo>
                  <a:lnTo>
                    <a:pt x="53" y="305"/>
                  </a:lnTo>
                  <a:lnTo>
                    <a:pt x="56" y="303"/>
                  </a:lnTo>
                  <a:lnTo>
                    <a:pt x="58" y="300"/>
                  </a:lnTo>
                  <a:lnTo>
                    <a:pt x="59" y="298"/>
                  </a:lnTo>
                  <a:lnTo>
                    <a:pt x="63" y="297"/>
                  </a:lnTo>
                  <a:lnTo>
                    <a:pt x="64" y="295"/>
                  </a:lnTo>
                  <a:lnTo>
                    <a:pt x="66" y="293"/>
                  </a:lnTo>
                  <a:lnTo>
                    <a:pt x="69" y="290"/>
                  </a:lnTo>
                  <a:lnTo>
                    <a:pt x="71" y="288"/>
                  </a:lnTo>
                  <a:lnTo>
                    <a:pt x="73" y="285"/>
                  </a:lnTo>
                  <a:lnTo>
                    <a:pt x="76" y="283"/>
                  </a:lnTo>
                  <a:lnTo>
                    <a:pt x="78" y="280"/>
                  </a:lnTo>
                  <a:lnTo>
                    <a:pt x="78" y="282"/>
                  </a:lnTo>
                  <a:lnTo>
                    <a:pt x="78" y="283"/>
                  </a:lnTo>
                  <a:lnTo>
                    <a:pt x="79" y="285"/>
                  </a:lnTo>
                  <a:lnTo>
                    <a:pt x="79" y="287"/>
                  </a:lnTo>
                  <a:lnTo>
                    <a:pt x="79" y="288"/>
                  </a:lnTo>
                  <a:lnTo>
                    <a:pt x="81" y="290"/>
                  </a:lnTo>
                  <a:lnTo>
                    <a:pt x="81" y="293"/>
                  </a:lnTo>
                  <a:lnTo>
                    <a:pt x="81" y="295"/>
                  </a:lnTo>
                  <a:lnTo>
                    <a:pt x="83" y="297"/>
                  </a:lnTo>
                  <a:lnTo>
                    <a:pt x="83" y="298"/>
                  </a:lnTo>
                  <a:lnTo>
                    <a:pt x="84" y="302"/>
                  </a:lnTo>
                  <a:lnTo>
                    <a:pt x="84" y="305"/>
                  </a:lnTo>
                  <a:lnTo>
                    <a:pt x="86" y="307"/>
                  </a:lnTo>
                  <a:lnTo>
                    <a:pt x="86" y="310"/>
                  </a:lnTo>
                  <a:lnTo>
                    <a:pt x="88" y="313"/>
                  </a:lnTo>
                  <a:lnTo>
                    <a:pt x="89" y="315"/>
                  </a:lnTo>
                  <a:lnTo>
                    <a:pt x="89" y="318"/>
                  </a:lnTo>
                  <a:lnTo>
                    <a:pt x="91" y="322"/>
                  </a:lnTo>
                  <a:lnTo>
                    <a:pt x="91" y="323"/>
                  </a:lnTo>
                  <a:lnTo>
                    <a:pt x="93" y="327"/>
                  </a:lnTo>
                  <a:lnTo>
                    <a:pt x="94" y="330"/>
                  </a:lnTo>
                  <a:lnTo>
                    <a:pt x="94" y="332"/>
                  </a:lnTo>
                  <a:lnTo>
                    <a:pt x="96" y="335"/>
                  </a:lnTo>
                  <a:lnTo>
                    <a:pt x="98" y="337"/>
                  </a:lnTo>
                  <a:lnTo>
                    <a:pt x="98" y="340"/>
                  </a:lnTo>
                  <a:lnTo>
                    <a:pt x="99" y="343"/>
                  </a:lnTo>
                  <a:lnTo>
                    <a:pt x="99" y="345"/>
                  </a:lnTo>
                  <a:lnTo>
                    <a:pt x="101" y="347"/>
                  </a:lnTo>
                  <a:lnTo>
                    <a:pt x="101" y="348"/>
                  </a:lnTo>
                  <a:lnTo>
                    <a:pt x="103" y="350"/>
                  </a:lnTo>
                  <a:lnTo>
                    <a:pt x="104" y="353"/>
                  </a:lnTo>
                  <a:lnTo>
                    <a:pt x="104" y="357"/>
                  </a:lnTo>
                  <a:lnTo>
                    <a:pt x="106" y="360"/>
                  </a:lnTo>
                  <a:lnTo>
                    <a:pt x="108" y="363"/>
                  </a:lnTo>
                  <a:lnTo>
                    <a:pt x="109" y="367"/>
                  </a:lnTo>
                  <a:lnTo>
                    <a:pt x="109" y="370"/>
                  </a:lnTo>
                  <a:lnTo>
                    <a:pt x="111" y="375"/>
                  </a:lnTo>
                  <a:lnTo>
                    <a:pt x="113" y="380"/>
                  </a:lnTo>
                  <a:lnTo>
                    <a:pt x="114" y="383"/>
                  </a:lnTo>
                  <a:lnTo>
                    <a:pt x="116" y="388"/>
                  </a:lnTo>
                  <a:lnTo>
                    <a:pt x="118" y="393"/>
                  </a:lnTo>
                  <a:lnTo>
                    <a:pt x="119" y="397"/>
                  </a:lnTo>
                  <a:lnTo>
                    <a:pt x="121" y="402"/>
                  </a:lnTo>
                  <a:lnTo>
                    <a:pt x="123" y="409"/>
                  </a:lnTo>
                  <a:lnTo>
                    <a:pt x="124" y="414"/>
                  </a:lnTo>
                  <a:lnTo>
                    <a:pt x="126" y="417"/>
                  </a:lnTo>
                  <a:lnTo>
                    <a:pt x="128" y="424"/>
                  </a:lnTo>
                  <a:lnTo>
                    <a:pt x="128" y="429"/>
                  </a:lnTo>
                  <a:lnTo>
                    <a:pt x="129" y="432"/>
                  </a:lnTo>
                  <a:lnTo>
                    <a:pt x="131" y="439"/>
                  </a:lnTo>
                  <a:lnTo>
                    <a:pt x="134" y="444"/>
                  </a:lnTo>
                  <a:lnTo>
                    <a:pt x="136" y="447"/>
                  </a:lnTo>
                  <a:lnTo>
                    <a:pt x="138" y="452"/>
                  </a:lnTo>
                  <a:lnTo>
                    <a:pt x="139" y="457"/>
                  </a:lnTo>
                  <a:lnTo>
                    <a:pt x="141" y="462"/>
                  </a:lnTo>
                  <a:lnTo>
                    <a:pt x="143" y="464"/>
                  </a:lnTo>
                  <a:lnTo>
                    <a:pt x="146" y="469"/>
                  </a:lnTo>
                  <a:lnTo>
                    <a:pt x="148" y="472"/>
                  </a:lnTo>
                  <a:lnTo>
                    <a:pt x="149" y="475"/>
                  </a:lnTo>
                  <a:lnTo>
                    <a:pt x="151" y="479"/>
                  </a:lnTo>
                  <a:lnTo>
                    <a:pt x="154" y="480"/>
                  </a:lnTo>
                  <a:lnTo>
                    <a:pt x="156" y="484"/>
                  </a:lnTo>
                  <a:lnTo>
                    <a:pt x="159" y="487"/>
                  </a:lnTo>
                  <a:lnTo>
                    <a:pt x="161" y="492"/>
                  </a:lnTo>
                  <a:lnTo>
                    <a:pt x="164" y="497"/>
                  </a:lnTo>
                  <a:lnTo>
                    <a:pt x="167" y="500"/>
                  </a:lnTo>
                  <a:lnTo>
                    <a:pt x="172" y="505"/>
                  </a:lnTo>
                  <a:lnTo>
                    <a:pt x="176" y="510"/>
                  </a:lnTo>
                  <a:lnTo>
                    <a:pt x="181" y="515"/>
                  </a:lnTo>
                  <a:lnTo>
                    <a:pt x="184" y="522"/>
                  </a:lnTo>
                  <a:lnTo>
                    <a:pt x="189" y="529"/>
                  </a:lnTo>
                  <a:lnTo>
                    <a:pt x="194" y="534"/>
                  </a:lnTo>
                  <a:lnTo>
                    <a:pt x="197" y="540"/>
                  </a:lnTo>
                  <a:lnTo>
                    <a:pt x="202" y="547"/>
                  </a:lnTo>
                  <a:lnTo>
                    <a:pt x="207" y="552"/>
                  </a:lnTo>
                  <a:lnTo>
                    <a:pt x="211" y="559"/>
                  </a:lnTo>
                  <a:lnTo>
                    <a:pt x="216" y="565"/>
                  </a:lnTo>
                  <a:lnTo>
                    <a:pt x="219" y="570"/>
                  </a:lnTo>
                  <a:lnTo>
                    <a:pt x="224" y="577"/>
                  </a:lnTo>
                  <a:lnTo>
                    <a:pt x="229" y="582"/>
                  </a:lnTo>
                  <a:lnTo>
                    <a:pt x="232" y="589"/>
                  </a:lnTo>
                  <a:lnTo>
                    <a:pt x="237" y="595"/>
                  </a:lnTo>
                  <a:lnTo>
                    <a:pt x="241" y="599"/>
                  </a:lnTo>
                  <a:lnTo>
                    <a:pt x="244" y="604"/>
                  </a:lnTo>
                  <a:lnTo>
                    <a:pt x="247" y="609"/>
                  </a:lnTo>
                  <a:lnTo>
                    <a:pt x="251" y="614"/>
                  </a:lnTo>
                  <a:lnTo>
                    <a:pt x="252" y="615"/>
                  </a:lnTo>
                  <a:lnTo>
                    <a:pt x="256" y="620"/>
                  </a:lnTo>
                  <a:lnTo>
                    <a:pt x="257" y="622"/>
                  </a:lnTo>
                  <a:lnTo>
                    <a:pt x="259" y="625"/>
                  </a:lnTo>
                  <a:lnTo>
                    <a:pt x="261" y="627"/>
                  </a:lnTo>
                  <a:lnTo>
                    <a:pt x="261" y="629"/>
                  </a:lnTo>
                  <a:close/>
                </a:path>
              </a:pathLst>
            </a:custGeom>
            <a:solidFill>
              <a:srgbClr val="DE2B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40" name="Freeform 136"/>
            <p:cNvSpPr>
              <a:spLocks/>
            </p:cNvSpPr>
            <p:nvPr/>
          </p:nvSpPr>
          <p:spPr bwMode="auto">
            <a:xfrm>
              <a:off x="2888" y="2551"/>
              <a:ext cx="91" cy="23"/>
            </a:xfrm>
            <a:custGeom>
              <a:avLst/>
              <a:gdLst/>
              <a:ahLst/>
              <a:cxnLst>
                <a:cxn ang="0">
                  <a:pos x="3" y="13"/>
                </a:cxn>
                <a:cxn ang="0">
                  <a:pos x="10" y="10"/>
                </a:cxn>
                <a:cxn ang="0">
                  <a:pos x="15" y="7"/>
                </a:cxn>
                <a:cxn ang="0">
                  <a:pos x="22" y="5"/>
                </a:cxn>
                <a:cxn ang="0">
                  <a:pos x="28" y="2"/>
                </a:cxn>
                <a:cxn ang="0">
                  <a:pos x="33" y="2"/>
                </a:cxn>
                <a:cxn ang="0">
                  <a:pos x="38" y="0"/>
                </a:cxn>
                <a:cxn ang="0">
                  <a:pos x="45" y="0"/>
                </a:cxn>
                <a:cxn ang="0">
                  <a:pos x="50" y="2"/>
                </a:cxn>
                <a:cxn ang="0">
                  <a:pos x="55" y="2"/>
                </a:cxn>
                <a:cxn ang="0">
                  <a:pos x="60" y="3"/>
                </a:cxn>
                <a:cxn ang="0">
                  <a:pos x="67" y="7"/>
                </a:cxn>
                <a:cxn ang="0">
                  <a:pos x="72" y="8"/>
                </a:cxn>
                <a:cxn ang="0">
                  <a:pos x="78" y="12"/>
                </a:cxn>
                <a:cxn ang="0">
                  <a:pos x="83" y="17"/>
                </a:cxn>
                <a:cxn ang="0">
                  <a:pos x="90" y="20"/>
                </a:cxn>
                <a:cxn ang="0">
                  <a:pos x="90" y="22"/>
                </a:cxn>
                <a:cxn ang="0">
                  <a:pos x="83" y="18"/>
                </a:cxn>
                <a:cxn ang="0">
                  <a:pos x="78" y="17"/>
                </a:cxn>
                <a:cxn ang="0">
                  <a:pos x="72" y="13"/>
                </a:cxn>
                <a:cxn ang="0">
                  <a:pos x="67" y="12"/>
                </a:cxn>
                <a:cxn ang="0">
                  <a:pos x="62" y="8"/>
                </a:cxn>
                <a:cxn ang="0">
                  <a:pos x="57" y="8"/>
                </a:cxn>
                <a:cxn ang="0">
                  <a:pos x="52" y="8"/>
                </a:cxn>
                <a:cxn ang="0">
                  <a:pos x="47" y="8"/>
                </a:cxn>
                <a:cxn ang="0">
                  <a:pos x="42" y="8"/>
                </a:cxn>
                <a:cxn ang="0">
                  <a:pos x="37" y="8"/>
                </a:cxn>
                <a:cxn ang="0">
                  <a:pos x="33" y="8"/>
                </a:cxn>
                <a:cxn ang="0">
                  <a:pos x="28" y="10"/>
                </a:cxn>
                <a:cxn ang="0">
                  <a:pos x="23" y="13"/>
                </a:cxn>
                <a:cxn ang="0">
                  <a:pos x="17" y="17"/>
                </a:cxn>
                <a:cxn ang="0">
                  <a:pos x="12" y="22"/>
                </a:cxn>
                <a:cxn ang="0">
                  <a:pos x="8" y="23"/>
                </a:cxn>
                <a:cxn ang="0">
                  <a:pos x="7" y="22"/>
                </a:cxn>
                <a:cxn ang="0">
                  <a:pos x="3" y="20"/>
                </a:cxn>
                <a:cxn ang="0">
                  <a:pos x="2" y="18"/>
                </a:cxn>
                <a:cxn ang="0">
                  <a:pos x="0" y="17"/>
                </a:cxn>
              </a:cxnLst>
              <a:rect l="0" t="0" r="r" b="b"/>
              <a:pathLst>
                <a:path w="91" h="23">
                  <a:moveTo>
                    <a:pt x="0" y="17"/>
                  </a:moveTo>
                  <a:lnTo>
                    <a:pt x="3" y="13"/>
                  </a:lnTo>
                  <a:lnTo>
                    <a:pt x="7" y="12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22" y="5"/>
                  </a:lnTo>
                  <a:lnTo>
                    <a:pt x="25" y="3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3" y="2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8" y="3"/>
                  </a:lnTo>
                  <a:lnTo>
                    <a:pt x="60" y="3"/>
                  </a:lnTo>
                  <a:lnTo>
                    <a:pt x="63" y="5"/>
                  </a:lnTo>
                  <a:lnTo>
                    <a:pt x="67" y="7"/>
                  </a:lnTo>
                  <a:lnTo>
                    <a:pt x="68" y="8"/>
                  </a:lnTo>
                  <a:lnTo>
                    <a:pt x="72" y="8"/>
                  </a:lnTo>
                  <a:lnTo>
                    <a:pt x="75" y="10"/>
                  </a:lnTo>
                  <a:lnTo>
                    <a:pt x="78" y="12"/>
                  </a:lnTo>
                  <a:lnTo>
                    <a:pt x="80" y="13"/>
                  </a:lnTo>
                  <a:lnTo>
                    <a:pt x="83" y="17"/>
                  </a:lnTo>
                  <a:lnTo>
                    <a:pt x="86" y="18"/>
                  </a:lnTo>
                  <a:lnTo>
                    <a:pt x="90" y="20"/>
                  </a:lnTo>
                  <a:lnTo>
                    <a:pt x="91" y="23"/>
                  </a:lnTo>
                  <a:lnTo>
                    <a:pt x="90" y="22"/>
                  </a:lnTo>
                  <a:lnTo>
                    <a:pt x="86" y="20"/>
                  </a:lnTo>
                  <a:lnTo>
                    <a:pt x="83" y="18"/>
                  </a:lnTo>
                  <a:lnTo>
                    <a:pt x="80" y="17"/>
                  </a:lnTo>
                  <a:lnTo>
                    <a:pt x="78" y="17"/>
                  </a:lnTo>
                  <a:lnTo>
                    <a:pt x="75" y="15"/>
                  </a:lnTo>
                  <a:lnTo>
                    <a:pt x="72" y="13"/>
                  </a:lnTo>
                  <a:lnTo>
                    <a:pt x="70" y="12"/>
                  </a:lnTo>
                  <a:lnTo>
                    <a:pt x="67" y="12"/>
                  </a:lnTo>
                  <a:lnTo>
                    <a:pt x="63" y="10"/>
                  </a:lnTo>
                  <a:lnTo>
                    <a:pt x="62" y="8"/>
                  </a:lnTo>
                  <a:lnTo>
                    <a:pt x="58" y="8"/>
                  </a:lnTo>
                  <a:lnTo>
                    <a:pt x="57" y="8"/>
                  </a:lnTo>
                  <a:lnTo>
                    <a:pt x="53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7" y="8"/>
                  </a:lnTo>
                  <a:lnTo>
                    <a:pt x="45" y="8"/>
                  </a:lnTo>
                  <a:lnTo>
                    <a:pt x="42" y="8"/>
                  </a:lnTo>
                  <a:lnTo>
                    <a:pt x="40" y="8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28" y="10"/>
                  </a:lnTo>
                  <a:lnTo>
                    <a:pt x="25" y="12"/>
                  </a:lnTo>
                  <a:lnTo>
                    <a:pt x="23" y="13"/>
                  </a:lnTo>
                  <a:lnTo>
                    <a:pt x="20" y="15"/>
                  </a:lnTo>
                  <a:lnTo>
                    <a:pt x="17" y="17"/>
                  </a:lnTo>
                  <a:lnTo>
                    <a:pt x="15" y="18"/>
                  </a:lnTo>
                  <a:lnTo>
                    <a:pt x="12" y="22"/>
                  </a:lnTo>
                  <a:lnTo>
                    <a:pt x="10" y="23"/>
                  </a:lnTo>
                  <a:lnTo>
                    <a:pt x="8" y="23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5" y="20"/>
                  </a:lnTo>
                  <a:lnTo>
                    <a:pt x="3" y="20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E2B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41" name="Freeform 137"/>
            <p:cNvSpPr>
              <a:spLocks/>
            </p:cNvSpPr>
            <p:nvPr/>
          </p:nvSpPr>
          <p:spPr bwMode="auto">
            <a:xfrm>
              <a:off x="3152" y="2367"/>
              <a:ext cx="113" cy="5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5" y="2"/>
                </a:cxn>
                <a:cxn ang="0">
                  <a:pos x="20" y="4"/>
                </a:cxn>
                <a:cxn ang="0">
                  <a:pos x="25" y="4"/>
                </a:cxn>
                <a:cxn ang="0">
                  <a:pos x="29" y="5"/>
                </a:cxn>
                <a:cxn ang="0">
                  <a:pos x="34" y="7"/>
                </a:cxn>
                <a:cxn ang="0">
                  <a:pos x="39" y="7"/>
                </a:cxn>
                <a:cxn ang="0">
                  <a:pos x="44" y="9"/>
                </a:cxn>
                <a:cxn ang="0">
                  <a:pos x="47" y="9"/>
                </a:cxn>
                <a:cxn ang="0">
                  <a:pos x="52" y="10"/>
                </a:cxn>
                <a:cxn ang="0">
                  <a:pos x="55" y="14"/>
                </a:cxn>
                <a:cxn ang="0">
                  <a:pos x="60" y="15"/>
                </a:cxn>
                <a:cxn ang="0">
                  <a:pos x="65" y="19"/>
                </a:cxn>
                <a:cxn ang="0">
                  <a:pos x="69" y="22"/>
                </a:cxn>
                <a:cxn ang="0">
                  <a:pos x="72" y="25"/>
                </a:cxn>
                <a:cxn ang="0">
                  <a:pos x="77" y="27"/>
                </a:cxn>
                <a:cxn ang="0">
                  <a:pos x="82" y="30"/>
                </a:cxn>
                <a:cxn ang="0">
                  <a:pos x="87" y="34"/>
                </a:cxn>
                <a:cxn ang="0">
                  <a:pos x="92" y="37"/>
                </a:cxn>
                <a:cxn ang="0">
                  <a:pos x="97" y="42"/>
                </a:cxn>
                <a:cxn ang="0">
                  <a:pos x="100" y="44"/>
                </a:cxn>
                <a:cxn ang="0">
                  <a:pos x="103" y="45"/>
                </a:cxn>
                <a:cxn ang="0">
                  <a:pos x="107" y="49"/>
                </a:cxn>
                <a:cxn ang="0">
                  <a:pos x="110" y="50"/>
                </a:cxn>
                <a:cxn ang="0">
                  <a:pos x="112" y="52"/>
                </a:cxn>
                <a:cxn ang="0">
                  <a:pos x="113" y="54"/>
                </a:cxn>
                <a:cxn ang="0">
                  <a:pos x="110" y="52"/>
                </a:cxn>
                <a:cxn ang="0">
                  <a:pos x="107" y="50"/>
                </a:cxn>
                <a:cxn ang="0">
                  <a:pos x="103" y="49"/>
                </a:cxn>
                <a:cxn ang="0">
                  <a:pos x="100" y="47"/>
                </a:cxn>
                <a:cxn ang="0">
                  <a:pos x="97" y="44"/>
                </a:cxn>
                <a:cxn ang="0">
                  <a:pos x="92" y="42"/>
                </a:cxn>
                <a:cxn ang="0">
                  <a:pos x="88" y="40"/>
                </a:cxn>
                <a:cxn ang="0">
                  <a:pos x="83" y="37"/>
                </a:cxn>
                <a:cxn ang="0">
                  <a:pos x="79" y="35"/>
                </a:cxn>
                <a:cxn ang="0">
                  <a:pos x="74" y="32"/>
                </a:cxn>
                <a:cxn ang="0">
                  <a:pos x="70" y="29"/>
                </a:cxn>
                <a:cxn ang="0">
                  <a:pos x="65" y="27"/>
                </a:cxn>
                <a:cxn ang="0">
                  <a:pos x="60" y="25"/>
                </a:cxn>
                <a:cxn ang="0">
                  <a:pos x="55" y="24"/>
                </a:cxn>
                <a:cxn ang="0">
                  <a:pos x="52" y="22"/>
                </a:cxn>
                <a:cxn ang="0">
                  <a:pos x="47" y="20"/>
                </a:cxn>
                <a:cxn ang="0">
                  <a:pos x="42" y="19"/>
                </a:cxn>
                <a:cxn ang="0">
                  <a:pos x="39" y="17"/>
                </a:cxn>
                <a:cxn ang="0">
                  <a:pos x="34" y="15"/>
                </a:cxn>
                <a:cxn ang="0">
                  <a:pos x="29" y="14"/>
                </a:cxn>
                <a:cxn ang="0">
                  <a:pos x="25" y="14"/>
                </a:cxn>
                <a:cxn ang="0">
                  <a:pos x="22" y="12"/>
                </a:cxn>
                <a:cxn ang="0">
                  <a:pos x="19" y="12"/>
                </a:cxn>
                <a:cxn ang="0">
                  <a:pos x="15" y="10"/>
                </a:cxn>
                <a:cxn ang="0">
                  <a:pos x="12" y="10"/>
                </a:cxn>
                <a:cxn ang="0">
                  <a:pos x="9" y="10"/>
                </a:cxn>
                <a:cxn ang="0">
                  <a:pos x="5" y="10"/>
                </a:cxn>
              </a:cxnLst>
              <a:rect l="0" t="0" r="r" b="b"/>
              <a:pathLst>
                <a:path w="113" h="54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9" y="4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5" y="4"/>
                  </a:lnTo>
                  <a:lnTo>
                    <a:pt x="27" y="5"/>
                  </a:lnTo>
                  <a:lnTo>
                    <a:pt x="29" y="5"/>
                  </a:lnTo>
                  <a:lnTo>
                    <a:pt x="32" y="5"/>
                  </a:lnTo>
                  <a:lnTo>
                    <a:pt x="34" y="7"/>
                  </a:lnTo>
                  <a:lnTo>
                    <a:pt x="37" y="7"/>
                  </a:lnTo>
                  <a:lnTo>
                    <a:pt x="39" y="7"/>
                  </a:lnTo>
                  <a:lnTo>
                    <a:pt x="40" y="9"/>
                  </a:lnTo>
                  <a:lnTo>
                    <a:pt x="44" y="9"/>
                  </a:lnTo>
                  <a:lnTo>
                    <a:pt x="45" y="9"/>
                  </a:lnTo>
                  <a:lnTo>
                    <a:pt x="47" y="9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4" y="12"/>
                  </a:lnTo>
                  <a:lnTo>
                    <a:pt x="55" y="14"/>
                  </a:lnTo>
                  <a:lnTo>
                    <a:pt x="59" y="14"/>
                  </a:lnTo>
                  <a:lnTo>
                    <a:pt x="60" y="15"/>
                  </a:lnTo>
                  <a:lnTo>
                    <a:pt x="62" y="17"/>
                  </a:lnTo>
                  <a:lnTo>
                    <a:pt x="65" y="19"/>
                  </a:lnTo>
                  <a:lnTo>
                    <a:pt x="67" y="20"/>
                  </a:lnTo>
                  <a:lnTo>
                    <a:pt x="69" y="22"/>
                  </a:lnTo>
                  <a:lnTo>
                    <a:pt x="70" y="24"/>
                  </a:lnTo>
                  <a:lnTo>
                    <a:pt x="72" y="25"/>
                  </a:lnTo>
                  <a:lnTo>
                    <a:pt x="75" y="25"/>
                  </a:lnTo>
                  <a:lnTo>
                    <a:pt x="77" y="27"/>
                  </a:lnTo>
                  <a:lnTo>
                    <a:pt x="80" y="29"/>
                  </a:lnTo>
                  <a:lnTo>
                    <a:pt x="82" y="30"/>
                  </a:lnTo>
                  <a:lnTo>
                    <a:pt x="85" y="32"/>
                  </a:lnTo>
                  <a:lnTo>
                    <a:pt x="87" y="34"/>
                  </a:lnTo>
                  <a:lnTo>
                    <a:pt x="90" y="35"/>
                  </a:lnTo>
                  <a:lnTo>
                    <a:pt x="92" y="37"/>
                  </a:lnTo>
                  <a:lnTo>
                    <a:pt x="93" y="40"/>
                  </a:lnTo>
                  <a:lnTo>
                    <a:pt x="97" y="42"/>
                  </a:lnTo>
                  <a:lnTo>
                    <a:pt x="98" y="42"/>
                  </a:lnTo>
                  <a:lnTo>
                    <a:pt x="100" y="44"/>
                  </a:lnTo>
                  <a:lnTo>
                    <a:pt x="102" y="44"/>
                  </a:lnTo>
                  <a:lnTo>
                    <a:pt x="103" y="45"/>
                  </a:lnTo>
                  <a:lnTo>
                    <a:pt x="105" y="47"/>
                  </a:lnTo>
                  <a:lnTo>
                    <a:pt x="107" y="49"/>
                  </a:lnTo>
                  <a:lnTo>
                    <a:pt x="108" y="50"/>
                  </a:lnTo>
                  <a:lnTo>
                    <a:pt x="110" y="50"/>
                  </a:lnTo>
                  <a:lnTo>
                    <a:pt x="110" y="52"/>
                  </a:lnTo>
                  <a:lnTo>
                    <a:pt x="112" y="52"/>
                  </a:lnTo>
                  <a:lnTo>
                    <a:pt x="112" y="54"/>
                  </a:lnTo>
                  <a:lnTo>
                    <a:pt x="113" y="54"/>
                  </a:lnTo>
                  <a:lnTo>
                    <a:pt x="112" y="54"/>
                  </a:lnTo>
                  <a:lnTo>
                    <a:pt x="110" y="52"/>
                  </a:lnTo>
                  <a:lnTo>
                    <a:pt x="108" y="50"/>
                  </a:lnTo>
                  <a:lnTo>
                    <a:pt x="107" y="50"/>
                  </a:lnTo>
                  <a:lnTo>
                    <a:pt x="105" y="49"/>
                  </a:lnTo>
                  <a:lnTo>
                    <a:pt x="103" y="49"/>
                  </a:lnTo>
                  <a:lnTo>
                    <a:pt x="102" y="47"/>
                  </a:lnTo>
                  <a:lnTo>
                    <a:pt x="100" y="47"/>
                  </a:lnTo>
                  <a:lnTo>
                    <a:pt x="98" y="45"/>
                  </a:lnTo>
                  <a:lnTo>
                    <a:pt x="97" y="44"/>
                  </a:lnTo>
                  <a:lnTo>
                    <a:pt x="95" y="42"/>
                  </a:lnTo>
                  <a:lnTo>
                    <a:pt x="92" y="42"/>
                  </a:lnTo>
                  <a:lnTo>
                    <a:pt x="90" y="42"/>
                  </a:lnTo>
                  <a:lnTo>
                    <a:pt x="88" y="40"/>
                  </a:lnTo>
                  <a:lnTo>
                    <a:pt x="85" y="39"/>
                  </a:lnTo>
                  <a:lnTo>
                    <a:pt x="83" y="37"/>
                  </a:lnTo>
                  <a:lnTo>
                    <a:pt x="80" y="37"/>
                  </a:lnTo>
                  <a:lnTo>
                    <a:pt x="79" y="35"/>
                  </a:lnTo>
                  <a:lnTo>
                    <a:pt x="75" y="34"/>
                  </a:lnTo>
                  <a:lnTo>
                    <a:pt x="74" y="32"/>
                  </a:lnTo>
                  <a:lnTo>
                    <a:pt x="70" y="30"/>
                  </a:lnTo>
                  <a:lnTo>
                    <a:pt x="70" y="29"/>
                  </a:lnTo>
                  <a:lnTo>
                    <a:pt x="67" y="29"/>
                  </a:lnTo>
                  <a:lnTo>
                    <a:pt x="65" y="27"/>
                  </a:lnTo>
                  <a:lnTo>
                    <a:pt x="64" y="25"/>
                  </a:lnTo>
                  <a:lnTo>
                    <a:pt x="60" y="25"/>
                  </a:lnTo>
                  <a:lnTo>
                    <a:pt x="59" y="25"/>
                  </a:lnTo>
                  <a:lnTo>
                    <a:pt x="55" y="24"/>
                  </a:lnTo>
                  <a:lnTo>
                    <a:pt x="54" y="22"/>
                  </a:lnTo>
                  <a:lnTo>
                    <a:pt x="52" y="22"/>
                  </a:lnTo>
                  <a:lnTo>
                    <a:pt x="49" y="20"/>
                  </a:lnTo>
                  <a:lnTo>
                    <a:pt x="47" y="20"/>
                  </a:lnTo>
                  <a:lnTo>
                    <a:pt x="45" y="19"/>
                  </a:lnTo>
                  <a:lnTo>
                    <a:pt x="42" y="19"/>
                  </a:lnTo>
                  <a:lnTo>
                    <a:pt x="40" y="17"/>
                  </a:lnTo>
                  <a:lnTo>
                    <a:pt x="39" y="17"/>
                  </a:lnTo>
                  <a:lnTo>
                    <a:pt x="35" y="15"/>
                  </a:lnTo>
                  <a:lnTo>
                    <a:pt x="34" y="15"/>
                  </a:lnTo>
                  <a:lnTo>
                    <a:pt x="32" y="15"/>
                  </a:lnTo>
                  <a:lnTo>
                    <a:pt x="29" y="14"/>
                  </a:lnTo>
                  <a:lnTo>
                    <a:pt x="27" y="14"/>
                  </a:lnTo>
                  <a:lnTo>
                    <a:pt x="25" y="14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20" y="12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5" y="10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2B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42" name="Freeform 138"/>
            <p:cNvSpPr>
              <a:spLocks/>
            </p:cNvSpPr>
            <p:nvPr/>
          </p:nvSpPr>
          <p:spPr bwMode="auto">
            <a:xfrm>
              <a:off x="3566" y="2214"/>
              <a:ext cx="112" cy="67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9" y="2"/>
                </a:cxn>
                <a:cxn ang="0">
                  <a:pos x="29" y="2"/>
                </a:cxn>
                <a:cxn ang="0">
                  <a:pos x="40" y="3"/>
                </a:cxn>
                <a:cxn ang="0">
                  <a:pos x="50" y="3"/>
                </a:cxn>
                <a:cxn ang="0">
                  <a:pos x="60" y="5"/>
                </a:cxn>
                <a:cxn ang="0">
                  <a:pos x="70" y="7"/>
                </a:cxn>
                <a:cxn ang="0">
                  <a:pos x="80" y="8"/>
                </a:cxn>
                <a:cxn ang="0">
                  <a:pos x="90" y="10"/>
                </a:cxn>
                <a:cxn ang="0">
                  <a:pos x="102" y="12"/>
                </a:cxn>
                <a:cxn ang="0">
                  <a:pos x="112" y="13"/>
                </a:cxn>
                <a:cxn ang="0">
                  <a:pos x="107" y="17"/>
                </a:cxn>
                <a:cxn ang="0">
                  <a:pos x="103" y="18"/>
                </a:cxn>
                <a:cxn ang="0">
                  <a:pos x="98" y="20"/>
                </a:cxn>
                <a:cxn ang="0">
                  <a:pos x="93" y="22"/>
                </a:cxn>
                <a:cxn ang="0">
                  <a:pos x="90" y="23"/>
                </a:cxn>
                <a:cxn ang="0">
                  <a:pos x="87" y="27"/>
                </a:cxn>
                <a:cxn ang="0">
                  <a:pos x="82" y="27"/>
                </a:cxn>
                <a:cxn ang="0">
                  <a:pos x="77" y="28"/>
                </a:cxn>
                <a:cxn ang="0">
                  <a:pos x="72" y="32"/>
                </a:cxn>
                <a:cxn ang="0">
                  <a:pos x="68" y="30"/>
                </a:cxn>
                <a:cxn ang="0">
                  <a:pos x="63" y="30"/>
                </a:cxn>
                <a:cxn ang="0">
                  <a:pos x="60" y="28"/>
                </a:cxn>
                <a:cxn ang="0">
                  <a:pos x="55" y="27"/>
                </a:cxn>
                <a:cxn ang="0">
                  <a:pos x="50" y="27"/>
                </a:cxn>
                <a:cxn ang="0">
                  <a:pos x="47" y="27"/>
                </a:cxn>
                <a:cxn ang="0">
                  <a:pos x="42" y="25"/>
                </a:cxn>
                <a:cxn ang="0">
                  <a:pos x="39" y="25"/>
                </a:cxn>
                <a:cxn ang="0">
                  <a:pos x="40" y="27"/>
                </a:cxn>
                <a:cxn ang="0">
                  <a:pos x="40" y="32"/>
                </a:cxn>
                <a:cxn ang="0">
                  <a:pos x="42" y="35"/>
                </a:cxn>
                <a:cxn ang="0">
                  <a:pos x="44" y="38"/>
                </a:cxn>
                <a:cxn ang="0">
                  <a:pos x="44" y="43"/>
                </a:cxn>
                <a:cxn ang="0">
                  <a:pos x="45" y="47"/>
                </a:cxn>
                <a:cxn ang="0">
                  <a:pos x="47" y="52"/>
                </a:cxn>
                <a:cxn ang="0">
                  <a:pos x="44" y="53"/>
                </a:cxn>
                <a:cxn ang="0">
                  <a:pos x="42" y="57"/>
                </a:cxn>
                <a:cxn ang="0">
                  <a:pos x="39" y="58"/>
                </a:cxn>
                <a:cxn ang="0">
                  <a:pos x="35" y="60"/>
                </a:cxn>
                <a:cxn ang="0">
                  <a:pos x="30" y="63"/>
                </a:cxn>
                <a:cxn ang="0">
                  <a:pos x="29" y="67"/>
                </a:cxn>
                <a:cxn ang="0">
                  <a:pos x="25" y="63"/>
                </a:cxn>
                <a:cxn ang="0">
                  <a:pos x="24" y="58"/>
                </a:cxn>
                <a:cxn ang="0">
                  <a:pos x="20" y="50"/>
                </a:cxn>
                <a:cxn ang="0">
                  <a:pos x="19" y="43"/>
                </a:cxn>
                <a:cxn ang="0">
                  <a:pos x="15" y="38"/>
                </a:cxn>
                <a:cxn ang="0">
                  <a:pos x="14" y="32"/>
                </a:cxn>
                <a:cxn ang="0">
                  <a:pos x="10" y="27"/>
                </a:cxn>
                <a:cxn ang="0">
                  <a:pos x="9" y="20"/>
                </a:cxn>
                <a:cxn ang="0">
                  <a:pos x="5" y="13"/>
                </a:cxn>
                <a:cxn ang="0">
                  <a:pos x="4" y="8"/>
                </a:cxn>
                <a:cxn ang="0">
                  <a:pos x="0" y="0"/>
                </a:cxn>
              </a:cxnLst>
              <a:rect l="0" t="0" r="r" b="b"/>
              <a:pathLst>
                <a:path w="112" h="67">
                  <a:moveTo>
                    <a:pt x="0" y="0"/>
                  </a:moveTo>
                  <a:lnTo>
                    <a:pt x="4" y="2"/>
                  </a:lnTo>
                  <a:lnTo>
                    <a:pt x="7" y="2"/>
                  </a:lnTo>
                  <a:lnTo>
                    <a:pt x="12" y="2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2" y="2"/>
                  </a:lnTo>
                  <a:lnTo>
                    <a:pt x="25" y="2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5" y="3"/>
                  </a:lnTo>
                  <a:lnTo>
                    <a:pt x="40" y="3"/>
                  </a:lnTo>
                  <a:lnTo>
                    <a:pt x="44" y="3"/>
                  </a:lnTo>
                  <a:lnTo>
                    <a:pt x="47" y="3"/>
                  </a:lnTo>
                  <a:lnTo>
                    <a:pt x="50" y="3"/>
                  </a:lnTo>
                  <a:lnTo>
                    <a:pt x="53" y="5"/>
                  </a:lnTo>
                  <a:lnTo>
                    <a:pt x="57" y="5"/>
                  </a:lnTo>
                  <a:lnTo>
                    <a:pt x="60" y="5"/>
                  </a:lnTo>
                  <a:lnTo>
                    <a:pt x="62" y="7"/>
                  </a:lnTo>
                  <a:lnTo>
                    <a:pt x="67" y="7"/>
                  </a:lnTo>
                  <a:lnTo>
                    <a:pt x="70" y="7"/>
                  </a:lnTo>
                  <a:lnTo>
                    <a:pt x="73" y="8"/>
                  </a:lnTo>
                  <a:lnTo>
                    <a:pt x="77" y="8"/>
                  </a:lnTo>
                  <a:lnTo>
                    <a:pt x="80" y="8"/>
                  </a:lnTo>
                  <a:lnTo>
                    <a:pt x="83" y="10"/>
                  </a:lnTo>
                  <a:lnTo>
                    <a:pt x="87" y="10"/>
                  </a:lnTo>
                  <a:lnTo>
                    <a:pt x="90" y="10"/>
                  </a:lnTo>
                  <a:lnTo>
                    <a:pt x="95" y="10"/>
                  </a:lnTo>
                  <a:lnTo>
                    <a:pt x="98" y="10"/>
                  </a:lnTo>
                  <a:lnTo>
                    <a:pt x="102" y="12"/>
                  </a:lnTo>
                  <a:lnTo>
                    <a:pt x="105" y="12"/>
                  </a:lnTo>
                  <a:lnTo>
                    <a:pt x="108" y="13"/>
                  </a:lnTo>
                  <a:lnTo>
                    <a:pt x="112" y="13"/>
                  </a:lnTo>
                  <a:lnTo>
                    <a:pt x="110" y="15"/>
                  </a:lnTo>
                  <a:lnTo>
                    <a:pt x="108" y="15"/>
                  </a:lnTo>
                  <a:lnTo>
                    <a:pt x="107" y="17"/>
                  </a:lnTo>
                  <a:lnTo>
                    <a:pt x="105" y="17"/>
                  </a:lnTo>
                  <a:lnTo>
                    <a:pt x="103" y="17"/>
                  </a:lnTo>
                  <a:lnTo>
                    <a:pt x="103" y="18"/>
                  </a:lnTo>
                  <a:lnTo>
                    <a:pt x="102" y="18"/>
                  </a:lnTo>
                  <a:lnTo>
                    <a:pt x="100" y="18"/>
                  </a:lnTo>
                  <a:lnTo>
                    <a:pt x="98" y="20"/>
                  </a:lnTo>
                  <a:lnTo>
                    <a:pt x="97" y="22"/>
                  </a:lnTo>
                  <a:lnTo>
                    <a:pt x="95" y="22"/>
                  </a:lnTo>
                  <a:lnTo>
                    <a:pt x="93" y="22"/>
                  </a:lnTo>
                  <a:lnTo>
                    <a:pt x="93" y="23"/>
                  </a:lnTo>
                  <a:lnTo>
                    <a:pt x="92" y="23"/>
                  </a:lnTo>
                  <a:lnTo>
                    <a:pt x="90" y="23"/>
                  </a:lnTo>
                  <a:lnTo>
                    <a:pt x="88" y="25"/>
                  </a:lnTo>
                  <a:lnTo>
                    <a:pt x="87" y="25"/>
                  </a:lnTo>
                  <a:lnTo>
                    <a:pt x="87" y="27"/>
                  </a:lnTo>
                  <a:lnTo>
                    <a:pt x="85" y="27"/>
                  </a:lnTo>
                  <a:lnTo>
                    <a:pt x="83" y="27"/>
                  </a:lnTo>
                  <a:lnTo>
                    <a:pt x="82" y="27"/>
                  </a:lnTo>
                  <a:lnTo>
                    <a:pt x="80" y="27"/>
                  </a:lnTo>
                  <a:lnTo>
                    <a:pt x="78" y="28"/>
                  </a:lnTo>
                  <a:lnTo>
                    <a:pt x="77" y="28"/>
                  </a:lnTo>
                  <a:lnTo>
                    <a:pt x="75" y="30"/>
                  </a:lnTo>
                  <a:lnTo>
                    <a:pt x="73" y="30"/>
                  </a:lnTo>
                  <a:lnTo>
                    <a:pt x="72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8" y="30"/>
                  </a:lnTo>
                  <a:lnTo>
                    <a:pt x="67" y="30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2" y="30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58" y="28"/>
                  </a:lnTo>
                  <a:lnTo>
                    <a:pt x="57" y="28"/>
                  </a:lnTo>
                  <a:lnTo>
                    <a:pt x="55" y="27"/>
                  </a:lnTo>
                  <a:lnTo>
                    <a:pt x="53" y="27"/>
                  </a:lnTo>
                  <a:lnTo>
                    <a:pt x="52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49" y="27"/>
                  </a:lnTo>
                  <a:lnTo>
                    <a:pt x="47" y="27"/>
                  </a:lnTo>
                  <a:lnTo>
                    <a:pt x="45" y="27"/>
                  </a:lnTo>
                  <a:lnTo>
                    <a:pt x="44" y="25"/>
                  </a:lnTo>
                  <a:lnTo>
                    <a:pt x="42" y="25"/>
                  </a:lnTo>
                  <a:lnTo>
                    <a:pt x="40" y="25"/>
                  </a:lnTo>
                  <a:lnTo>
                    <a:pt x="39" y="23"/>
                  </a:lnTo>
                  <a:lnTo>
                    <a:pt x="39" y="25"/>
                  </a:lnTo>
                  <a:lnTo>
                    <a:pt x="39" y="27"/>
                  </a:lnTo>
                  <a:lnTo>
                    <a:pt x="40" y="27"/>
                  </a:lnTo>
                  <a:lnTo>
                    <a:pt x="40" y="27"/>
                  </a:lnTo>
                  <a:lnTo>
                    <a:pt x="40" y="28"/>
                  </a:lnTo>
                  <a:lnTo>
                    <a:pt x="40" y="30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2" y="33"/>
                  </a:lnTo>
                  <a:lnTo>
                    <a:pt x="42" y="35"/>
                  </a:lnTo>
                  <a:lnTo>
                    <a:pt x="42" y="37"/>
                  </a:lnTo>
                  <a:lnTo>
                    <a:pt x="42" y="38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4" y="42"/>
                  </a:lnTo>
                  <a:lnTo>
                    <a:pt x="44" y="43"/>
                  </a:lnTo>
                  <a:lnTo>
                    <a:pt x="44" y="43"/>
                  </a:lnTo>
                  <a:lnTo>
                    <a:pt x="45" y="45"/>
                  </a:lnTo>
                  <a:lnTo>
                    <a:pt x="45" y="47"/>
                  </a:lnTo>
                  <a:lnTo>
                    <a:pt x="45" y="48"/>
                  </a:lnTo>
                  <a:lnTo>
                    <a:pt x="45" y="50"/>
                  </a:lnTo>
                  <a:lnTo>
                    <a:pt x="47" y="52"/>
                  </a:lnTo>
                  <a:lnTo>
                    <a:pt x="45" y="52"/>
                  </a:lnTo>
                  <a:lnTo>
                    <a:pt x="45" y="53"/>
                  </a:lnTo>
                  <a:lnTo>
                    <a:pt x="44" y="53"/>
                  </a:lnTo>
                  <a:lnTo>
                    <a:pt x="44" y="55"/>
                  </a:lnTo>
                  <a:lnTo>
                    <a:pt x="42" y="55"/>
                  </a:lnTo>
                  <a:lnTo>
                    <a:pt x="42" y="57"/>
                  </a:lnTo>
                  <a:lnTo>
                    <a:pt x="40" y="57"/>
                  </a:lnTo>
                  <a:lnTo>
                    <a:pt x="40" y="58"/>
                  </a:lnTo>
                  <a:lnTo>
                    <a:pt x="39" y="58"/>
                  </a:lnTo>
                  <a:lnTo>
                    <a:pt x="39" y="60"/>
                  </a:lnTo>
                  <a:lnTo>
                    <a:pt x="37" y="60"/>
                  </a:lnTo>
                  <a:lnTo>
                    <a:pt x="35" y="60"/>
                  </a:lnTo>
                  <a:lnTo>
                    <a:pt x="34" y="62"/>
                  </a:lnTo>
                  <a:lnTo>
                    <a:pt x="32" y="63"/>
                  </a:lnTo>
                  <a:lnTo>
                    <a:pt x="30" y="63"/>
                  </a:lnTo>
                  <a:lnTo>
                    <a:pt x="30" y="65"/>
                  </a:lnTo>
                  <a:lnTo>
                    <a:pt x="29" y="65"/>
                  </a:lnTo>
                  <a:lnTo>
                    <a:pt x="29" y="67"/>
                  </a:lnTo>
                  <a:lnTo>
                    <a:pt x="27" y="67"/>
                  </a:lnTo>
                  <a:lnTo>
                    <a:pt x="27" y="65"/>
                  </a:lnTo>
                  <a:lnTo>
                    <a:pt x="25" y="63"/>
                  </a:lnTo>
                  <a:lnTo>
                    <a:pt x="25" y="60"/>
                  </a:lnTo>
                  <a:lnTo>
                    <a:pt x="24" y="60"/>
                  </a:lnTo>
                  <a:lnTo>
                    <a:pt x="24" y="58"/>
                  </a:lnTo>
                  <a:lnTo>
                    <a:pt x="22" y="55"/>
                  </a:lnTo>
                  <a:lnTo>
                    <a:pt x="22" y="53"/>
                  </a:lnTo>
                  <a:lnTo>
                    <a:pt x="20" y="50"/>
                  </a:lnTo>
                  <a:lnTo>
                    <a:pt x="20" y="48"/>
                  </a:lnTo>
                  <a:lnTo>
                    <a:pt x="19" y="47"/>
                  </a:lnTo>
                  <a:lnTo>
                    <a:pt x="19" y="43"/>
                  </a:lnTo>
                  <a:lnTo>
                    <a:pt x="17" y="43"/>
                  </a:lnTo>
                  <a:lnTo>
                    <a:pt x="17" y="42"/>
                  </a:lnTo>
                  <a:lnTo>
                    <a:pt x="15" y="38"/>
                  </a:lnTo>
                  <a:lnTo>
                    <a:pt x="15" y="37"/>
                  </a:lnTo>
                  <a:lnTo>
                    <a:pt x="14" y="35"/>
                  </a:lnTo>
                  <a:lnTo>
                    <a:pt x="14" y="32"/>
                  </a:lnTo>
                  <a:lnTo>
                    <a:pt x="12" y="30"/>
                  </a:lnTo>
                  <a:lnTo>
                    <a:pt x="12" y="27"/>
                  </a:lnTo>
                  <a:lnTo>
                    <a:pt x="10" y="27"/>
                  </a:lnTo>
                  <a:lnTo>
                    <a:pt x="10" y="25"/>
                  </a:lnTo>
                  <a:lnTo>
                    <a:pt x="9" y="22"/>
                  </a:lnTo>
                  <a:lnTo>
                    <a:pt x="9" y="20"/>
                  </a:lnTo>
                  <a:lnTo>
                    <a:pt x="7" y="18"/>
                  </a:lnTo>
                  <a:lnTo>
                    <a:pt x="7" y="15"/>
                  </a:lnTo>
                  <a:lnTo>
                    <a:pt x="5" y="13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2B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43" name="Freeform 139"/>
            <p:cNvSpPr>
              <a:spLocks/>
            </p:cNvSpPr>
            <p:nvPr/>
          </p:nvSpPr>
          <p:spPr bwMode="auto">
            <a:xfrm>
              <a:off x="3668" y="2247"/>
              <a:ext cx="143" cy="74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5" y="7"/>
                </a:cxn>
                <a:cxn ang="0">
                  <a:pos x="8" y="5"/>
                </a:cxn>
                <a:cxn ang="0">
                  <a:pos x="11" y="5"/>
                </a:cxn>
                <a:cxn ang="0">
                  <a:pos x="15" y="4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5" y="2"/>
                </a:cxn>
                <a:cxn ang="0">
                  <a:pos x="28" y="0"/>
                </a:cxn>
                <a:cxn ang="0">
                  <a:pos x="31" y="0"/>
                </a:cxn>
                <a:cxn ang="0">
                  <a:pos x="35" y="0"/>
                </a:cxn>
                <a:cxn ang="0">
                  <a:pos x="38" y="0"/>
                </a:cxn>
                <a:cxn ang="0">
                  <a:pos x="41" y="0"/>
                </a:cxn>
                <a:cxn ang="0">
                  <a:pos x="46" y="2"/>
                </a:cxn>
                <a:cxn ang="0">
                  <a:pos x="51" y="5"/>
                </a:cxn>
                <a:cxn ang="0">
                  <a:pos x="58" y="7"/>
                </a:cxn>
                <a:cxn ang="0">
                  <a:pos x="66" y="10"/>
                </a:cxn>
                <a:cxn ang="0">
                  <a:pos x="73" y="12"/>
                </a:cxn>
                <a:cxn ang="0">
                  <a:pos x="81" y="15"/>
                </a:cxn>
                <a:cxn ang="0">
                  <a:pos x="89" y="19"/>
                </a:cxn>
                <a:cxn ang="0">
                  <a:pos x="96" y="24"/>
                </a:cxn>
                <a:cxn ang="0">
                  <a:pos x="103" y="27"/>
                </a:cxn>
                <a:cxn ang="0">
                  <a:pos x="109" y="27"/>
                </a:cxn>
                <a:cxn ang="0">
                  <a:pos x="114" y="30"/>
                </a:cxn>
                <a:cxn ang="0">
                  <a:pos x="119" y="32"/>
                </a:cxn>
                <a:cxn ang="0">
                  <a:pos x="121" y="34"/>
                </a:cxn>
                <a:cxn ang="0">
                  <a:pos x="124" y="37"/>
                </a:cxn>
                <a:cxn ang="0">
                  <a:pos x="128" y="40"/>
                </a:cxn>
                <a:cxn ang="0">
                  <a:pos x="129" y="42"/>
                </a:cxn>
                <a:cxn ang="0">
                  <a:pos x="131" y="44"/>
                </a:cxn>
                <a:cxn ang="0">
                  <a:pos x="134" y="45"/>
                </a:cxn>
                <a:cxn ang="0">
                  <a:pos x="136" y="47"/>
                </a:cxn>
                <a:cxn ang="0">
                  <a:pos x="138" y="50"/>
                </a:cxn>
                <a:cxn ang="0">
                  <a:pos x="139" y="52"/>
                </a:cxn>
                <a:cxn ang="0">
                  <a:pos x="141" y="55"/>
                </a:cxn>
                <a:cxn ang="0">
                  <a:pos x="141" y="59"/>
                </a:cxn>
                <a:cxn ang="0">
                  <a:pos x="143" y="60"/>
                </a:cxn>
                <a:cxn ang="0">
                  <a:pos x="143" y="64"/>
                </a:cxn>
                <a:cxn ang="0">
                  <a:pos x="143" y="69"/>
                </a:cxn>
                <a:cxn ang="0">
                  <a:pos x="143" y="72"/>
                </a:cxn>
                <a:cxn ang="0">
                  <a:pos x="138" y="72"/>
                </a:cxn>
                <a:cxn ang="0">
                  <a:pos x="129" y="67"/>
                </a:cxn>
                <a:cxn ang="0">
                  <a:pos x="121" y="64"/>
                </a:cxn>
                <a:cxn ang="0">
                  <a:pos x="111" y="60"/>
                </a:cxn>
                <a:cxn ang="0">
                  <a:pos x="103" y="55"/>
                </a:cxn>
                <a:cxn ang="0">
                  <a:pos x="93" y="52"/>
                </a:cxn>
                <a:cxn ang="0">
                  <a:pos x="84" y="47"/>
                </a:cxn>
                <a:cxn ang="0">
                  <a:pos x="75" y="44"/>
                </a:cxn>
                <a:cxn ang="0">
                  <a:pos x="66" y="40"/>
                </a:cxn>
                <a:cxn ang="0">
                  <a:pos x="56" y="35"/>
                </a:cxn>
                <a:cxn ang="0">
                  <a:pos x="48" y="30"/>
                </a:cxn>
                <a:cxn ang="0">
                  <a:pos x="40" y="27"/>
                </a:cxn>
                <a:cxn ang="0">
                  <a:pos x="31" y="24"/>
                </a:cxn>
                <a:cxn ang="0">
                  <a:pos x="23" y="19"/>
                </a:cxn>
                <a:cxn ang="0">
                  <a:pos x="13" y="14"/>
                </a:cxn>
                <a:cxn ang="0">
                  <a:pos x="5" y="10"/>
                </a:cxn>
              </a:cxnLst>
              <a:rect l="0" t="0" r="r" b="b"/>
              <a:pathLst>
                <a:path w="143" h="74">
                  <a:moveTo>
                    <a:pt x="0" y="9"/>
                  </a:moveTo>
                  <a:lnTo>
                    <a:pt x="1" y="9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3" y="2"/>
                  </a:lnTo>
                  <a:lnTo>
                    <a:pt x="46" y="2"/>
                  </a:lnTo>
                  <a:lnTo>
                    <a:pt x="48" y="4"/>
                  </a:lnTo>
                  <a:lnTo>
                    <a:pt x="51" y="5"/>
                  </a:lnTo>
                  <a:lnTo>
                    <a:pt x="55" y="5"/>
                  </a:lnTo>
                  <a:lnTo>
                    <a:pt x="58" y="7"/>
                  </a:lnTo>
                  <a:lnTo>
                    <a:pt x="61" y="9"/>
                  </a:lnTo>
                  <a:lnTo>
                    <a:pt x="66" y="10"/>
                  </a:lnTo>
                  <a:lnTo>
                    <a:pt x="70" y="10"/>
                  </a:lnTo>
                  <a:lnTo>
                    <a:pt x="73" y="12"/>
                  </a:lnTo>
                  <a:lnTo>
                    <a:pt x="78" y="14"/>
                  </a:lnTo>
                  <a:lnTo>
                    <a:pt x="81" y="15"/>
                  </a:lnTo>
                  <a:lnTo>
                    <a:pt x="84" y="17"/>
                  </a:lnTo>
                  <a:lnTo>
                    <a:pt x="89" y="19"/>
                  </a:lnTo>
                  <a:lnTo>
                    <a:pt x="93" y="20"/>
                  </a:lnTo>
                  <a:lnTo>
                    <a:pt x="96" y="24"/>
                  </a:lnTo>
                  <a:lnTo>
                    <a:pt x="99" y="25"/>
                  </a:lnTo>
                  <a:lnTo>
                    <a:pt x="103" y="27"/>
                  </a:lnTo>
                  <a:lnTo>
                    <a:pt x="106" y="27"/>
                  </a:lnTo>
                  <a:lnTo>
                    <a:pt x="109" y="27"/>
                  </a:lnTo>
                  <a:lnTo>
                    <a:pt x="113" y="29"/>
                  </a:lnTo>
                  <a:lnTo>
                    <a:pt x="114" y="30"/>
                  </a:lnTo>
                  <a:lnTo>
                    <a:pt x="118" y="32"/>
                  </a:lnTo>
                  <a:lnTo>
                    <a:pt x="119" y="32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3" y="35"/>
                  </a:lnTo>
                  <a:lnTo>
                    <a:pt x="124" y="37"/>
                  </a:lnTo>
                  <a:lnTo>
                    <a:pt x="126" y="39"/>
                  </a:lnTo>
                  <a:lnTo>
                    <a:pt x="128" y="40"/>
                  </a:lnTo>
                  <a:lnTo>
                    <a:pt x="128" y="42"/>
                  </a:lnTo>
                  <a:lnTo>
                    <a:pt x="129" y="42"/>
                  </a:lnTo>
                  <a:lnTo>
                    <a:pt x="131" y="44"/>
                  </a:lnTo>
                  <a:lnTo>
                    <a:pt x="131" y="44"/>
                  </a:lnTo>
                  <a:lnTo>
                    <a:pt x="133" y="44"/>
                  </a:lnTo>
                  <a:lnTo>
                    <a:pt x="134" y="45"/>
                  </a:lnTo>
                  <a:lnTo>
                    <a:pt x="134" y="47"/>
                  </a:lnTo>
                  <a:lnTo>
                    <a:pt x="136" y="47"/>
                  </a:lnTo>
                  <a:lnTo>
                    <a:pt x="136" y="49"/>
                  </a:lnTo>
                  <a:lnTo>
                    <a:pt x="138" y="50"/>
                  </a:lnTo>
                  <a:lnTo>
                    <a:pt x="138" y="52"/>
                  </a:lnTo>
                  <a:lnTo>
                    <a:pt x="139" y="52"/>
                  </a:lnTo>
                  <a:lnTo>
                    <a:pt x="139" y="54"/>
                  </a:lnTo>
                  <a:lnTo>
                    <a:pt x="141" y="55"/>
                  </a:lnTo>
                  <a:lnTo>
                    <a:pt x="141" y="57"/>
                  </a:lnTo>
                  <a:lnTo>
                    <a:pt x="141" y="59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2"/>
                  </a:lnTo>
                  <a:lnTo>
                    <a:pt x="143" y="64"/>
                  </a:lnTo>
                  <a:lnTo>
                    <a:pt x="143" y="67"/>
                  </a:lnTo>
                  <a:lnTo>
                    <a:pt x="143" y="69"/>
                  </a:lnTo>
                  <a:lnTo>
                    <a:pt x="143" y="70"/>
                  </a:lnTo>
                  <a:lnTo>
                    <a:pt x="143" y="72"/>
                  </a:lnTo>
                  <a:lnTo>
                    <a:pt x="143" y="74"/>
                  </a:lnTo>
                  <a:lnTo>
                    <a:pt x="138" y="72"/>
                  </a:lnTo>
                  <a:lnTo>
                    <a:pt x="133" y="70"/>
                  </a:lnTo>
                  <a:lnTo>
                    <a:pt x="129" y="67"/>
                  </a:lnTo>
                  <a:lnTo>
                    <a:pt x="124" y="65"/>
                  </a:lnTo>
                  <a:lnTo>
                    <a:pt x="121" y="64"/>
                  </a:lnTo>
                  <a:lnTo>
                    <a:pt x="116" y="60"/>
                  </a:lnTo>
                  <a:lnTo>
                    <a:pt x="111" y="60"/>
                  </a:lnTo>
                  <a:lnTo>
                    <a:pt x="108" y="59"/>
                  </a:lnTo>
                  <a:lnTo>
                    <a:pt x="103" y="55"/>
                  </a:lnTo>
                  <a:lnTo>
                    <a:pt x="98" y="54"/>
                  </a:lnTo>
                  <a:lnTo>
                    <a:pt x="93" y="52"/>
                  </a:lnTo>
                  <a:lnTo>
                    <a:pt x="89" y="49"/>
                  </a:lnTo>
                  <a:lnTo>
                    <a:pt x="84" y="47"/>
                  </a:lnTo>
                  <a:lnTo>
                    <a:pt x="79" y="45"/>
                  </a:lnTo>
                  <a:lnTo>
                    <a:pt x="75" y="44"/>
                  </a:lnTo>
                  <a:lnTo>
                    <a:pt x="71" y="42"/>
                  </a:lnTo>
                  <a:lnTo>
                    <a:pt x="66" y="40"/>
                  </a:lnTo>
                  <a:lnTo>
                    <a:pt x="61" y="37"/>
                  </a:lnTo>
                  <a:lnTo>
                    <a:pt x="56" y="35"/>
                  </a:lnTo>
                  <a:lnTo>
                    <a:pt x="53" y="34"/>
                  </a:lnTo>
                  <a:lnTo>
                    <a:pt x="48" y="30"/>
                  </a:lnTo>
                  <a:lnTo>
                    <a:pt x="43" y="29"/>
                  </a:lnTo>
                  <a:lnTo>
                    <a:pt x="40" y="27"/>
                  </a:lnTo>
                  <a:lnTo>
                    <a:pt x="36" y="25"/>
                  </a:lnTo>
                  <a:lnTo>
                    <a:pt x="31" y="24"/>
                  </a:lnTo>
                  <a:lnTo>
                    <a:pt x="26" y="20"/>
                  </a:lnTo>
                  <a:lnTo>
                    <a:pt x="23" y="19"/>
                  </a:lnTo>
                  <a:lnTo>
                    <a:pt x="18" y="17"/>
                  </a:lnTo>
                  <a:lnTo>
                    <a:pt x="13" y="14"/>
                  </a:lnTo>
                  <a:lnTo>
                    <a:pt x="8" y="12"/>
                  </a:lnTo>
                  <a:lnTo>
                    <a:pt x="5" y="1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E2B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44" name="Freeform 140"/>
            <p:cNvSpPr>
              <a:spLocks/>
            </p:cNvSpPr>
            <p:nvPr/>
          </p:nvSpPr>
          <p:spPr bwMode="auto">
            <a:xfrm>
              <a:off x="3448" y="2314"/>
              <a:ext cx="230" cy="556"/>
            </a:xfrm>
            <a:custGeom>
              <a:avLst/>
              <a:gdLst/>
              <a:ahLst/>
              <a:cxnLst>
                <a:cxn ang="0">
                  <a:pos x="153" y="13"/>
                </a:cxn>
                <a:cxn ang="0">
                  <a:pos x="148" y="32"/>
                </a:cxn>
                <a:cxn ang="0">
                  <a:pos x="117" y="93"/>
                </a:cxn>
                <a:cxn ang="0">
                  <a:pos x="98" y="158"/>
                </a:cxn>
                <a:cxn ang="0">
                  <a:pos x="87" y="244"/>
                </a:cxn>
                <a:cxn ang="0">
                  <a:pos x="60" y="255"/>
                </a:cxn>
                <a:cxn ang="0">
                  <a:pos x="34" y="269"/>
                </a:cxn>
                <a:cxn ang="0">
                  <a:pos x="22" y="287"/>
                </a:cxn>
                <a:cxn ang="0">
                  <a:pos x="7" y="312"/>
                </a:cxn>
                <a:cxn ang="0">
                  <a:pos x="4" y="319"/>
                </a:cxn>
                <a:cxn ang="0">
                  <a:pos x="24" y="295"/>
                </a:cxn>
                <a:cxn ang="0">
                  <a:pos x="43" y="274"/>
                </a:cxn>
                <a:cxn ang="0">
                  <a:pos x="60" y="265"/>
                </a:cxn>
                <a:cxn ang="0">
                  <a:pos x="83" y="260"/>
                </a:cxn>
                <a:cxn ang="0">
                  <a:pos x="98" y="312"/>
                </a:cxn>
                <a:cxn ang="0">
                  <a:pos x="100" y="410"/>
                </a:cxn>
                <a:cxn ang="0">
                  <a:pos x="98" y="495"/>
                </a:cxn>
                <a:cxn ang="0">
                  <a:pos x="112" y="514"/>
                </a:cxn>
                <a:cxn ang="0">
                  <a:pos x="115" y="400"/>
                </a:cxn>
                <a:cxn ang="0">
                  <a:pos x="108" y="262"/>
                </a:cxn>
                <a:cxn ang="0">
                  <a:pos x="118" y="133"/>
                </a:cxn>
                <a:cxn ang="0">
                  <a:pos x="135" y="88"/>
                </a:cxn>
                <a:cxn ang="0">
                  <a:pos x="153" y="55"/>
                </a:cxn>
                <a:cxn ang="0">
                  <a:pos x="158" y="78"/>
                </a:cxn>
                <a:cxn ang="0">
                  <a:pos x="165" y="195"/>
                </a:cxn>
                <a:cxn ang="0">
                  <a:pos x="171" y="287"/>
                </a:cxn>
                <a:cxn ang="0">
                  <a:pos x="176" y="324"/>
                </a:cxn>
                <a:cxn ang="0">
                  <a:pos x="175" y="345"/>
                </a:cxn>
                <a:cxn ang="0">
                  <a:pos x="163" y="384"/>
                </a:cxn>
                <a:cxn ang="0">
                  <a:pos x="157" y="429"/>
                </a:cxn>
                <a:cxn ang="0">
                  <a:pos x="157" y="474"/>
                </a:cxn>
                <a:cxn ang="0">
                  <a:pos x="147" y="489"/>
                </a:cxn>
                <a:cxn ang="0">
                  <a:pos x="137" y="504"/>
                </a:cxn>
                <a:cxn ang="0">
                  <a:pos x="150" y="489"/>
                </a:cxn>
                <a:cxn ang="0">
                  <a:pos x="160" y="485"/>
                </a:cxn>
                <a:cxn ang="0">
                  <a:pos x="167" y="517"/>
                </a:cxn>
                <a:cxn ang="0">
                  <a:pos x="183" y="544"/>
                </a:cxn>
                <a:cxn ang="0">
                  <a:pos x="193" y="547"/>
                </a:cxn>
                <a:cxn ang="0">
                  <a:pos x="181" y="530"/>
                </a:cxn>
                <a:cxn ang="0">
                  <a:pos x="171" y="512"/>
                </a:cxn>
                <a:cxn ang="0">
                  <a:pos x="170" y="479"/>
                </a:cxn>
                <a:cxn ang="0">
                  <a:pos x="167" y="445"/>
                </a:cxn>
                <a:cxn ang="0">
                  <a:pos x="175" y="434"/>
                </a:cxn>
                <a:cxn ang="0">
                  <a:pos x="191" y="462"/>
                </a:cxn>
                <a:cxn ang="0">
                  <a:pos x="205" y="489"/>
                </a:cxn>
                <a:cxn ang="0">
                  <a:pos x="200" y="464"/>
                </a:cxn>
                <a:cxn ang="0">
                  <a:pos x="186" y="435"/>
                </a:cxn>
                <a:cxn ang="0">
                  <a:pos x="170" y="409"/>
                </a:cxn>
                <a:cxn ang="0">
                  <a:pos x="176" y="384"/>
                </a:cxn>
                <a:cxn ang="0">
                  <a:pos x="183" y="362"/>
                </a:cxn>
                <a:cxn ang="0">
                  <a:pos x="191" y="370"/>
                </a:cxn>
                <a:cxn ang="0">
                  <a:pos x="210" y="410"/>
                </a:cxn>
                <a:cxn ang="0">
                  <a:pos x="226" y="447"/>
                </a:cxn>
                <a:cxn ang="0">
                  <a:pos x="228" y="442"/>
                </a:cxn>
                <a:cxn ang="0">
                  <a:pos x="225" y="424"/>
                </a:cxn>
                <a:cxn ang="0">
                  <a:pos x="216" y="405"/>
                </a:cxn>
                <a:cxn ang="0">
                  <a:pos x="205" y="382"/>
                </a:cxn>
                <a:cxn ang="0">
                  <a:pos x="198" y="362"/>
                </a:cxn>
                <a:cxn ang="0">
                  <a:pos x="195" y="332"/>
                </a:cxn>
                <a:cxn ang="0">
                  <a:pos x="188" y="299"/>
                </a:cxn>
                <a:cxn ang="0">
                  <a:pos x="183" y="244"/>
                </a:cxn>
                <a:cxn ang="0">
                  <a:pos x="180" y="137"/>
                </a:cxn>
                <a:cxn ang="0">
                  <a:pos x="170" y="28"/>
                </a:cxn>
              </a:cxnLst>
              <a:rect l="0" t="0" r="r" b="b"/>
              <a:pathLst>
                <a:path w="230" h="556">
                  <a:moveTo>
                    <a:pt x="163" y="0"/>
                  </a:moveTo>
                  <a:lnTo>
                    <a:pt x="163" y="2"/>
                  </a:lnTo>
                  <a:lnTo>
                    <a:pt x="162" y="3"/>
                  </a:lnTo>
                  <a:lnTo>
                    <a:pt x="160" y="5"/>
                  </a:lnTo>
                  <a:lnTo>
                    <a:pt x="158" y="7"/>
                  </a:lnTo>
                  <a:lnTo>
                    <a:pt x="158" y="8"/>
                  </a:lnTo>
                  <a:lnTo>
                    <a:pt x="157" y="8"/>
                  </a:lnTo>
                  <a:lnTo>
                    <a:pt x="157" y="10"/>
                  </a:lnTo>
                  <a:lnTo>
                    <a:pt x="155" y="10"/>
                  </a:lnTo>
                  <a:lnTo>
                    <a:pt x="155" y="12"/>
                  </a:lnTo>
                  <a:lnTo>
                    <a:pt x="153" y="12"/>
                  </a:lnTo>
                  <a:lnTo>
                    <a:pt x="153" y="13"/>
                  </a:lnTo>
                  <a:lnTo>
                    <a:pt x="152" y="15"/>
                  </a:lnTo>
                  <a:lnTo>
                    <a:pt x="152" y="17"/>
                  </a:lnTo>
                  <a:lnTo>
                    <a:pt x="150" y="18"/>
                  </a:lnTo>
                  <a:lnTo>
                    <a:pt x="150" y="20"/>
                  </a:lnTo>
                  <a:lnTo>
                    <a:pt x="150" y="22"/>
                  </a:lnTo>
                  <a:lnTo>
                    <a:pt x="150" y="23"/>
                  </a:lnTo>
                  <a:lnTo>
                    <a:pt x="148" y="25"/>
                  </a:lnTo>
                  <a:lnTo>
                    <a:pt x="148" y="27"/>
                  </a:lnTo>
                  <a:lnTo>
                    <a:pt x="148" y="27"/>
                  </a:lnTo>
                  <a:lnTo>
                    <a:pt x="148" y="28"/>
                  </a:lnTo>
                  <a:lnTo>
                    <a:pt x="148" y="30"/>
                  </a:lnTo>
                  <a:lnTo>
                    <a:pt x="148" y="32"/>
                  </a:lnTo>
                  <a:lnTo>
                    <a:pt x="147" y="35"/>
                  </a:lnTo>
                  <a:lnTo>
                    <a:pt x="147" y="37"/>
                  </a:lnTo>
                  <a:lnTo>
                    <a:pt x="143" y="43"/>
                  </a:lnTo>
                  <a:lnTo>
                    <a:pt x="140" y="48"/>
                  </a:lnTo>
                  <a:lnTo>
                    <a:pt x="137" y="55"/>
                  </a:lnTo>
                  <a:lnTo>
                    <a:pt x="133" y="62"/>
                  </a:lnTo>
                  <a:lnTo>
                    <a:pt x="130" y="67"/>
                  </a:lnTo>
                  <a:lnTo>
                    <a:pt x="127" y="72"/>
                  </a:lnTo>
                  <a:lnTo>
                    <a:pt x="123" y="78"/>
                  </a:lnTo>
                  <a:lnTo>
                    <a:pt x="122" y="82"/>
                  </a:lnTo>
                  <a:lnTo>
                    <a:pt x="118" y="88"/>
                  </a:lnTo>
                  <a:lnTo>
                    <a:pt x="117" y="93"/>
                  </a:lnTo>
                  <a:lnTo>
                    <a:pt x="115" y="97"/>
                  </a:lnTo>
                  <a:lnTo>
                    <a:pt x="113" y="103"/>
                  </a:lnTo>
                  <a:lnTo>
                    <a:pt x="110" y="108"/>
                  </a:lnTo>
                  <a:lnTo>
                    <a:pt x="108" y="112"/>
                  </a:lnTo>
                  <a:lnTo>
                    <a:pt x="107" y="118"/>
                  </a:lnTo>
                  <a:lnTo>
                    <a:pt x="105" y="123"/>
                  </a:lnTo>
                  <a:lnTo>
                    <a:pt x="105" y="128"/>
                  </a:lnTo>
                  <a:lnTo>
                    <a:pt x="103" y="133"/>
                  </a:lnTo>
                  <a:lnTo>
                    <a:pt x="102" y="140"/>
                  </a:lnTo>
                  <a:lnTo>
                    <a:pt x="100" y="145"/>
                  </a:lnTo>
                  <a:lnTo>
                    <a:pt x="98" y="152"/>
                  </a:lnTo>
                  <a:lnTo>
                    <a:pt x="98" y="158"/>
                  </a:lnTo>
                  <a:lnTo>
                    <a:pt x="98" y="165"/>
                  </a:lnTo>
                  <a:lnTo>
                    <a:pt x="97" y="172"/>
                  </a:lnTo>
                  <a:lnTo>
                    <a:pt x="97" y="178"/>
                  </a:lnTo>
                  <a:lnTo>
                    <a:pt x="95" y="187"/>
                  </a:lnTo>
                  <a:lnTo>
                    <a:pt x="93" y="195"/>
                  </a:lnTo>
                  <a:lnTo>
                    <a:pt x="93" y="203"/>
                  </a:lnTo>
                  <a:lnTo>
                    <a:pt x="92" y="212"/>
                  </a:lnTo>
                  <a:lnTo>
                    <a:pt x="90" y="222"/>
                  </a:lnTo>
                  <a:lnTo>
                    <a:pt x="90" y="230"/>
                  </a:lnTo>
                  <a:lnTo>
                    <a:pt x="88" y="242"/>
                  </a:lnTo>
                  <a:lnTo>
                    <a:pt x="87" y="242"/>
                  </a:lnTo>
                  <a:lnTo>
                    <a:pt x="87" y="244"/>
                  </a:lnTo>
                  <a:lnTo>
                    <a:pt x="85" y="244"/>
                  </a:lnTo>
                  <a:lnTo>
                    <a:pt x="83" y="245"/>
                  </a:lnTo>
                  <a:lnTo>
                    <a:pt x="82" y="245"/>
                  </a:lnTo>
                  <a:lnTo>
                    <a:pt x="80" y="245"/>
                  </a:lnTo>
                  <a:lnTo>
                    <a:pt x="77" y="245"/>
                  </a:lnTo>
                  <a:lnTo>
                    <a:pt x="75" y="247"/>
                  </a:lnTo>
                  <a:lnTo>
                    <a:pt x="73" y="249"/>
                  </a:lnTo>
                  <a:lnTo>
                    <a:pt x="70" y="249"/>
                  </a:lnTo>
                  <a:lnTo>
                    <a:pt x="68" y="250"/>
                  </a:lnTo>
                  <a:lnTo>
                    <a:pt x="65" y="252"/>
                  </a:lnTo>
                  <a:lnTo>
                    <a:pt x="63" y="254"/>
                  </a:lnTo>
                  <a:lnTo>
                    <a:pt x="60" y="255"/>
                  </a:lnTo>
                  <a:lnTo>
                    <a:pt x="57" y="257"/>
                  </a:lnTo>
                  <a:lnTo>
                    <a:pt x="55" y="257"/>
                  </a:lnTo>
                  <a:lnTo>
                    <a:pt x="52" y="259"/>
                  </a:lnTo>
                  <a:lnTo>
                    <a:pt x="50" y="260"/>
                  </a:lnTo>
                  <a:lnTo>
                    <a:pt x="47" y="262"/>
                  </a:lnTo>
                  <a:lnTo>
                    <a:pt x="45" y="262"/>
                  </a:lnTo>
                  <a:lnTo>
                    <a:pt x="43" y="264"/>
                  </a:lnTo>
                  <a:lnTo>
                    <a:pt x="40" y="264"/>
                  </a:lnTo>
                  <a:lnTo>
                    <a:pt x="39" y="265"/>
                  </a:lnTo>
                  <a:lnTo>
                    <a:pt x="37" y="267"/>
                  </a:lnTo>
                  <a:lnTo>
                    <a:pt x="35" y="269"/>
                  </a:lnTo>
                  <a:lnTo>
                    <a:pt x="34" y="269"/>
                  </a:lnTo>
                  <a:lnTo>
                    <a:pt x="32" y="270"/>
                  </a:lnTo>
                  <a:lnTo>
                    <a:pt x="32" y="272"/>
                  </a:lnTo>
                  <a:lnTo>
                    <a:pt x="30" y="272"/>
                  </a:lnTo>
                  <a:lnTo>
                    <a:pt x="30" y="274"/>
                  </a:lnTo>
                  <a:lnTo>
                    <a:pt x="29" y="275"/>
                  </a:lnTo>
                  <a:lnTo>
                    <a:pt x="29" y="277"/>
                  </a:lnTo>
                  <a:lnTo>
                    <a:pt x="29" y="279"/>
                  </a:lnTo>
                  <a:lnTo>
                    <a:pt x="27" y="279"/>
                  </a:lnTo>
                  <a:lnTo>
                    <a:pt x="25" y="280"/>
                  </a:lnTo>
                  <a:lnTo>
                    <a:pt x="25" y="282"/>
                  </a:lnTo>
                  <a:lnTo>
                    <a:pt x="24" y="285"/>
                  </a:lnTo>
                  <a:lnTo>
                    <a:pt x="22" y="287"/>
                  </a:lnTo>
                  <a:lnTo>
                    <a:pt x="20" y="289"/>
                  </a:lnTo>
                  <a:lnTo>
                    <a:pt x="19" y="292"/>
                  </a:lnTo>
                  <a:lnTo>
                    <a:pt x="19" y="294"/>
                  </a:lnTo>
                  <a:lnTo>
                    <a:pt x="17" y="295"/>
                  </a:lnTo>
                  <a:lnTo>
                    <a:pt x="17" y="297"/>
                  </a:lnTo>
                  <a:lnTo>
                    <a:pt x="15" y="300"/>
                  </a:lnTo>
                  <a:lnTo>
                    <a:pt x="14" y="302"/>
                  </a:lnTo>
                  <a:lnTo>
                    <a:pt x="12" y="305"/>
                  </a:lnTo>
                  <a:lnTo>
                    <a:pt x="10" y="307"/>
                  </a:lnTo>
                  <a:lnTo>
                    <a:pt x="10" y="309"/>
                  </a:lnTo>
                  <a:lnTo>
                    <a:pt x="9" y="312"/>
                  </a:lnTo>
                  <a:lnTo>
                    <a:pt x="7" y="312"/>
                  </a:lnTo>
                  <a:lnTo>
                    <a:pt x="5" y="314"/>
                  </a:lnTo>
                  <a:lnTo>
                    <a:pt x="5" y="315"/>
                  </a:lnTo>
                  <a:lnTo>
                    <a:pt x="4" y="317"/>
                  </a:lnTo>
                  <a:lnTo>
                    <a:pt x="2" y="319"/>
                  </a:lnTo>
                  <a:lnTo>
                    <a:pt x="2" y="320"/>
                  </a:lnTo>
                  <a:lnTo>
                    <a:pt x="2" y="322"/>
                  </a:lnTo>
                  <a:lnTo>
                    <a:pt x="0" y="322"/>
                  </a:lnTo>
                  <a:lnTo>
                    <a:pt x="0" y="324"/>
                  </a:lnTo>
                  <a:lnTo>
                    <a:pt x="0" y="322"/>
                  </a:lnTo>
                  <a:lnTo>
                    <a:pt x="2" y="322"/>
                  </a:lnTo>
                  <a:lnTo>
                    <a:pt x="2" y="320"/>
                  </a:lnTo>
                  <a:lnTo>
                    <a:pt x="4" y="319"/>
                  </a:lnTo>
                  <a:lnTo>
                    <a:pt x="5" y="317"/>
                  </a:lnTo>
                  <a:lnTo>
                    <a:pt x="7" y="315"/>
                  </a:lnTo>
                  <a:lnTo>
                    <a:pt x="9" y="314"/>
                  </a:lnTo>
                  <a:lnTo>
                    <a:pt x="10" y="312"/>
                  </a:lnTo>
                  <a:lnTo>
                    <a:pt x="12" y="312"/>
                  </a:lnTo>
                  <a:lnTo>
                    <a:pt x="14" y="309"/>
                  </a:lnTo>
                  <a:lnTo>
                    <a:pt x="15" y="307"/>
                  </a:lnTo>
                  <a:lnTo>
                    <a:pt x="17" y="304"/>
                  </a:lnTo>
                  <a:lnTo>
                    <a:pt x="17" y="302"/>
                  </a:lnTo>
                  <a:lnTo>
                    <a:pt x="20" y="300"/>
                  </a:lnTo>
                  <a:lnTo>
                    <a:pt x="22" y="297"/>
                  </a:lnTo>
                  <a:lnTo>
                    <a:pt x="24" y="295"/>
                  </a:lnTo>
                  <a:lnTo>
                    <a:pt x="25" y="294"/>
                  </a:lnTo>
                  <a:lnTo>
                    <a:pt x="29" y="292"/>
                  </a:lnTo>
                  <a:lnTo>
                    <a:pt x="30" y="289"/>
                  </a:lnTo>
                  <a:lnTo>
                    <a:pt x="32" y="287"/>
                  </a:lnTo>
                  <a:lnTo>
                    <a:pt x="34" y="284"/>
                  </a:lnTo>
                  <a:lnTo>
                    <a:pt x="35" y="282"/>
                  </a:lnTo>
                  <a:lnTo>
                    <a:pt x="37" y="280"/>
                  </a:lnTo>
                  <a:lnTo>
                    <a:pt x="39" y="279"/>
                  </a:lnTo>
                  <a:lnTo>
                    <a:pt x="40" y="279"/>
                  </a:lnTo>
                  <a:lnTo>
                    <a:pt x="42" y="277"/>
                  </a:lnTo>
                  <a:lnTo>
                    <a:pt x="43" y="275"/>
                  </a:lnTo>
                  <a:lnTo>
                    <a:pt x="43" y="274"/>
                  </a:lnTo>
                  <a:lnTo>
                    <a:pt x="45" y="274"/>
                  </a:lnTo>
                  <a:lnTo>
                    <a:pt x="45" y="272"/>
                  </a:lnTo>
                  <a:lnTo>
                    <a:pt x="47" y="272"/>
                  </a:lnTo>
                  <a:lnTo>
                    <a:pt x="47" y="270"/>
                  </a:lnTo>
                  <a:lnTo>
                    <a:pt x="48" y="270"/>
                  </a:lnTo>
                  <a:lnTo>
                    <a:pt x="50" y="269"/>
                  </a:lnTo>
                  <a:lnTo>
                    <a:pt x="52" y="269"/>
                  </a:lnTo>
                  <a:lnTo>
                    <a:pt x="53" y="269"/>
                  </a:lnTo>
                  <a:lnTo>
                    <a:pt x="55" y="267"/>
                  </a:lnTo>
                  <a:lnTo>
                    <a:pt x="57" y="267"/>
                  </a:lnTo>
                  <a:lnTo>
                    <a:pt x="58" y="265"/>
                  </a:lnTo>
                  <a:lnTo>
                    <a:pt x="60" y="265"/>
                  </a:lnTo>
                  <a:lnTo>
                    <a:pt x="62" y="264"/>
                  </a:lnTo>
                  <a:lnTo>
                    <a:pt x="65" y="264"/>
                  </a:lnTo>
                  <a:lnTo>
                    <a:pt x="67" y="264"/>
                  </a:lnTo>
                  <a:lnTo>
                    <a:pt x="68" y="262"/>
                  </a:lnTo>
                  <a:lnTo>
                    <a:pt x="70" y="262"/>
                  </a:lnTo>
                  <a:lnTo>
                    <a:pt x="72" y="262"/>
                  </a:lnTo>
                  <a:lnTo>
                    <a:pt x="75" y="262"/>
                  </a:lnTo>
                  <a:lnTo>
                    <a:pt x="77" y="262"/>
                  </a:lnTo>
                  <a:lnTo>
                    <a:pt x="78" y="260"/>
                  </a:lnTo>
                  <a:lnTo>
                    <a:pt x="80" y="260"/>
                  </a:lnTo>
                  <a:lnTo>
                    <a:pt x="82" y="260"/>
                  </a:lnTo>
                  <a:lnTo>
                    <a:pt x="83" y="260"/>
                  </a:lnTo>
                  <a:lnTo>
                    <a:pt x="85" y="259"/>
                  </a:lnTo>
                  <a:lnTo>
                    <a:pt x="87" y="259"/>
                  </a:lnTo>
                  <a:lnTo>
                    <a:pt x="88" y="259"/>
                  </a:lnTo>
                  <a:lnTo>
                    <a:pt x="90" y="259"/>
                  </a:lnTo>
                  <a:lnTo>
                    <a:pt x="92" y="257"/>
                  </a:lnTo>
                  <a:lnTo>
                    <a:pt x="93" y="264"/>
                  </a:lnTo>
                  <a:lnTo>
                    <a:pt x="95" y="274"/>
                  </a:lnTo>
                  <a:lnTo>
                    <a:pt x="95" y="280"/>
                  </a:lnTo>
                  <a:lnTo>
                    <a:pt x="97" y="289"/>
                  </a:lnTo>
                  <a:lnTo>
                    <a:pt x="97" y="295"/>
                  </a:lnTo>
                  <a:lnTo>
                    <a:pt x="98" y="305"/>
                  </a:lnTo>
                  <a:lnTo>
                    <a:pt x="98" y="312"/>
                  </a:lnTo>
                  <a:lnTo>
                    <a:pt x="98" y="320"/>
                  </a:lnTo>
                  <a:lnTo>
                    <a:pt x="98" y="330"/>
                  </a:lnTo>
                  <a:lnTo>
                    <a:pt x="98" y="337"/>
                  </a:lnTo>
                  <a:lnTo>
                    <a:pt x="98" y="347"/>
                  </a:lnTo>
                  <a:lnTo>
                    <a:pt x="98" y="354"/>
                  </a:lnTo>
                  <a:lnTo>
                    <a:pt x="100" y="362"/>
                  </a:lnTo>
                  <a:lnTo>
                    <a:pt x="100" y="370"/>
                  </a:lnTo>
                  <a:lnTo>
                    <a:pt x="100" y="379"/>
                  </a:lnTo>
                  <a:lnTo>
                    <a:pt x="100" y="385"/>
                  </a:lnTo>
                  <a:lnTo>
                    <a:pt x="100" y="395"/>
                  </a:lnTo>
                  <a:lnTo>
                    <a:pt x="100" y="402"/>
                  </a:lnTo>
                  <a:lnTo>
                    <a:pt x="100" y="410"/>
                  </a:lnTo>
                  <a:lnTo>
                    <a:pt x="100" y="417"/>
                  </a:lnTo>
                  <a:lnTo>
                    <a:pt x="100" y="425"/>
                  </a:lnTo>
                  <a:lnTo>
                    <a:pt x="98" y="432"/>
                  </a:lnTo>
                  <a:lnTo>
                    <a:pt x="98" y="440"/>
                  </a:lnTo>
                  <a:lnTo>
                    <a:pt x="98" y="447"/>
                  </a:lnTo>
                  <a:lnTo>
                    <a:pt x="98" y="455"/>
                  </a:lnTo>
                  <a:lnTo>
                    <a:pt x="98" y="462"/>
                  </a:lnTo>
                  <a:lnTo>
                    <a:pt x="98" y="469"/>
                  </a:lnTo>
                  <a:lnTo>
                    <a:pt x="98" y="475"/>
                  </a:lnTo>
                  <a:lnTo>
                    <a:pt x="98" y="480"/>
                  </a:lnTo>
                  <a:lnTo>
                    <a:pt x="98" y="489"/>
                  </a:lnTo>
                  <a:lnTo>
                    <a:pt x="98" y="495"/>
                  </a:lnTo>
                  <a:lnTo>
                    <a:pt x="98" y="500"/>
                  </a:lnTo>
                  <a:lnTo>
                    <a:pt x="100" y="502"/>
                  </a:lnTo>
                  <a:lnTo>
                    <a:pt x="102" y="504"/>
                  </a:lnTo>
                  <a:lnTo>
                    <a:pt x="102" y="505"/>
                  </a:lnTo>
                  <a:lnTo>
                    <a:pt x="103" y="505"/>
                  </a:lnTo>
                  <a:lnTo>
                    <a:pt x="105" y="507"/>
                  </a:lnTo>
                  <a:lnTo>
                    <a:pt x="107" y="509"/>
                  </a:lnTo>
                  <a:lnTo>
                    <a:pt x="107" y="510"/>
                  </a:lnTo>
                  <a:lnTo>
                    <a:pt x="108" y="510"/>
                  </a:lnTo>
                  <a:lnTo>
                    <a:pt x="110" y="512"/>
                  </a:lnTo>
                  <a:lnTo>
                    <a:pt x="112" y="512"/>
                  </a:lnTo>
                  <a:lnTo>
                    <a:pt x="112" y="514"/>
                  </a:lnTo>
                  <a:lnTo>
                    <a:pt x="113" y="514"/>
                  </a:lnTo>
                  <a:lnTo>
                    <a:pt x="113" y="514"/>
                  </a:lnTo>
                  <a:lnTo>
                    <a:pt x="115" y="514"/>
                  </a:lnTo>
                  <a:lnTo>
                    <a:pt x="115" y="502"/>
                  </a:lnTo>
                  <a:lnTo>
                    <a:pt x="117" y="489"/>
                  </a:lnTo>
                  <a:lnTo>
                    <a:pt x="117" y="475"/>
                  </a:lnTo>
                  <a:lnTo>
                    <a:pt x="117" y="462"/>
                  </a:lnTo>
                  <a:lnTo>
                    <a:pt x="117" y="449"/>
                  </a:lnTo>
                  <a:lnTo>
                    <a:pt x="117" y="437"/>
                  </a:lnTo>
                  <a:lnTo>
                    <a:pt x="115" y="425"/>
                  </a:lnTo>
                  <a:lnTo>
                    <a:pt x="115" y="414"/>
                  </a:lnTo>
                  <a:lnTo>
                    <a:pt x="115" y="400"/>
                  </a:lnTo>
                  <a:lnTo>
                    <a:pt x="113" y="389"/>
                  </a:lnTo>
                  <a:lnTo>
                    <a:pt x="113" y="377"/>
                  </a:lnTo>
                  <a:lnTo>
                    <a:pt x="113" y="364"/>
                  </a:lnTo>
                  <a:lnTo>
                    <a:pt x="112" y="354"/>
                  </a:lnTo>
                  <a:lnTo>
                    <a:pt x="112" y="342"/>
                  </a:lnTo>
                  <a:lnTo>
                    <a:pt x="112" y="330"/>
                  </a:lnTo>
                  <a:lnTo>
                    <a:pt x="110" y="319"/>
                  </a:lnTo>
                  <a:lnTo>
                    <a:pt x="110" y="309"/>
                  </a:lnTo>
                  <a:lnTo>
                    <a:pt x="110" y="295"/>
                  </a:lnTo>
                  <a:lnTo>
                    <a:pt x="108" y="285"/>
                  </a:lnTo>
                  <a:lnTo>
                    <a:pt x="108" y="274"/>
                  </a:lnTo>
                  <a:lnTo>
                    <a:pt x="108" y="262"/>
                  </a:lnTo>
                  <a:lnTo>
                    <a:pt x="108" y="252"/>
                  </a:lnTo>
                  <a:lnTo>
                    <a:pt x="108" y="240"/>
                  </a:lnTo>
                  <a:lnTo>
                    <a:pt x="108" y="229"/>
                  </a:lnTo>
                  <a:lnTo>
                    <a:pt x="108" y="217"/>
                  </a:lnTo>
                  <a:lnTo>
                    <a:pt x="110" y="207"/>
                  </a:lnTo>
                  <a:lnTo>
                    <a:pt x="110" y="195"/>
                  </a:lnTo>
                  <a:lnTo>
                    <a:pt x="112" y="183"/>
                  </a:lnTo>
                  <a:lnTo>
                    <a:pt x="113" y="172"/>
                  </a:lnTo>
                  <a:lnTo>
                    <a:pt x="115" y="162"/>
                  </a:lnTo>
                  <a:lnTo>
                    <a:pt x="117" y="148"/>
                  </a:lnTo>
                  <a:lnTo>
                    <a:pt x="118" y="137"/>
                  </a:lnTo>
                  <a:lnTo>
                    <a:pt x="118" y="133"/>
                  </a:lnTo>
                  <a:lnTo>
                    <a:pt x="120" y="128"/>
                  </a:lnTo>
                  <a:lnTo>
                    <a:pt x="122" y="127"/>
                  </a:lnTo>
                  <a:lnTo>
                    <a:pt x="122" y="123"/>
                  </a:lnTo>
                  <a:lnTo>
                    <a:pt x="123" y="118"/>
                  </a:lnTo>
                  <a:lnTo>
                    <a:pt x="125" y="115"/>
                  </a:lnTo>
                  <a:lnTo>
                    <a:pt x="127" y="112"/>
                  </a:lnTo>
                  <a:lnTo>
                    <a:pt x="127" y="108"/>
                  </a:lnTo>
                  <a:lnTo>
                    <a:pt x="128" y="103"/>
                  </a:lnTo>
                  <a:lnTo>
                    <a:pt x="130" y="100"/>
                  </a:lnTo>
                  <a:lnTo>
                    <a:pt x="132" y="95"/>
                  </a:lnTo>
                  <a:lnTo>
                    <a:pt x="133" y="93"/>
                  </a:lnTo>
                  <a:lnTo>
                    <a:pt x="135" y="88"/>
                  </a:lnTo>
                  <a:lnTo>
                    <a:pt x="137" y="85"/>
                  </a:lnTo>
                  <a:lnTo>
                    <a:pt x="138" y="82"/>
                  </a:lnTo>
                  <a:lnTo>
                    <a:pt x="140" y="78"/>
                  </a:lnTo>
                  <a:lnTo>
                    <a:pt x="142" y="75"/>
                  </a:lnTo>
                  <a:lnTo>
                    <a:pt x="143" y="72"/>
                  </a:lnTo>
                  <a:lnTo>
                    <a:pt x="145" y="68"/>
                  </a:lnTo>
                  <a:lnTo>
                    <a:pt x="147" y="65"/>
                  </a:lnTo>
                  <a:lnTo>
                    <a:pt x="148" y="63"/>
                  </a:lnTo>
                  <a:lnTo>
                    <a:pt x="150" y="62"/>
                  </a:lnTo>
                  <a:lnTo>
                    <a:pt x="152" y="58"/>
                  </a:lnTo>
                  <a:lnTo>
                    <a:pt x="152" y="57"/>
                  </a:lnTo>
                  <a:lnTo>
                    <a:pt x="153" y="55"/>
                  </a:lnTo>
                  <a:lnTo>
                    <a:pt x="155" y="52"/>
                  </a:lnTo>
                  <a:lnTo>
                    <a:pt x="155" y="50"/>
                  </a:lnTo>
                  <a:lnTo>
                    <a:pt x="157" y="50"/>
                  </a:lnTo>
                  <a:lnTo>
                    <a:pt x="157" y="48"/>
                  </a:lnTo>
                  <a:lnTo>
                    <a:pt x="157" y="47"/>
                  </a:lnTo>
                  <a:lnTo>
                    <a:pt x="158" y="50"/>
                  </a:lnTo>
                  <a:lnTo>
                    <a:pt x="158" y="52"/>
                  </a:lnTo>
                  <a:lnTo>
                    <a:pt x="158" y="57"/>
                  </a:lnTo>
                  <a:lnTo>
                    <a:pt x="158" y="62"/>
                  </a:lnTo>
                  <a:lnTo>
                    <a:pt x="158" y="67"/>
                  </a:lnTo>
                  <a:lnTo>
                    <a:pt x="158" y="73"/>
                  </a:lnTo>
                  <a:lnTo>
                    <a:pt x="158" y="78"/>
                  </a:lnTo>
                  <a:lnTo>
                    <a:pt x="158" y="87"/>
                  </a:lnTo>
                  <a:lnTo>
                    <a:pt x="160" y="95"/>
                  </a:lnTo>
                  <a:lnTo>
                    <a:pt x="160" y="103"/>
                  </a:lnTo>
                  <a:lnTo>
                    <a:pt x="160" y="112"/>
                  </a:lnTo>
                  <a:lnTo>
                    <a:pt x="160" y="123"/>
                  </a:lnTo>
                  <a:lnTo>
                    <a:pt x="162" y="132"/>
                  </a:lnTo>
                  <a:lnTo>
                    <a:pt x="162" y="143"/>
                  </a:lnTo>
                  <a:lnTo>
                    <a:pt x="162" y="153"/>
                  </a:lnTo>
                  <a:lnTo>
                    <a:pt x="163" y="163"/>
                  </a:lnTo>
                  <a:lnTo>
                    <a:pt x="163" y="173"/>
                  </a:lnTo>
                  <a:lnTo>
                    <a:pt x="163" y="183"/>
                  </a:lnTo>
                  <a:lnTo>
                    <a:pt x="165" y="195"/>
                  </a:lnTo>
                  <a:lnTo>
                    <a:pt x="165" y="205"/>
                  </a:lnTo>
                  <a:lnTo>
                    <a:pt x="165" y="213"/>
                  </a:lnTo>
                  <a:lnTo>
                    <a:pt x="167" y="225"/>
                  </a:lnTo>
                  <a:lnTo>
                    <a:pt x="167" y="234"/>
                  </a:lnTo>
                  <a:lnTo>
                    <a:pt x="168" y="244"/>
                  </a:lnTo>
                  <a:lnTo>
                    <a:pt x="168" y="250"/>
                  </a:lnTo>
                  <a:lnTo>
                    <a:pt x="168" y="259"/>
                  </a:lnTo>
                  <a:lnTo>
                    <a:pt x="170" y="265"/>
                  </a:lnTo>
                  <a:lnTo>
                    <a:pt x="170" y="272"/>
                  </a:lnTo>
                  <a:lnTo>
                    <a:pt x="170" y="279"/>
                  </a:lnTo>
                  <a:lnTo>
                    <a:pt x="171" y="284"/>
                  </a:lnTo>
                  <a:lnTo>
                    <a:pt x="171" y="287"/>
                  </a:lnTo>
                  <a:lnTo>
                    <a:pt x="171" y="292"/>
                  </a:lnTo>
                  <a:lnTo>
                    <a:pt x="173" y="295"/>
                  </a:lnTo>
                  <a:lnTo>
                    <a:pt x="173" y="297"/>
                  </a:lnTo>
                  <a:lnTo>
                    <a:pt x="173" y="300"/>
                  </a:lnTo>
                  <a:lnTo>
                    <a:pt x="175" y="304"/>
                  </a:lnTo>
                  <a:lnTo>
                    <a:pt x="175" y="307"/>
                  </a:lnTo>
                  <a:lnTo>
                    <a:pt x="175" y="310"/>
                  </a:lnTo>
                  <a:lnTo>
                    <a:pt x="175" y="312"/>
                  </a:lnTo>
                  <a:lnTo>
                    <a:pt x="175" y="315"/>
                  </a:lnTo>
                  <a:lnTo>
                    <a:pt x="175" y="319"/>
                  </a:lnTo>
                  <a:lnTo>
                    <a:pt x="175" y="322"/>
                  </a:lnTo>
                  <a:lnTo>
                    <a:pt x="176" y="324"/>
                  </a:lnTo>
                  <a:lnTo>
                    <a:pt x="176" y="327"/>
                  </a:lnTo>
                  <a:lnTo>
                    <a:pt x="176" y="329"/>
                  </a:lnTo>
                  <a:lnTo>
                    <a:pt x="176" y="330"/>
                  </a:lnTo>
                  <a:lnTo>
                    <a:pt x="176" y="332"/>
                  </a:lnTo>
                  <a:lnTo>
                    <a:pt x="176" y="334"/>
                  </a:lnTo>
                  <a:lnTo>
                    <a:pt x="176" y="337"/>
                  </a:lnTo>
                  <a:lnTo>
                    <a:pt x="176" y="339"/>
                  </a:lnTo>
                  <a:lnTo>
                    <a:pt x="176" y="340"/>
                  </a:lnTo>
                  <a:lnTo>
                    <a:pt x="176" y="342"/>
                  </a:lnTo>
                  <a:lnTo>
                    <a:pt x="176" y="344"/>
                  </a:lnTo>
                  <a:lnTo>
                    <a:pt x="176" y="345"/>
                  </a:lnTo>
                  <a:lnTo>
                    <a:pt x="175" y="345"/>
                  </a:lnTo>
                  <a:lnTo>
                    <a:pt x="175" y="347"/>
                  </a:lnTo>
                  <a:lnTo>
                    <a:pt x="175" y="347"/>
                  </a:lnTo>
                  <a:lnTo>
                    <a:pt x="175" y="349"/>
                  </a:lnTo>
                  <a:lnTo>
                    <a:pt x="173" y="354"/>
                  </a:lnTo>
                  <a:lnTo>
                    <a:pt x="171" y="359"/>
                  </a:lnTo>
                  <a:lnTo>
                    <a:pt x="170" y="362"/>
                  </a:lnTo>
                  <a:lnTo>
                    <a:pt x="168" y="365"/>
                  </a:lnTo>
                  <a:lnTo>
                    <a:pt x="167" y="369"/>
                  </a:lnTo>
                  <a:lnTo>
                    <a:pt x="167" y="374"/>
                  </a:lnTo>
                  <a:lnTo>
                    <a:pt x="165" y="377"/>
                  </a:lnTo>
                  <a:lnTo>
                    <a:pt x="163" y="380"/>
                  </a:lnTo>
                  <a:lnTo>
                    <a:pt x="163" y="384"/>
                  </a:lnTo>
                  <a:lnTo>
                    <a:pt x="162" y="387"/>
                  </a:lnTo>
                  <a:lnTo>
                    <a:pt x="162" y="392"/>
                  </a:lnTo>
                  <a:lnTo>
                    <a:pt x="160" y="395"/>
                  </a:lnTo>
                  <a:lnTo>
                    <a:pt x="160" y="399"/>
                  </a:lnTo>
                  <a:lnTo>
                    <a:pt x="160" y="402"/>
                  </a:lnTo>
                  <a:lnTo>
                    <a:pt x="158" y="405"/>
                  </a:lnTo>
                  <a:lnTo>
                    <a:pt x="158" y="410"/>
                  </a:lnTo>
                  <a:lnTo>
                    <a:pt x="158" y="414"/>
                  </a:lnTo>
                  <a:lnTo>
                    <a:pt x="158" y="415"/>
                  </a:lnTo>
                  <a:lnTo>
                    <a:pt x="157" y="420"/>
                  </a:lnTo>
                  <a:lnTo>
                    <a:pt x="157" y="424"/>
                  </a:lnTo>
                  <a:lnTo>
                    <a:pt x="157" y="429"/>
                  </a:lnTo>
                  <a:lnTo>
                    <a:pt x="157" y="430"/>
                  </a:lnTo>
                  <a:lnTo>
                    <a:pt x="157" y="435"/>
                  </a:lnTo>
                  <a:lnTo>
                    <a:pt x="157" y="439"/>
                  </a:lnTo>
                  <a:lnTo>
                    <a:pt x="157" y="444"/>
                  </a:lnTo>
                  <a:lnTo>
                    <a:pt x="157" y="447"/>
                  </a:lnTo>
                  <a:lnTo>
                    <a:pt x="157" y="450"/>
                  </a:lnTo>
                  <a:lnTo>
                    <a:pt x="157" y="455"/>
                  </a:lnTo>
                  <a:lnTo>
                    <a:pt x="157" y="459"/>
                  </a:lnTo>
                  <a:lnTo>
                    <a:pt x="157" y="464"/>
                  </a:lnTo>
                  <a:lnTo>
                    <a:pt x="157" y="467"/>
                  </a:lnTo>
                  <a:lnTo>
                    <a:pt x="157" y="472"/>
                  </a:lnTo>
                  <a:lnTo>
                    <a:pt x="157" y="474"/>
                  </a:lnTo>
                  <a:lnTo>
                    <a:pt x="155" y="475"/>
                  </a:lnTo>
                  <a:lnTo>
                    <a:pt x="153" y="477"/>
                  </a:lnTo>
                  <a:lnTo>
                    <a:pt x="153" y="479"/>
                  </a:lnTo>
                  <a:lnTo>
                    <a:pt x="152" y="480"/>
                  </a:lnTo>
                  <a:lnTo>
                    <a:pt x="152" y="480"/>
                  </a:lnTo>
                  <a:lnTo>
                    <a:pt x="150" y="482"/>
                  </a:lnTo>
                  <a:lnTo>
                    <a:pt x="150" y="484"/>
                  </a:lnTo>
                  <a:lnTo>
                    <a:pt x="148" y="484"/>
                  </a:lnTo>
                  <a:lnTo>
                    <a:pt x="148" y="485"/>
                  </a:lnTo>
                  <a:lnTo>
                    <a:pt x="148" y="487"/>
                  </a:lnTo>
                  <a:lnTo>
                    <a:pt x="147" y="487"/>
                  </a:lnTo>
                  <a:lnTo>
                    <a:pt x="147" y="489"/>
                  </a:lnTo>
                  <a:lnTo>
                    <a:pt x="145" y="490"/>
                  </a:lnTo>
                  <a:lnTo>
                    <a:pt x="145" y="492"/>
                  </a:lnTo>
                  <a:lnTo>
                    <a:pt x="143" y="494"/>
                  </a:lnTo>
                  <a:lnTo>
                    <a:pt x="143" y="495"/>
                  </a:lnTo>
                  <a:lnTo>
                    <a:pt x="142" y="495"/>
                  </a:lnTo>
                  <a:lnTo>
                    <a:pt x="142" y="497"/>
                  </a:lnTo>
                  <a:lnTo>
                    <a:pt x="142" y="497"/>
                  </a:lnTo>
                  <a:lnTo>
                    <a:pt x="140" y="497"/>
                  </a:lnTo>
                  <a:lnTo>
                    <a:pt x="140" y="499"/>
                  </a:lnTo>
                  <a:lnTo>
                    <a:pt x="138" y="500"/>
                  </a:lnTo>
                  <a:lnTo>
                    <a:pt x="138" y="502"/>
                  </a:lnTo>
                  <a:lnTo>
                    <a:pt x="137" y="504"/>
                  </a:lnTo>
                  <a:lnTo>
                    <a:pt x="138" y="502"/>
                  </a:lnTo>
                  <a:lnTo>
                    <a:pt x="140" y="500"/>
                  </a:lnTo>
                  <a:lnTo>
                    <a:pt x="142" y="499"/>
                  </a:lnTo>
                  <a:lnTo>
                    <a:pt x="142" y="497"/>
                  </a:lnTo>
                  <a:lnTo>
                    <a:pt x="143" y="497"/>
                  </a:lnTo>
                  <a:lnTo>
                    <a:pt x="145" y="495"/>
                  </a:lnTo>
                  <a:lnTo>
                    <a:pt x="147" y="494"/>
                  </a:lnTo>
                  <a:lnTo>
                    <a:pt x="147" y="492"/>
                  </a:lnTo>
                  <a:lnTo>
                    <a:pt x="148" y="492"/>
                  </a:lnTo>
                  <a:lnTo>
                    <a:pt x="148" y="490"/>
                  </a:lnTo>
                  <a:lnTo>
                    <a:pt x="150" y="490"/>
                  </a:lnTo>
                  <a:lnTo>
                    <a:pt x="150" y="489"/>
                  </a:lnTo>
                  <a:lnTo>
                    <a:pt x="152" y="487"/>
                  </a:lnTo>
                  <a:lnTo>
                    <a:pt x="153" y="485"/>
                  </a:lnTo>
                  <a:lnTo>
                    <a:pt x="153" y="484"/>
                  </a:lnTo>
                  <a:lnTo>
                    <a:pt x="155" y="484"/>
                  </a:lnTo>
                  <a:lnTo>
                    <a:pt x="155" y="482"/>
                  </a:lnTo>
                  <a:lnTo>
                    <a:pt x="157" y="482"/>
                  </a:lnTo>
                  <a:lnTo>
                    <a:pt x="157" y="480"/>
                  </a:lnTo>
                  <a:lnTo>
                    <a:pt x="158" y="480"/>
                  </a:lnTo>
                  <a:lnTo>
                    <a:pt x="158" y="480"/>
                  </a:lnTo>
                  <a:lnTo>
                    <a:pt x="160" y="479"/>
                  </a:lnTo>
                  <a:lnTo>
                    <a:pt x="160" y="480"/>
                  </a:lnTo>
                  <a:lnTo>
                    <a:pt x="160" y="485"/>
                  </a:lnTo>
                  <a:lnTo>
                    <a:pt x="160" y="489"/>
                  </a:lnTo>
                  <a:lnTo>
                    <a:pt x="162" y="492"/>
                  </a:lnTo>
                  <a:lnTo>
                    <a:pt x="162" y="495"/>
                  </a:lnTo>
                  <a:lnTo>
                    <a:pt x="162" y="497"/>
                  </a:lnTo>
                  <a:lnTo>
                    <a:pt x="162" y="499"/>
                  </a:lnTo>
                  <a:lnTo>
                    <a:pt x="163" y="502"/>
                  </a:lnTo>
                  <a:lnTo>
                    <a:pt x="163" y="505"/>
                  </a:lnTo>
                  <a:lnTo>
                    <a:pt x="163" y="509"/>
                  </a:lnTo>
                  <a:lnTo>
                    <a:pt x="165" y="510"/>
                  </a:lnTo>
                  <a:lnTo>
                    <a:pt x="165" y="514"/>
                  </a:lnTo>
                  <a:lnTo>
                    <a:pt x="167" y="514"/>
                  </a:lnTo>
                  <a:lnTo>
                    <a:pt x="167" y="517"/>
                  </a:lnTo>
                  <a:lnTo>
                    <a:pt x="168" y="519"/>
                  </a:lnTo>
                  <a:lnTo>
                    <a:pt x="170" y="522"/>
                  </a:lnTo>
                  <a:lnTo>
                    <a:pt x="170" y="524"/>
                  </a:lnTo>
                  <a:lnTo>
                    <a:pt x="171" y="527"/>
                  </a:lnTo>
                  <a:lnTo>
                    <a:pt x="173" y="529"/>
                  </a:lnTo>
                  <a:lnTo>
                    <a:pt x="175" y="530"/>
                  </a:lnTo>
                  <a:lnTo>
                    <a:pt x="176" y="532"/>
                  </a:lnTo>
                  <a:lnTo>
                    <a:pt x="178" y="535"/>
                  </a:lnTo>
                  <a:lnTo>
                    <a:pt x="178" y="537"/>
                  </a:lnTo>
                  <a:lnTo>
                    <a:pt x="180" y="539"/>
                  </a:lnTo>
                  <a:lnTo>
                    <a:pt x="181" y="542"/>
                  </a:lnTo>
                  <a:lnTo>
                    <a:pt x="183" y="544"/>
                  </a:lnTo>
                  <a:lnTo>
                    <a:pt x="186" y="545"/>
                  </a:lnTo>
                  <a:lnTo>
                    <a:pt x="188" y="547"/>
                  </a:lnTo>
                  <a:lnTo>
                    <a:pt x="191" y="549"/>
                  </a:lnTo>
                  <a:lnTo>
                    <a:pt x="193" y="552"/>
                  </a:lnTo>
                  <a:lnTo>
                    <a:pt x="196" y="554"/>
                  </a:lnTo>
                  <a:lnTo>
                    <a:pt x="198" y="556"/>
                  </a:lnTo>
                  <a:lnTo>
                    <a:pt x="196" y="554"/>
                  </a:lnTo>
                  <a:lnTo>
                    <a:pt x="196" y="552"/>
                  </a:lnTo>
                  <a:lnTo>
                    <a:pt x="195" y="550"/>
                  </a:lnTo>
                  <a:lnTo>
                    <a:pt x="195" y="549"/>
                  </a:lnTo>
                  <a:lnTo>
                    <a:pt x="193" y="549"/>
                  </a:lnTo>
                  <a:lnTo>
                    <a:pt x="193" y="547"/>
                  </a:lnTo>
                  <a:lnTo>
                    <a:pt x="191" y="547"/>
                  </a:lnTo>
                  <a:lnTo>
                    <a:pt x="191" y="545"/>
                  </a:lnTo>
                  <a:lnTo>
                    <a:pt x="190" y="544"/>
                  </a:lnTo>
                  <a:lnTo>
                    <a:pt x="188" y="542"/>
                  </a:lnTo>
                  <a:lnTo>
                    <a:pt x="188" y="540"/>
                  </a:lnTo>
                  <a:lnTo>
                    <a:pt x="186" y="539"/>
                  </a:lnTo>
                  <a:lnTo>
                    <a:pt x="186" y="537"/>
                  </a:lnTo>
                  <a:lnTo>
                    <a:pt x="185" y="535"/>
                  </a:lnTo>
                  <a:lnTo>
                    <a:pt x="183" y="535"/>
                  </a:lnTo>
                  <a:lnTo>
                    <a:pt x="183" y="534"/>
                  </a:lnTo>
                  <a:lnTo>
                    <a:pt x="181" y="532"/>
                  </a:lnTo>
                  <a:lnTo>
                    <a:pt x="181" y="530"/>
                  </a:lnTo>
                  <a:lnTo>
                    <a:pt x="180" y="530"/>
                  </a:lnTo>
                  <a:lnTo>
                    <a:pt x="178" y="529"/>
                  </a:lnTo>
                  <a:lnTo>
                    <a:pt x="178" y="527"/>
                  </a:lnTo>
                  <a:lnTo>
                    <a:pt x="178" y="525"/>
                  </a:lnTo>
                  <a:lnTo>
                    <a:pt x="178" y="524"/>
                  </a:lnTo>
                  <a:lnTo>
                    <a:pt x="176" y="524"/>
                  </a:lnTo>
                  <a:lnTo>
                    <a:pt x="176" y="522"/>
                  </a:lnTo>
                  <a:lnTo>
                    <a:pt x="175" y="520"/>
                  </a:lnTo>
                  <a:lnTo>
                    <a:pt x="175" y="519"/>
                  </a:lnTo>
                  <a:lnTo>
                    <a:pt x="173" y="517"/>
                  </a:lnTo>
                  <a:lnTo>
                    <a:pt x="173" y="514"/>
                  </a:lnTo>
                  <a:lnTo>
                    <a:pt x="171" y="512"/>
                  </a:lnTo>
                  <a:lnTo>
                    <a:pt x="171" y="509"/>
                  </a:lnTo>
                  <a:lnTo>
                    <a:pt x="171" y="505"/>
                  </a:lnTo>
                  <a:lnTo>
                    <a:pt x="171" y="502"/>
                  </a:lnTo>
                  <a:lnTo>
                    <a:pt x="171" y="499"/>
                  </a:lnTo>
                  <a:lnTo>
                    <a:pt x="171" y="497"/>
                  </a:lnTo>
                  <a:lnTo>
                    <a:pt x="170" y="495"/>
                  </a:lnTo>
                  <a:lnTo>
                    <a:pt x="170" y="492"/>
                  </a:lnTo>
                  <a:lnTo>
                    <a:pt x="170" y="489"/>
                  </a:lnTo>
                  <a:lnTo>
                    <a:pt x="170" y="485"/>
                  </a:lnTo>
                  <a:lnTo>
                    <a:pt x="170" y="482"/>
                  </a:lnTo>
                  <a:lnTo>
                    <a:pt x="170" y="480"/>
                  </a:lnTo>
                  <a:lnTo>
                    <a:pt x="170" y="479"/>
                  </a:lnTo>
                  <a:lnTo>
                    <a:pt x="168" y="475"/>
                  </a:lnTo>
                  <a:lnTo>
                    <a:pt x="168" y="472"/>
                  </a:lnTo>
                  <a:lnTo>
                    <a:pt x="168" y="469"/>
                  </a:lnTo>
                  <a:lnTo>
                    <a:pt x="168" y="465"/>
                  </a:lnTo>
                  <a:lnTo>
                    <a:pt x="168" y="464"/>
                  </a:lnTo>
                  <a:lnTo>
                    <a:pt x="168" y="462"/>
                  </a:lnTo>
                  <a:lnTo>
                    <a:pt x="168" y="459"/>
                  </a:lnTo>
                  <a:lnTo>
                    <a:pt x="167" y="455"/>
                  </a:lnTo>
                  <a:lnTo>
                    <a:pt x="167" y="452"/>
                  </a:lnTo>
                  <a:lnTo>
                    <a:pt x="167" y="449"/>
                  </a:lnTo>
                  <a:lnTo>
                    <a:pt x="167" y="447"/>
                  </a:lnTo>
                  <a:lnTo>
                    <a:pt x="167" y="445"/>
                  </a:lnTo>
                  <a:lnTo>
                    <a:pt x="167" y="442"/>
                  </a:lnTo>
                  <a:lnTo>
                    <a:pt x="167" y="439"/>
                  </a:lnTo>
                  <a:lnTo>
                    <a:pt x="165" y="435"/>
                  </a:lnTo>
                  <a:lnTo>
                    <a:pt x="165" y="432"/>
                  </a:lnTo>
                  <a:lnTo>
                    <a:pt x="165" y="430"/>
                  </a:lnTo>
                  <a:lnTo>
                    <a:pt x="165" y="429"/>
                  </a:lnTo>
                  <a:lnTo>
                    <a:pt x="167" y="429"/>
                  </a:lnTo>
                  <a:lnTo>
                    <a:pt x="168" y="430"/>
                  </a:lnTo>
                  <a:lnTo>
                    <a:pt x="170" y="430"/>
                  </a:lnTo>
                  <a:lnTo>
                    <a:pt x="171" y="430"/>
                  </a:lnTo>
                  <a:lnTo>
                    <a:pt x="173" y="432"/>
                  </a:lnTo>
                  <a:lnTo>
                    <a:pt x="175" y="434"/>
                  </a:lnTo>
                  <a:lnTo>
                    <a:pt x="176" y="437"/>
                  </a:lnTo>
                  <a:lnTo>
                    <a:pt x="178" y="439"/>
                  </a:lnTo>
                  <a:lnTo>
                    <a:pt x="178" y="440"/>
                  </a:lnTo>
                  <a:lnTo>
                    <a:pt x="180" y="444"/>
                  </a:lnTo>
                  <a:lnTo>
                    <a:pt x="181" y="445"/>
                  </a:lnTo>
                  <a:lnTo>
                    <a:pt x="183" y="447"/>
                  </a:lnTo>
                  <a:lnTo>
                    <a:pt x="185" y="449"/>
                  </a:lnTo>
                  <a:lnTo>
                    <a:pt x="186" y="452"/>
                  </a:lnTo>
                  <a:lnTo>
                    <a:pt x="188" y="454"/>
                  </a:lnTo>
                  <a:lnTo>
                    <a:pt x="188" y="457"/>
                  </a:lnTo>
                  <a:lnTo>
                    <a:pt x="190" y="460"/>
                  </a:lnTo>
                  <a:lnTo>
                    <a:pt x="191" y="462"/>
                  </a:lnTo>
                  <a:lnTo>
                    <a:pt x="193" y="464"/>
                  </a:lnTo>
                  <a:lnTo>
                    <a:pt x="195" y="467"/>
                  </a:lnTo>
                  <a:lnTo>
                    <a:pt x="195" y="469"/>
                  </a:lnTo>
                  <a:lnTo>
                    <a:pt x="196" y="472"/>
                  </a:lnTo>
                  <a:lnTo>
                    <a:pt x="198" y="474"/>
                  </a:lnTo>
                  <a:lnTo>
                    <a:pt x="200" y="477"/>
                  </a:lnTo>
                  <a:lnTo>
                    <a:pt x="200" y="480"/>
                  </a:lnTo>
                  <a:lnTo>
                    <a:pt x="201" y="480"/>
                  </a:lnTo>
                  <a:lnTo>
                    <a:pt x="203" y="482"/>
                  </a:lnTo>
                  <a:lnTo>
                    <a:pt x="203" y="485"/>
                  </a:lnTo>
                  <a:lnTo>
                    <a:pt x="205" y="487"/>
                  </a:lnTo>
                  <a:lnTo>
                    <a:pt x="205" y="489"/>
                  </a:lnTo>
                  <a:lnTo>
                    <a:pt x="206" y="490"/>
                  </a:lnTo>
                  <a:lnTo>
                    <a:pt x="206" y="492"/>
                  </a:lnTo>
                  <a:lnTo>
                    <a:pt x="206" y="489"/>
                  </a:lnTo>
                  <a:lnTo>
                    <a:pt x="206" y="485"/>
                  </a:lnTo>
                  <a:lnTo>
                    <a:pt x="206" y="482"/>
                  </a:lnTo>
                  <a:lnTo>
                    <a:pt x="205" y="480"/>
                  </a:lnTo>
                  <a:lnTo>
                    <a:pt x="205" y="477"/>
                  </a:lnTo>
                  <a:lnTo>
                    <a:pt x="203" y="474"/>
                  </a:lnTo>
                  <a:lnTo>
                    <a:pt x="203" y="472"/>
                  </a:lnTo>
                  <a:lnTo>
                    <a:pt x="201" y="469"/>
                  </a:lnTo>
                  <a:lnTo>
                    <a:pt x="201" y="465"/>
                  </a:lnTo>
                  <a:lnTo>
                    <a:pt x="200" y="464"/>
                  </a:lnTo>
                  <a:lnTo>
                    <a:pt x="200" y="462"/>
                  </a:lnTo>
                  <a:lnTo>
                    <a:pt x="198" y="459"/>
                  </a:lnTo>
                  <a:lnTo>
                    <a:pt x="198" y="457"/>
                  </a:lnTo>
                  <a:lnTo>
                    <a:pt x="196" y="454"/>
                  </a:lnTo>
                  <a:lnTo>
                    <a:pt x="195" y="452"/>
                  </a:lnTo>
                  <a:lnTo>
                    <a:pt x="195" y="449"/>
                  </a:lnTo>
                  <a:lnTo>
                    <a:pt x="193" y="447"/>
                  </a:lnTo>
                  <a:lnTo>
                    <a:pt x="191" y="445"/>
                  </a:lnTo>
                  <a:lnTo>
                    <a:pt x="190" y="444"/>
                  </a:lnTo>
                  <a:lnTo>
                    <a:pt x="188" y="440"/>
                  </a:lnTo>
                  <a:lnTo>
                    <a:pt x="186" y="439"/>
                  </a:lnTo>
                  <a:lnTo>
                    <a:pt x="186" y="435"/>
                  </a:lnTo>
                  <a:lnTo>
                    <a:pt x="185" y="434"/>
                  </a:lnTo>
                  <a:lnTo>
                    <a:pt x="183" y="430"/>
                  </a:lnTo>
                  <a:lnTo>
                    <a:pt x="181" y="430"/>
                  </a:lnTo>
                  <a:lnTo>
                    <a:pt x="180" y="427"/>
                  </a:lnTo>
                  <a:lnTo>
                    <a:pt x="178" y="425"/>
                  </a:lnTo>
                  <a:lnTo>
                    <a:pt x="176" y="422"/>
                  </a:lnTo>
                  <a:lnTo>
                    <a:pt x="175" y="420"/>
                  </a:lnTo>
                  <a:lnTo>
                    <a:pt x="173" y="417"/>
                  </a:lnTo>
                  <a:lnTo>
                    <a:pt x="171" y="414"/>
                  </a:lnTo>
                  <a:lnTo>
                    <a:pt x="170" y="414"/>
                  </a:lnTo>
                  <a:lnTo>
                    <a:pt x="170" y="410"/>
                  </a:lnTo>
                  <a:lnTo>
                    <a:pt x="170" y="409"/>
                  </a:lnTo>
                  <a:lnTo>
                    <a:pt x="170" y="407"/>
                  </a:lnTo>
                  <a:lnTo>
                    <a:pt x="171" y="404"/>
                  </a:lnTo>
                  <a:lnTo>
                    <a:pt x="171" y="402"/>
                  </a:lnTo>
                  <a:lnTo>
                    <a:pt x="171" y="400"/>
                  </a:lnTo>
                  <a:lnTo>
                    <a:pt x="173" y="397"/>
                  </a:lnTo>
                  <a:lnTo>
                    <a:pt x="173" y="397"/>
                  </a:lnTo>
                  <a:lnTo>
                    <a:pt x="173" y="395"/>
                  </a:lnTo>
                  <a:lnTo>
                    <a:pt x="175" y="394"/>
                  </a:lnTo>
                  <a:lnTo>
                    <a:pt x="175" y="390"/>
                  </a:lnTo>
                  <a:lnTo>
                    <a:pt x="175" y="389"/>
                  </a:lnTo>
                  <a:lnTo>
                    <a:pt x="176" y="387"/>
                  </a:lnTo>
                  <a:lnTo>
                    <a:pt x="176" y="384"/>
                  </a:lnTo>
                  <a:lnTo>
                    <a:pt x="176" y="382"/>
                  </a:lnTo>
                  <a:lnTo>
                    <a:pt x="178" y="380"/>
                  </a:lnTo>
                  <a:lnTo>
                    <a:pt x="178" y="379"/>
                  </a:lnTo>
                  <a:lnTo>
                    <a:pt x="178" y="377"/>
                  </a:lnTo>
                  <a:lnTo>
                    <a:pt x="178" y="375"/>
                  </a:lnTo>
                  <a:lnTo>
                    <a:pt x="178" y="374"/>
                  </a:lnTo>
                  <a:lnTo>
                    <a:pt x="180" y="370"/>
                  </a:lnTo>
                  <a:lnTo>
                    <a:pt x="180" y="369"/>
                  </a:lnTo>
                  <a:lnTo>
                    <a:pt x="180" y="367"/>
                  </a:lnTo>
                  <a:lnTo>
                    <a:pt x="181" y="364"/>
                  </a:lnTo>
                  <a:lnTo>
                    <a:pt x="181" y="364"/>
                  </a:lnTo>
                  <a:lnTo>
                    <a:pt x="183" y="362"/>
                  </a:lnTo>
                  <a:lnTo>
                    <a:pt x="183" y="360"/>
                  </a:lnTo>
                  <a:lnTo>
                    <a:pt x="183" y="357"/>
                  </a:lnTo>
                  <a:lnTo>
                    <a:pt x="185" y="355"/>
                  </a:lnTo>
                  <a:lnTo>
                    <a:pt x="185" y="354"/>
                  </a:lnTo>
                  <a:lnTo>
                    <a:pt x="186" y="352"/>
                  </a:lnTo>
                  <a:lnTo>
                    <a:pt x="186" y="349"/>
                  </a:lnTo>
                  <a:lnTo>
                    <a:pt x="188" y="354"/>
                  </a:lnTo>
                  <a:lnTo>
                    <a:pt x="188" y="357"/>
                  </a:lnTo>
                  <a:lnTo>
                    <a:pt x="190" y="360"/>
                  </a:lnTo>
                  <a:lnTo>
                    <a:pt x="190" y="364"/>
                  </a:lnTo>
                  <a:lnTo>
                    <a:pt x="191" y="367"/>
                  </a:lnTo>
                  <a:lnTo>
                    <a:pt x="191" y="370"/>
                  </a:lnTo>
                  <a:lnTo>
                    <a:pt x="193" y="374"/>
                  </a:lnTo>
                  <a:lnTo>
                    <a:pt x="195" y="377"/>
                  </a:lnTo>
                  <a:lnTo>
                    <a:pt x="196" y="380"/>
                  </a:lnTo>
                  <a:lnTo>
                    <a:pt x="198" y="384"/>
                  </a:lnTo>
                  <a:lnTo>
                    <a:pt x="198" y="387"/>
                  </a:lnTo>
                  <a:lnTo>
                    <a:pt x="200" y="390"/>
                  </a:lnTo>
                  <a:lnTo>
                    <a:pt x="201" y="394"/>
                  </a:lnTo>
                  <a:lnTo>
                    <a:pt x="203" y="397"/>
                  </a:lnTo>
                  <a:lnTo>
                    <a:pt x="205" y="399"/>
                  </a:lnTo>
                  <a:lnTo>
                    <a:pt x="206" y="402"/>
                  </a:lnTo>
                  <a:lnTo>
                    <a:pt x="208" y="405"/>
                  </a:lnTo>
                  <a:lnTo>
                    <a:pt x="210" y="410"/>
                  </a:lnTo>
                  <a:lnTo>
                    <a:pt x="211" y="414"/>
                  </a:lnTo>
                  <a:lnTo>
                    <a:pt x="213" y="415"/>
                  </a:lnTo>
                  <a:lnTo>
                    <a:pt x="213" y="419"/>
                  </a:lnTo>
                  <a:lnTo>
                    <a:pt x="215" y="422"/>
                  </a:lnTo>
                  <a:lnTo>
                    <a:pt x="216" y="425"/>
                  </a:lnTo>
                  <a:lnTo>
                    <a:pt x="218" y="429"/>
                  </a:lnTo>
                  <a:lnTo>
                    <a:pt x="220" y="430"/>
                  </a:lnTo>
                  <a:lnTo>
                    <a:pt x="221" y="434"/>
                  </a:lnTo>
                  <a:lnTo>
                    <a:pt x="223" y="439"/>
                  </a:lnTo>
                  <a:lnTo>
                    <a:pt x="225" y="442"/>
                  </a:lnTo>
                  <a:lnTo>
                    <a:pt x="225" y="445"/>
                  </a:lnTo>
                  <a:lnTo>
                    <a:pt x="226" y="447"/>
                  </a:lnTo>
                  <a:lnTo>
                    <a:pt x="228" y="450"/>
                  </a:lnTo>
                  <a:lnTo>
                    <a:pt x="230" y="455"/>
                  </a:lnTo>
                  <a:lnTo>
                    <a:pt x="230" y="454"/>
                  </a:lnTo>
                  <a:lnTo>
                    <a:pt x="230" y="452"/>
                  </a:lnTo>
                  <a:lnTo>
                    <a:pt x="228" y="452"/>
                  </a:lnTo>
                  <a:lnTo>
                    <a:pt x="228" y="450"/>
                  </a:lnTo>
                  <a:lnTo>
                    <a:pt x="228" y="449"/>
                  </a:lnTo>
                  <a:lnTo>
                    <a:pt x="228" y="447"/>
                  </a:lnTo>
                  <a:lnTo>
                    <a:pt x="228" y="447"/>
                  </a:lnTo>
                  <a:lnTo>
                    <a:pt x="228" y="445"/>
                  </a:lnTo>
                  <a:lnTo>
                    <a:pt x="228" y="444"/>
                  </a:lnTo>
                  <a:lnTo>
                    <a:pt x="228" y="442"/>
                  </a:lnTo>
                  <a:lnTo>
                    <a:pt x="228" y="440"/>
                  </a:lnTo>
                  <a:lnTo>
                    <a:pt x="228" y="439"/>
                  </a:lnTo>
                  <a:lnTo>
                    <a:pt x="228" y="437"/>
                  </a:lnTo>
                  <a:lnTo>
                    <a:pt x="226" y="435"/>
                  </a:lnTo>
                  <a:lnTo>
                    <a:pt x="226" y="434"/>
                  </a:lnTo>
                  <a:lnTo>
                    <a:pt x="226" y="432"/>
                  </a:lnTo>
                  <a:lnTo>
                    <a:pt x="226" y="430"/>
                  </a:lnTo>
                  <a:lnTo>
                    <a:pt x="226" y="430"/>
                  </a:lnTo>
                  <a:lnTo>
                    <a:pt x="226" y="429"/>
                  </a:lnTo>
                  <a:lnTo>
                    <a:pt x="225" y="427"/>
                  </a:lnTo>
                  <a:lnTo>
                    <a:pt x="225" y="425"/>
                  </a:lnTo>
                  <a:lnTo>
                    <a:pt x="225" y="424"/>
                  </a:lnTo>
                  <a:lnTo>
                    <a:pt x="225" y="422"/>
                  </a:lnTo>
                  <a:lnTo>
                    <a:pt x="223" y="420"/>
                  </a:lnTo>
                  <a:lnTo>
                    <a:pt x="223" y="419"/>
                  </a:lnTo>
                  <a:lnTo>
                    <a:pt x="223" y="417"/>
                  </a:lnTo>
                  <a:lnTo>
                    <a:pt x="221" y="415"/>
                  </a:lnTo>
                  <a:lnTo>
                    <a:pt x="221" y="414"/>
                  </a:lnTo>
                  <a:lnTo>
                    <a:pt x="221" y="414"/>
                  </a:lnTo>
                  <a:lnTo>
                    <a:pt x="220" y="412"/>
                  </a:lnTo>
                  <a:lnTo>
                    <a:pt x="220" y="410"/>
                  </a:lnTo>
                  <a:lnTo>
                    <a:pt x="218" y="409"/>
                  </a:lnTo>
                  <a:lnTo>
                    <a:pt x="218" y="407"/>
                  </a:lnTo>
                  <a:lnTo>
                    <a:pt x="216" y="405"/>
                  </a:lnTo>
                  <a:lnTo>
                    <a:pt x="216" y="402"/>
                  </a:lnTo>
                  <a:lnTo>
                    <a:pt x="215" y="400"/>
                  </a:lnTo>
                  <a:lnTo>
                    <a:pt x="215" y="399"/>
                  </a:lnTo>
                  <a:lnTo>
                    <a:pt x="213" y="397"/>
                  </a:lnTo>
                  <a:lnTo>
                    <a:pt x="211" y="397"/>
                  </a:lnTo>
                  <a:lnTo>
                    <a:pt x="211" y="394"/>
                  </a:lnTo>
                  <a:lnTo>
                    <a:pt x="210" y="392"/>
                  </a:lnTo>
                  <a:lnTo>
                    <a:pt x="210" y="390"/>
                  </a:lnTo>
                  <a:lnTo>
                    <a:pt x="208" y="389"/>
                  </a:lnTo>
                  <a:lnTo>
                    <a:pt x="206" y="385"/>
                  </a:lnTo>
                  <a:lnTo>
                    <a:pt x="206" y="384"/>
                  </a:lnTo>
                  <a:lnTo>
                    <a:pt x="205" y="382"/>
                  </a:lnTo>
                  <a:lnTo>
                    <a:pt x="205" y="380"/>
                  </a:lnTo>
                  <a:lnTo>
                    <a:pt x="203" y="379"/>
                  </a:lnTo>
                  <a:lnTo>
                    <a:pt x="203" y="377"/>
                  </a:lnTo>
                  <a:lnTo>
                    <a:pt x="201" y="375"/>
                  </a:lnTo>
                  <a:lnTo>
                    <a:pt x="201" y="372"/>
                  </a:lnTo>
                  <a:lnTo>
                    <a:pt x="201" y="370"/>
                  </a:lnTo>
                  <a:lnTo>
                    <a:pt x="200" y="369"/>
                  </a:lnTo>
                  <a:lnTo>
                    <a:pt x="200" y="367"/>
                  </a:lnTo>
                  <a:lnTo>
                    <a:pt x="200" y="365"/>
                  </a:lnTo>
                  <a:lnTo>
                    <a:pt x="200" y="364"/>
                  </a:lnTo>
                  <a:lnTo>
                    <a:pt x="198" y="364"/>
                  </a:lnTo>
                  <a:lnTo>
                    <a:pt x="198" y="362"/>
                  </a:lnTo>
                  <a:lnTo>
                    <a:pt x="198" y="360"/>
                  </a:lnTo>
                  <a:lnTo>
                    <a:pt x="198" y="359"/>
                  </a:lnTo>
                  <a:lnTo>
                    <a:pt x="198" y="355"/>
                  </a:lnTo>
                  <a:lnTo>
                    <a:pt x="198" y="354"/>
                  </a:lnTo>
                  <a:lnTo>
                    <a:pt x="198" y="352"/>
                  </a:lnTo>
                  <a:lnTo>
                    <a:pt x="198" y="349"/>
                  </a:lnTo>
                  <a:lnTo>
                    <a:pt x="198" y="347"/>
                  </a:lnTo>
                  <a:lnTo>
                    <a:pt x="196" y="345"/>
                  </a:lnTo>
                  <a:lnTo>
                    <a:pt x="196" y="342"/>
                  </a:lnTo>
                  <a:lnTo>
                    <a:pt x="196" y="339"/>
                  </a:lnTo>
                  <a:lnTo>
                    <a:pt x="196" y="335"/>
                  </a:lnTo>
                  <a:lnTo>
                    <a:pt x="195" y="332"/>
                  </a:lnTo>
                  <a:lnTo>
                    <a:pt x="195" y="330"/>
                  </a:lnTo>
                  <a:lnTo>
                    <a:pt x="195" y="327"/>
                  </a:lnTo>
                  <a:lnTo>
                    <a:pt x="193" y="324"/>
                  </a:lnTo>
                  <a:lnTo>
                    <a:pt x="193" y="320"/>
                  </a:lnTo>
                  <a:lnTo>
                    <a:pt x="193" y="317"/>
                  </a:lnTo>
                  <a:lnTo>
                    <a:pt x="191" y="314"/>
                  </a:lnTo>
                  <a:lnTo>
                    <a:pt x="191" y="312"/>
                  </a:lnTo>
                  <a:lnTo>
                    <a:pt x="190" y="309"/>
                  </a:lnTo>
                  <a:lnTo>
                    <a:pt x="190" y="305"/>
                  </a:lnTo>
                  <a:lnTo>
                    <a:pt x="190" y="304"/>
                  </a:lnTo>
                  <a:lnTo>
                    <a:pt x="188" y="300"/>
                  </a:lnTo>
                  <a:lnTo>
                    <a:pt x="188" y="299"/>
                  </a:lnTo>
                  <a:lnTo>
                    <a:pt x="188" y="295"/>
                  </a:lnTo>
                  <a:lnTo>
                    <a:pt x="188" y="295"/>
                  </a:lnTo>
                  <a:lnTo>
                    <a:pt x="186" y="294"/>
                  </a:lnTo>
                  <a:lnTo>
                    <a:pt x="186" y="292"/>
                  </a:lnTo>
                  <a:lnTo>
                    <a:pt x="186" y="290"/>
                  </a:lnTo>
                  <a:lnTo>
                    <a:pt x="186" y="289"/>
                  </a:lnTo>
                  <a:lnTo>
                    <a:pt x="186" y="287"/>
                  </a:lnTo>
                  <a:lnTo>
                    <a:pt x="185" y="279"/>
                  </a:lnTo>
                  <a:lnTo>
                    <a:pt x="185" y="269"/>
                  </a:lnTo>
                  <a:lnTo>
                    <a:pt x="185" y="260"/>
                  </a:lnTo>
                  <a:lnTo>
                    <a:pt x="183" y="250"/>
                  </a:lnTo>
                  <a:lnTo>
                    <a:pt x="183" y="244"/>
                  </a:lnTo>
                  <a:lnTo>
                    <a:pt x="183" y="234"/>
                  </a:lnTo>
                  <a:lnTo>
                    <a:pt x="183" y="225"/>
                  </a:lnTo>
                  <a:lnTo>
                    <a:pt x="181" y="215"/>
                  </a:lnTo>
                  <a:lnTo>
                    <a:pt x="181" y="207"/>
                  </a:lnTo>
                  <a:lnTo>
                    <a:pt x="181" y="197"/>
                  </a:lnTo>
                  <a:lnTo>
                    <a:pt x="181" y="190"/>
                  </a:lnTo>
                  <a:lnTo>
                    <a:pt x="181" y="180"/>
                  </a:lnTo>
                  <a:lnTo>
                    <a:pt x="181" y="172"/>
                  </a:lnTo>
                  <a:lnTo>
                    <a:pt x="180" y="162"/>
                  </a:lnTo>
                  <a:lnTo>
                    <a:pt x="180" y="155"/>
                  </a:lnTo>
                  <a:lnTo>
                    <a:pt x="180" y="145"/>
                  </a:lnTo>
                  <a:lnTo>
                    <a:pt x="180" y="137"/>
                  </a:lnTo>
                  <a:lnTo>
                    <a:pt x="178" y="128"/>
                  </a:lnTo>
                  <a:lnTo>
                    <a:pt x="178" y="118"/>
                  </a:lnTo>
                  <a:lnTo>
                    <a:pt x="178" y="112"/>
                  </a:lnTo>
                  <a:lnTo>
                    <a:pt x="178" y="102"/>
                  </a:lnTo>
                  <a:lnTo>
                    <a:pt x="178" y="93"/>
                  </a:lnTo>
                  <a:lnTo>
                    <a:pt x="176" y="83"/>
                  </a:lnTo>
                  <a:lnTo>
                    <a:pt x="176" y="75"/>
                  </a:lnTo>
                  <a:lnTo>
                    <a:pt x="175" y="65"/>
                  </a:lnTo>
                  <a:lnTo>
                    <a:pt x="173" y="57"/>
                  </a:lnTo>
                  <a:lnTo>
                    <a:pt x="171" y="47"/>
                  </a:lnTo>
                  <a:lnTo>
                    <a:pt x="171" y="38"/>
                  </a:lnTo>
                  <a:lnTo>
                    <a:pt x="170" y="28"/>
                  </a:lnTo>
                  <a:lnTo>
                    <a:pt x="168" y="20"/>
                  </a:lnTo>
                  <a:lnTo>
                    <a:pt x="167" y="1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DE2B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45" name="Freeform 141"/>
            <p:cNvSpPr>
              <a:spLocks/>
            </p:cNvSpPr>
            <p:nvPr/>
          </p:nvSpPr>
          <p:spPr bwMode="auto">
            <a:xfrm>
              <a:off x="3458" y="2834"/>
              <a:ext cx="97" cy="141"/>
            </a:xfrm>
            <a:custGeom>
              <a:avLst/>
              <a:gdLst/>
              <a:ahLst/>
              <a:cxnLst>
                <a:cxn ang="0">
                  <a:pos x="88" y="2"/>
                </a:cxn>
                <a:cxn ang="0">
                  <a:pos x="87" y="5"/>
                </a:cxn>
                <a:cxn ang="0">
                  <a:pos x="85" y="10"/>
                </a:cxn>
                <a:cxn ang="0">
                  <a:pos x="82" y="14"/>
                </a:cxn>
                <a:cxn ang="0">
                  <a:pos x="78" y="19"/>
                </a:cxn>
                <a:cxn ang="0">
                  <a:pos x="75" y="24"/>
                </a:cxn>
                <a:cxn ang="0">
                  <a:pos x="72" y="29"/>
                </a:cxn>
                <a:cxn ang="0">
                  <a:pos x="67" y="34"/>
                </a:cxn>
                <a:cxn ang="0">
                  <a:pos x="63" y="37"/>
                </a:cxn>
                <a:cxn ang="0">
                  <a:pos x="60" y="41"/>
                </a:cxn>
                <a:cxn ang="0">
                  <a:pos x="57" y="44"/>
                </a:cxn>
                <a:cxn ang="0">
                  <a:pos x="52" y="46"/>
                </a:cxn>
                <a:cxn ang="0">
                  <a:pos x="47" y="49"/>
                </a:cxn>
                <a:cxn ang="0">
                  <a:pos x="43" y="52"/>
                </a:cxn>
                <a:cxn ang="0">
                  <a:pos x="38" y="57"/>
                </a:cxn>
                <a:cxn ang="0">
                  <a:pos x="35" y="61"/>
                </a:cxn>
                <a:cxn ang="0">
                  <a:pos x="32" y="64"/>
                </a:cxn>
                <a:cxn ang="0">
                  <a:pos x="29" y="67"/>
                </a:cxn>
                <a:cxn ang="0">
                  <a:pos x="25" y="74"/>
                </a:cxn>
                <a:cxn ang="0">
                  <a:pos x="22" y="79"/>
                </a:cxn>
                <a:cxn ang="0">
                  <a:pos x="19" y="86"/>
                </a:cxn>
                <a:cxn ang="0">
                  <a:pos x="15" y="94"/>
                </a:cxn>
                <a:cxn ang="0">
                  <a:pos x="12" y="102"/>
                </a:cxn>
                <a:cxn ang="0">
                  <a:pos x="9" y="111"/>
                </a:cxn>
                <a:cxn ang="0">
                  <a:pos x="7" y="117"/>
                </a:cxn>
                <a:cxn ang="0">
                  <a:pos x="5" y="124"/>
                </a:cxn>
                <a:cxn ang="0">
                  <a:pos x="4" y="129"/>
                </a:cxn>
                <a:cxn ang="0">
                  <a:pos x="2" y="134"/>
                </a:cxn>
                <a:cxn ang="0">
                  <a:pos x="0" y="137"/>
                </a:cxn>
                <a:cxn ang="0">
                  <a:pos x="0" y="139"/>
                </a:cxn>
                <a:cxn ang="0">
                  <a:pos x="2" y="136"/>
                </a:cxn>
                <a:cxn ang="0">
                  <a:pos x="5" y="129"/>
                </a:cxn>
                <a:cxn ang="0">
                  <a:pos x="7" y="124"/>
                </a:cxn>
                <a:cxn ang="0">
                  <a:pos x="12" y="114"/>
                </a:cxn>
                <a:cxn ang="0">
                  <a:pos x="17" y="106"/>
                </a:cxn>
                <a:cxn ang="0">
                  <a:pos x="22" y="96"/>
                </a:cxn>
                <a:cxn ang="0">
                  <a:pos x="27" y="89"/>
                </a:cxn>
                <a:cxn ang="0">
                  <a:pos x="32" y="81"/>
                </a:cxn>
                <a:cxn ang="0">
                  <a:pos x="37" y="76"/>
                </a:cxn>
                <a:cxn ang="0">
                  <a:pos x="40" y="71"/>
                </a:cxn>
                <a:cxn ang="0">
                  <a:pos x="43" y="67"/>
                </a:cxn>
                <a:cxn ang="0">
                  <a:pos x="48" y="64"/>
                </a:cxn>
                <a:cxn ang="0">
                  <a:pos x="53" y="61"/>
                </a:cxn>
                <a:cxn ang="0">
                  <a:pos x="58" y="57"/>
                </a:cxn>
                <a:cxn ang="0">
                  <a:pos x="63" y="52"/>
                </a:cxn>
                <a:cxn ang="0">
                  <a:pos x="68" y="47"/>
                </a:cxn>
                <a:cxn ang="0">
                  <a:pos x="73" y="44"/>
                </a:cxn>
                <a:cxn ang="0">
                  <a:pos x="77" y="39"/>
                </a:cxn>
                <a:cxn ang="0">
                  <a:pos x="80" y="36"/>
                </a:cxn>
                <a:cxn ang="0">
                  <a:pos x="85" y="30"/>
                </a:cxn>
                <a:cxn ang="0">
                  <a:pos x="87" y="27"/>
                </a:cxn>
                <a:cxn ang="0">
                  <a:pos x="88" y="22"/>
                </a:cxn>
                <a:cxn ang="0">
                  <a:pos x="90" y="19"/>
                </a:cxn>
                <a:cxn ang="0">
                  <a:pos x="92" y="14"/>
                </a:cxn>
                <a:cxn ang="0">
                  <a:pos x="93" y="10"/>
                </a:cxn>
                <a:cxn ang="0">
                  <a:pos x="95" y="7"/>
                </a:cxn>
                <a:cxn ang="0">
                  <a:pos x="97" y="4"/>
                </a:cxn>
              </a:cxnLst>
              <a:rect l="0" t="0" r="r" b="b"/>
              <a:pathLst>
                <a:path w="97" h="141">
                  <a:moveTo>
                    <a:pt x="88" y="0"/>
                  </a:moveTo>
                  <a:lnTo>
                    <a:pt x="88" y="0"/>
                  </a:lnTo>
                  <a:lnTo>
                    <a:pt x="88" y="2"/>
                  </a:lnTo>
                  <a:lnTo>
                    <a:pt x="88" y="4"/>
                  </a:lnTo>
                  <a:lnTo>
                    <a:pt x="87" y="4"/>
                  </a:lnTo>
                  <a:lnTo>
                    <a:pt x="87" y="5"/>
                  </a:lnTo>
                  <a:lnTo>
                    <a:pt x="87" y="7"/>
                  </a:lnTo>
                  <a:lnTo>
                    <a:pt x="85" y="9"/>
                  </a:lnTo>
                  <a:lnTo>
                    <a:pt x="85" y="10"/>
                  </a:lnTo>
                  <a:lnTo>
                    <a:pt x="83" y="10"/>
                  </a:lnTo>
                  <a:lnTo>
                    <a:pt x="82" y="12"/>
                  </a:lnTo>
                  <a:lnTo>
                    <a:pt x="82" y="14"/>
                  </a:lnTo>
                  <a:lnTo>
                    <a:pt x="80" y="15"/>
                  </a:lnTo>
                  <a:lnTo>
                    <a:pt x="80" y="17"/>
                  </a:lnTo>
                  <a:lnTo>
                    <a:pt x="78" y="19"/>
                  </a:lnTo>
                  <a:lnTo>
                    <a:pt x="77" y="20"/>
                  </a:lnTo>
                  <a:lnTo>
                    <a:pt x="77" y="22"/>
                  </a:lnTo>
                  <a:lnTo>
                    <a:pt x="75" y="24"/>
                  </a:lnTo>
                  <a:lnTo>
                    <a:pt x="73" y="25"/>
                  </a:lnTo>
                  <a:lnTo>
                    <a:pt x="72" y="27"/>
                  </a:lnTo>
                  <a:lnTo>
                    <a:pt x="72" y="29"/>
                  </a:lnTo>
                  <a:lnTo>
                    <a:pt x="70" y="30"/>
                  </a:lnTo>
                  <a:lnTo>
                    <a:pt x="68" y="32"/>
                  </a:lnTo>
                  <a:lnTo>
                    <a:pt x="67" y="34"/>
                  </a:lnTo>
                  <a:lnTo>
                    <a:pt x="67" y="36"/>
                  </a:lnTo>
                  <a:lnTo>
                    <a:pt x="65" y="37"/>
                  </a:lnTo>
                  <a:lnTo>
                    <a:pt x="63" y="37"/>
                  </a:lnTo>
                  <a:lnTo>
                    <a:pt x="62" y="39"/>
                  </a:lnTo>
                  <a:lnTo>
                    <a:pt x="62" y="41"/>
                  </a:lnTo>
                  <a:lnTo>
                    <a:pt x="60" y="41"/>
                  </a:lnTo>
                  <a:lnTo>
                    <a:pt x="58" y="42"/>
                  </a:lnTo>
                  <a:lnTo>
                    <a:pt x="58" y="44"/>
                  </a:lnTo>
                  <a:lnTo>
                    <a:pt x="57" y="44"/>
                  </a:lnTo>
                  <a:lnTo>
                    <a:pt x="55" y="44"/>
                  </a:lnTo>
                  <a:lnTo>
                    <a:pt x="53" y="46"/>
                  </a:lnTo>
                  <a:lnTo>
                    <a:pt x="52" y="46"/>
                  </a:lnTo>
                  <a:lnTo>
                    <a:pt x="50" y="47"/>
                  </a:lnTo>
                  <a:lnTo>
                    <a:pt x="48" y="49"/>
                  </a:lnTo>
                  <a:lnTo>
                    <a:pt x="47" y="49"/>
                  </a:lnTo>
                  <a:lnTo>
                    <a:pt x="45" y="51"/>
                  </a:lnTo>
                  <a:lnTo>
                    <a:pt x="45" y="52"/>
                  </a:lnTo>
                  <a:lnTo>
                    <a:pt x="43" y="52"/>
                  </a:lnTo>
                  <a:lnTo>
                    <a:pt x="42" y="54"/>
                  </a:lnTo>
                  <a:lnTo>
                    <a:pt x="40" y="56"/>
                  </a:lnTo>
                  <a:lnTo>
                    <a:pt x="38" y="57"/>
                  </a:lnTo>
                  <a:lnTo>
                    <a:pt x="37" y="57"/>
                  </a:lnTo>
                  <a:lnTo>
                    <a:pt x="37" y="59"/>
                  </a:lnTo>
                  <a:lnTo>
                    <a:pt x="35" y="61"/>
                  </a:lnTo>
                  <a:lnTo>
                    <a:pt x="33" y="61"/>
                  </a:lnTo>
                  <a:lnTo>
                    <a:pt x="32" y="62"/>
                  </a:lnTo>
                  <a:lnTo>
                    <a:pt x="32" y="64"/>
                  </a:lnTo>
                  <a:lnTo>
                    <a:pt x="30" y="64"/>
                  </a:lnTo>
                  <a:lnTo>
                    <a:pt x="29" y="66"/>
                  </a:lnTo>
                  <a:lnTo>
                    <a:pt x="29" y="67"/>
                  </a:lnTo>
                  <a:lnTo>
                    <a:pt x="27" y="71"/>
                  </a:lnTo>
                  <a:lnTo>
                    <a:pt x="25" y="72"/>
                  </a:lnTo>
                  <a:lnTo>
                    <a:pt x="25" y="74"/>
                  </a:lnTo>
                  <a:lnTo>
                    <a:pt x="24" y="76"/>
                  </a:lnTo>
                  <a:lnTo>
                    <a:pt x="22" y="77"/>
                  </a:lnTo>
                  <a:lnTo>
                    <a:pt x="22" y="79"/>
                  </a:lnTo>
                  <a:lnTo>
                    <a:pt x="20" y="81"/>
                  </a:lnTo>
                  <a:lnTo>
                    <a:pt x="19" y="84"/>
                  </a:lnTo>
                  <a:lnTo>
                    <a:pt x="19" y="86"/>
                  </a:lnTo>
                  <a:lnTo>
                    <a:pt x="17" y="89"/>
                  </a:lnTo>
                  <a:lnTo>
                    <a:pt x="15" y="92"/>
                  </a:lnTo>
                  <a:lnTo>
                    <a:pt x="15" y="94"/>
                  </a:lnTo>
                  <a:lnTo>
                    <a:pt x="14" y="96"/>
                  </a:lnTo>
                  <a:lnTo>
                    <a:pt x="12" y="99"/>
                  </a:lnTo>
                  <a:lnTo>
                    <a:pt x="12" y="102"/>
                  </a:lnTo>
                  <a:lnTo>
                    <a:pt x="10" y="104"/>
                  </a:lnTo>
                  <a:lnTo>
                    <a:pt x="10" y="107"/>
                  </a:lnTo>
                  <a:lnTo>
                    <a:pt x="9" y="111"/>
                  </a:lnTo>
                  <a:lnTo>
                    <a:pt x="9" y="112"/>
                  </a:lnTo>
                  <a:lnTo>
                    <a:pt x="7" y="114"/>
                  </a:lnTo>
                  <a:lnTo>
                    <a:pt x="7" y="117"/>
                  </a:lnTo>
                  <a:lnTo>
                    <a:pt x="7" y="119"/>
                  </a:lnTo>
                  <a:lnTo>
                    <a:pt x="7" y="122"/>
                  </a:lnTo>
                  <a:lnTo>
                    <a:pt x="5" y="124"/>
                  </a:lnTo>
                  <a:lnTo>
                    <a:pt x="5" y="126"/>
                  </a:lnTo>
                  <a:lnTo>
                    <a:pt x="4" y="129"/>
                  </a:lnTo>
                  <a:lnTo>
                    <a:pt x="4" y="129"/>
                  </a:lnTo>
                  <a:lnTo>
                    <a:pt x="4" y="131"/>
                  </a:lnTo>
                  <a:lnTo>
                    <a:pt x="2" y="132"/>
                  </a:lnTo>
                  <a:lnTo>
                    <a:pt x="2" y="134"/>
                  </a:lnTo>
                  <a:lnTo>
                    <a:pt x="2" y="136"/>
                  </a:lnTo>
                  <a:lnTo>
                    <a:pt x="2" y="137"/>
                  </a:lnTo>
                  <a:lnTo>
                    <a:pt x="0" y="137"/>
                  </a:lnTo>
                  <a:lnTo>
                    <a:pt x="0" y="139"/>
                  </a:lnTo>
                  <a:lnTo>
                    <a:pt x="0" y="141"/>
                  </a:lnTo>
                  <a:lnTo>
                    <a:pt x="0" y="139"/>
                  </a:lnTo>
                  <a:lnTo>
                    <a:pt x="2" y="139"/>
                  </a:lnTo>
                  <a:lnTo>
                    <a:pt x="2" y="137"/>
                  </a:lnTo>
                  <a:lnTo>
                    <a:pt x="2" y="136"/>
                  </a:lnTo>
                  <a:lnTo>
                    <a:pt x="4" y="134"/>
                  </a:lnTo>
                  <a:lnTo>
                    <a:pt x="4" y="132"/>
                  </a:lnTo>
                  <a:lnTo>
                    <a:pt x="5" y="129"/>
                  </a:lnTo>
                  <a:lnTo>
                    <a:pt x="7" y="129"/>
                  </a:lnTo>
                  <a:lnTo>
                    <a:pt x="7" y="126"/>
                  </a:lnTo>
                  <a:lnTo>
                    <a:pt x="7" y="124"/>
                  </a:lnTo>
                  <a:lnTo>
                    <a:pt x="9" y="121"/>
                  </a:lnTo>
                  <a:lnTo>
                    <a:pt x="10" y="117"/>
                  </a:lnTo>
                  <a:lnTo>
                    <a:pt x="12" y="114"/>
                  </a:lnTo>
                  <a:lnTo>
                    <a:pt x="14" y="112"/>
                  </a:lnTo>
                  <a:lnTo>
                    <a:pt x="15" y="109"/>
                  </a:lnTo>
                  <a:lnTo>
                    <a:pt x="17" y="106"/>
                  </a:lnTo>
                  <a:lnTo>
                    <a:pt x="19" y="102"/>
                  </a:lnTo>
                  <a:lnTo>
                    <a:pt x="20" y="99"/>
                  </a:lnTo>
                  <a:lnTo>
                    <a:pt x="22" y="96"/>
                  </a:lnTo>
                  <a:lnTo>
                    <a:pt x="24" y="94"/>
                  </a:lnTo>
                  <a:lnTo>
                    <a:pt x="25" y="92"/>
                  </a:lnTo>
                  <a:lnTo>
                    <a:pt x="27" y="89"/>
                  </a:lnTo>
                  <a:lnTo>
                    <a:pt x="29" y="86"/>
                  </a:lnTo>
                  <a:lnTo>
                    <a:pt x="30" y="82"/>
                  </a:lnTo>
                  <a:lnTo>
                    <a:pt x="32" y="81"/>
                  </a:lnTo>
                  <a:lnTo>
                    <a:pt x="33" y="77"/>
                  </a:lnTo>
                  <a:lnTo>
                    <a:pt x="35" y="77"/>
                  </a:lnTo>
                  <a:lnTo>
                    <a:pt x="37" y="76"/>
                  </a:lnTo>
                  <a:lnTo>
                    <a:pt x="38" y="74"/>
                  </a:lnTo>
                  <a:lnTo>
                    <a:pt x="38" y="72"/>
                  </a:lnTo>
                  <a:lnTo>
                    <a:pt x="40" y="71"/>
                  </a:lnTo>
                  <a:lnTo>
                    <a:pt x="42" y="71"/>
                  </a:lnTo>
                  <a:lnTo>
                    <a:pt x="42" y="69"/>
                  </a:lnTo>
                  <a:lnTo>
                    <a:pt x="43" y="67"/>
                  </a:lnTo>
                  <a:lnTo>
                    <a:pt x="45" y="67"/>
                  </a:lnTo>
                  <a:lnTo>
                    <a:pt x="47" y="66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2" y="61"/>
                  </a:lnTo>
                  <a:lnTo>
                    <a:pt x="53" y="61"/>
                  </a:lnTo>
                  <a:lnTo>
                    <a:pt x="55" y="61"/>
                  </a:lnTo>
                  <a:lnTo>
                    <a:pt x="57" y="59"/>
                  </a:lnTo>
                  <a:lnTo>
                    <a:pt x="58" y="57"/>
                  </a:lnTo>
                  <a:lnTo>
                    <a:pt x="60" y="56"/>
                  </a:lnTo>
                  <a:lnTo>
                    <a:pt x="62" y="54"/>
                  </a:lnTo>
                  <a:lnTo>
                    <a:pt x="63" y="52"/>
                  </a:lnTo>
                  <a:lnTo>
                    <a:pt x="65" y="51"/>
                  </a:lnTo>
                  <a:lnTo>
                    <a:pt x="67" y="49"/>
                  </a:lnTo>
                  <a:lnTo>
                    <a:pt x="68" y="47"/>
                  </a:lnTo>
                  <a:lnTo>
                    <a:pt x="70" y="46"/>
                  </a:lnTo>
                  <a:lnTo>
                    <a:pt x="72" y="44"/>
                  </a:lnTo>
                  <a:lnTo>
                    <a:pt x="73" y="44"/>
                  </a:lnTo>
                  <a:lnTo>
                    <a:pt x="75" y="42"/>
                  </a:lnTo>
                  <a:lnTo>
                    <a:pt x="75" y="41"/>
                  </a:lnTo>
                  <a:lnTo>
                    <a:pt x="77" y="39"/>
                  </a:lnTo>
                  <a:lnTo>
                    <a:pt x="78" y="37"/>
                  </a:lnTo>
                  <a:lnTo>
                    <a:pt x="80" y="37"/>
                  </a:lnTo>
                  <a:lnTo>
                    <a:pt x="80" y="36"/>
                  </a:lnTo>
                  <a:lnTo>
                    <a:pt x="82" y="34"/>
                  </a:lnTo>
                  <a:lnTo>
                    <a:pt x="83" y="32"/>
                  </a:lnTo>
                  <a:lnTo>
                    <a:pt x="85" y="30"/>
                  </a:lnTo>
                  <a:lnTo>
                    <a:pt x="85" y="29"/>
                  </a:lnTo>
                  <a:lnTo>
                    <a:pt x="87" y="27"/>
                  </a:lnTo>
                  <a:lnTo>
                    <a:pt x="87" y="27"/>
                  </a:lnTo>
                  <a:lnTo>
                    <a:pt x="88" y="25"/>
                  </a:lnTo>
                  <a:lnTo>
                    <a:pt x="88" y="24"/>
                  </a:lnTo>
                  <a:lnTo>
                    <a:pt x="88" y="22"/>
                  </a:lnTo>
                  <a:lnTo>
                    <a:pt x="88" y="20"/>
                  </a:lnTo>
                  <a:lnTo>
                    <a:pt x="88" y="19"/>
                  </a:lnTo>
                  <a:lnTo>
                    <a:pt x="90" y="19"/>
                  </a:lnTo>
                  <a:lnTo>
                    <a:pt x="90" y="17"/>
                  </a:lnTo>
                  <a:lnTo>
                    <a:pt x="90" y="15"/>
                  </a:lnTo>
                  <a:lnTo>
                    <a:pt x="92" y="14"/>
                  </a:lnTo>
                  <a:lnTo>
                    <a:pt x="92" y="12"/>
                  </a:lnTo>
                  <a:lnTo>
                    <a:pt x="93" y="10"/>
                  </a:lnTo>
                  <a:lnTo>
                    <a:pt x="93" y="10"/>
                  </a:lnTo>
                  <a:lnTo>
                    <a:pt x="93" y="9"/>
                  </a:lnTo>
                  <a:lnTo>
                    <a:pt x="95" y="9"/>
                  </a:lnTo>
                  <a:lnTo>
                    <a:pt x="95" y="7"/>
                  </a:lnTo>
                  <a:lnTo>
                    <a:pt x="95" y="5"/>
                  </a:lnTo>
                  <a:lnTo>
                    <a:pt x="95" y="4"/>
                  </a:lnTo>
                  <a:lnTo>
                    <a:pt x="97" y="4"/>
                  </a:lnTo>
                  <a:lnTo>
                    <a:pt x="97" y="2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E2B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46" name="Freeform 142"/>
            <p:cNvSpPr>
              <a:spLocks/>
            </p:cNvSpPr>
            <p:nvPr/>
          </p:nvSpPr>
          <p:spPr bwMode="auto">
            <a:xfrm>
              <a:off x="3468" y="1940"/>
              <a:ext cx="323" cy="322"/>
            </a:xfrm>
            <a:custGeom>
              <a:avLst/>
              <a:gdLst/>
              <a:ahLst/>
              <a:cxnLst>
                <a:cxn ang="0">
                  <a:pos x="63" y="17"/>
                </a:cxn>
                <a:cxn ang="0">
                  <a:pos x="37" y="57"/>
                </a:cxn>
                <a:cxn ang="0">
                  <a:pos x="10" y="102"/>
                </a:cxn>
                <a:cxn ang="0">
                  <a:pos x="0" y="150"/>
                </a:cxn>
                <a:cxn ang="0">
                  <a:pos x="7" y="197"/>
                </a:cxn>
                <a:cxn ang="0">
                  <a:pos x="19" y="225"/>
                </a:cxn>
                <a:cxn ang="0">
                  <a:pos x="30" y="240"/>
                </a:cxn>
                <a:cxn ang="0">
                  <a:pos x="50" y="262"/>
                </a:cxn>
                <a:cxn ang="0">
                  <a:pos x="77" y="276"/>
                </a:cxn>
                <a:cxn ang="0">
                  <a:pos x="102" y="279"/>
                </a:cxn>
                <a:cxn ang="0">
                  <a:pos x="128" y="279"/>
                </a:cxn>
                <a:cxn ang="0">
                  <a:pos x="148" y="279"/>
                </a:cxn>
                <a:cxn ang="0">
                  <a:pos x="176" y="284"/>
                </a:cxn>
                <a:cxn ang="0">
                  <a:pos x="215" y="287"/>
                </a:cxn>
                <a:cxn ang="0">
                  <a:pos x="251" y="292"/>
                </a:cxn>
                <a:cxn ang="0">
                  <a:pos x="276" y="299"/>
                </a:cxn>
                <a:cxn ang="0">
                  <a:pos x="298" y="309"/>
                </a:cxn>
                <a:cxn ang="0">
                  <a:pos x="319" y="319"/>
                </a:cxn>
                <a:cxn ang="0">
                  <a:pos x="319" y="317"/>
                </a:cxn>
                <a:cxn ang="0">
                  <a:pos x="304" y="307"/>
                </a:cxn>
                <a:cxn ang="0">
                  <a:pos x="288" y="297"/>
                </a:cxn>
                <a:cxn ang="0">
                  <a:pos x="271" y="292"/>
                </a:cxn>
                <a:cxn ang="0">
                  <a:pos x="251" y="286"/>
                </a:cxn>
                <a:cxn ang="0">
                  <a:pos x="236" y="276"/>
                </a:cxn>
                <a:cxn ang="0">
                  <a:pos x="228" y="261"/>
                </a:cxn>
                <a:cxn ang="0">
                  <a:pos x="220" y="244"/>
                </a:cxn>
                <a:cxn ang="0">
                  <a:pos x="216" y="239"/>
                </a:cxn>
                <a:cxn ang="0">
                  <a:pos x="216" y="257"/>
                </a:cxn>
                <a:cxn ang="0">
                  <a:pos x="213" y="274"/>
                </a:cxn>
                <a:cxn ang="0">
                  <a:pos x="200" y="279"/>
                </a:cxn>
                <a:cxn ang="0">
                  <a:pos x="188" y="276"/>
                </a:cxn>
                <a:cxn ang="0">
                  <a:pos x="183" y="259"/>
                </a:cxn>
                <a:cxn ang="0">
                  <a:pos x="175" y="240"/>
                </a:cxn>
                <a:cxn ang="0">
                  <a:pos x="168" y="224"/>
                </a:cxn>
                <a:cxn ang="0">
                  <a:pos x="168" y="235"/>
                </a:cxn>
                <a:cxn ang="0">
                  <a:pos x="168" y="264"/>
                </a:cxn>
                <a:cxn ang="0">
                  <a:pos x="158" y="274"/>
                </a:cxn>
                <a:cxn ang="0">
                  <a:pos x="148" y="257"/>
                </a:cxn>
                <a:cxn ang="0">
                  <a:pos x="143" y="242"/>
                </a:cxn>
                <a:cxn ang="0">
                  <a:pos x="138" y="227"/>
                </a:cxn>
                <a:cxn ang="0">
                  <a:pos x="137" y="229"/>
                </a:cxn>
                <a:cxn ang="0">
                  <a:pos x="138" y="250"/>
                </a:cxn>
                <a:cxn ang="0">
                  <a:pos x="132" y="266"/>
                </a:cxn>
                <a:cxn ang="0">
                  <a:pos x="113" y="262"/>
                </a:cxn>
                <a:cxn ang="0">
                  <a:pos x="98" y="266"/>
                </a:cxn>
                <a:cxn ang="0">
                  <a:pos x="78" y="262"/>
                </a:cxn>
                <a:cxn ang="0">
                  <a:pos x="57" y="254"/>
                </a:cxn>
                <a:cxn ang="0">
                  <a:pos x="37" y="239"/>
                </a:cxn>
                <a:cxn ang="0">
                  <a:pos x="22" y="217"/>
                </a:cxn>
                <a:cxn ang="0">
                  <a:pos x="14" y="194"/>
                </a:cxn>
                <a:cxn ang="0">
                  <a:pos x="14" y="172"/>
                </a:cxn>
                <a:cxn ang="0">
                  <a:pos x="27" y="157"/>
                </a:cxn>
                <a:cxn ang="0">
                  <a:pos x="15" y="150"/>
                </a:cxn>
                <a:cxn ang="0">
                  <a:pos x="15" y="135"/>
                </a:cxn>
                <a:cxn ang="0">
                  <a:pos x="20" y="115"/>
                </a:cxn>
                <a:cxn ang="0">
                  <a:pos x="33" y="99"/>
                </a:cxn>
                <a:cxn ang="0">
                  <a:pos x="42" y="77"/>
                </a:cxn>
                <a:cxn ang="0">
                  <a:pos x="53" y="47"/>
                </a:cxn>
                <a:cxn ang="0">
                  <a:pos x="68" y="15"/>
                </a:cxn>
              </a:cxnLst>
              <a:rect l="0" t="0" r="r" b="b"/>
              <a:pathLst>
                <a:path w="323" h="322">
                  <a:moveTo>
                    <a:pt x="75" y="0"/>
                  </a:moveTo>
                  <a:lnTo>
                    <a:pt x="73" y="0"/>
                  </a:lnTo>
                  <a:lnTo>
                    <a:pt x="73" y="2"/>
                  </a:lnTo>
                  <a:lnTo>
                    <a:pt x="73" y="4"/>
                  </a:lnTo>
                  <a:lnTo>
                    <a:pt x="72" y="5"/>
                  </a:lnTo>
                  <a:lnTo>
                    <a:pt x="70" y="7"/>
                  </a:lnTo>
                  <a:lnTo>
                    <a:pt x="68" y="9"/>
                  </a:lnTo>
                  <a:lnTo>
                    <a:pt x="67" y="12"/>
                  </a:lnTo>
                  <a:lnTo>
                    <a:pt x="65" y="15"/>
                  </a:lnTo>
                  <a:lnTo>
                    <a:pt x="63" y="17"/>
                  </a:lnTo>
                  <a:lnTo>
                    <a:pt x="62" y="20"/>
                  </a:lnTo>
                  <a:lnTo>
                    <a:pt x="58" y="24"/>
                  </a:lnTo>
                  <a:lnTo>
                    <a:pt x="57" y="27"/>
                  </a:lnTo>
                  <a:lnTo>
                    <a:pt x="53" y="32"/>
                  </a:lnTo>
                  <a:lnTo>
                    <a:pt x="52" y="34"/>
                  </a:lnTo>
                  <a:lnTo>
                    <a:pt x="48" y="39"/>
                  </a:lnTo>
                  <a:lnTo>
                    <a:pt x="45" y="44"/>
                  </a:lnTo>
                  <a:lnTo>
                    <a:pt x="43" y="49"/>
                  </a:lnTo>
                  <a:lnTo>
                    <a:pt x="40" y="52"/>
                  </a:lnTo>
                  <a:lnTo>
                    <a:pt x="37" y="57"/>
                  </a:lnTo>
                  <a:lnTo>
                    <a:pt x="35" y="62"/>
                  </a:lnTo>
                  <a:lnTo>
                    <a:pt x="32" y="65"/>
                  </a:lnTo>
                  <a:lnTo>
                    <a:pt x="28" y="70"/>
                  </a:lnTo>
                  <a:lnTo>
                    <a:pt x="27" y="75"/>
                  </a:lnTo>
                  <a:lnTo>
                    <a:pt x="23" y="80"/>
                  </a:lnTo>
                  <a:lnTo>
                    <a:pt x="20" y="84"/>
                  </a:lnTo>
                  <a:lnTo>
                    <a:pt x="19" y="89"/>
                  </a:lnTo>
                  <a:lnTo>
                    <a:pt x="15" y="94"/>
                  </a:lnTo>
                  <a:lnTo>
                    <a:pt x="14" y="99"/>
                  </a:lnTo>
                  <a:lnTo>
                    <a:pt x="10" y="102"/>
                  </a:lnTo>
                  <a:lnTo>
                    <a:pt x="9" y="107"/>
                  </a:lnTo>
                  <a:lnTo>
                    <a:pt x="7" y="112"/>
                  </a:lnTo>
                  <a:lnTo>
                    <a:pt x="5" y="115"/>
                  </a:lnTo>
                  <a:lnTo>
                    <a:pt x="4" y="120"/>
                  </a:lnTo>
                  <a:lnTo>
                    <a:pt x="2" y="125"/>
                  </a:lnTo>
                  <a:lnTo>
                    <a:pt x="2" y="130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4"/>
                  </a:lnTo>
                  <a:lnTo>
                    <a:pt x="0" y="150"/>
                  </a:lnTo>
                  <a:lnTo>
                    <a:pt x="0" y="154"/>
                  </a:lnTo>
                  <a:lnTo>
                    <a:pt x="0" y="159"/>
                  </a:lnTo>
                  <a:lnTo>
                    <a:pt x="0" y="164"/>
                  </a:lnTo>
                  <a:lnTo>
                    <a:pt x="2" y="169"/>
                  </a:lnTo>
                  <a:lnTo>
                    <a:pt x="2" y="174"/>
                  </a:lnTo>
                  <a:lnTo>
                    <a:pt x="4" y="179"/>
                  </a:lnTo>
                  <a:lnTo>
                    <a:pt x="4" y="184"/>
                  </a:lnTo>
                  <a:lnTo>
                    <a:pt x="5" y="187"/>
                  </a:lnTo>
                  <a:lnTo>
                    <a:pt x="7" y="192"/>
                  </a:lnTo>
                  <a:lnTo>
                    <a:pt x="7" y="197"/>
                  </a:lnTo>
                  <a:lnTo>
                    <a:pt x="9" y="200"/>
                  </a:lnTo>
                  <a:lnTo>
                    <a:pt x="10" y="204"/>
                  </a:lnTo>
                  <a:lnTo>
                    <a:pt x="12" y="207"/>
                  </a:lnTo>
                  <a:lnTo>
                    <a:pt x="12" y="212"/>
                  </a:lnTo>
                  <a:lnTo>
                    <a:pt x="14" y="215"/>
                  </a:lnTo>
                  <a:lnTo>
                    <a:pt x="15" y="217"/>
                  </a:lnTo>
                  <a:lnTo>
                    <a:pt x="15" y="219"/>
                  </a:lnTo>
                  <a:lnTo>
                    <a:pt x="17" y="222"/>
                  </a:lnTo>
                  <a:lnTo>
                    <a:pt x="17" y="224"/>
                  </a:lnTo>
                  <a:lnTo>
                    <a:pt x="19" y="225"/>
                  </a:lnTo>
                  <a:lnTo>
                    <a:pt x="19" y="227"/>
                  </a:lnTo>
                  <a:lnTo>
                    <a:pt x="20" y="229"/>
                  </a:lnTo>
                  <a:lnTo>
                    <a:pt x="20" y="230"/>
                  </a:lnTo>
                  <a:lnTo>
                    <a:pt x="22" y="232"/>
                  </a:lnTo>
                  <a:lnTo>
                    <a:pt x="23" y="234"/>
                  </a:lnTo>
                  <a:lnTo>
                    <a:pt x="23" y="234"/>
                  </a:lnTo>
                  <a:lnTo>
                    <a:pt x="25" y="235"/>
                  </a:lnTo>
                  <a:lnTo>
                    <a:pt x="27" y="237"/>
                  </a:lnTo>
                  <a:lnTo>
                    <a:pt x="28" y="239"/>
                  </a:lnTo>
                  <a:lnTo>
                    <a:pt x="30" y="240"/>
                  </a:lnTo>
                  <a:lnTo>
                    <a:pt x="32" y="242"/>
                  </a:lnTo>
                  <a:lnTo>
                    <a:pt x="33" y="245"/>
                  </a:lnTo>
                  <a:lnTo>
                    <a:pt x="35" y="247"/>
                  </a:lnTo>
                  <a:lnTo>
                    <a:pt x="37" y="249"/>
                  </a:lnTo>
                  <a:lnTo>
                    <a:pt x="38" y="250"/>
                  </a:lnTo>
                  <a:lnTo>
                    <a:pt x="42" y="252"/>
                  </a:lnTo>
                  <a:lnTo>
                    <a:pt x="43" y="256"/>
                  </a:lnTo>
                  <a:lnTo>
                    <a:pt x="45" y="257"/>
                  </a:lnTo>
                  <a:lnTo>
                    <a:pt x="48" y="259"/>
                  </a:lnTo>
                  <a:lnTo>
                    <a:pt x="50" y="262"/>
                  </a:lnTo>
                  <a:lnTo>
                    <a:pt x="53" y="264"/>
                  </a:lnTo>
                  <a:lnTo>
                    <a:pt x="55" y="266"/>
                  </a:lnTo>
                  <a:lnTo>
                    <a:pt x="58" y="267"/>
                  </a:lnTo>
                  <a:lnTo>
                    <a:pt x="60" y="269"/>
                  </a:lnTo>
                  <a:lnTo>
                    <a:pt x="63" y="271"/>
                  </a:lnTo>
                  <a:lnTo>
                    <a:pt x="67" y="272"/>
                  </a:lnTo>
                  <a:lnTo>
                    <a:pt x="68" y="272"/>
                  </a:lnTo>
                  <a:lnTo>
                    <a:pt x="72" y="274"/>
                  </a:lnTo>
                  <a:lnTo>
                    <a:pt x="73" y="276"/>
                  </a:lnTo>
                  <a:lnTo>
                    <a:pt x="77" y="276"/>
                  </a:lnTo>
                  <a:lnTo>
                    <a:pt x="78" y="277"/>
                  </a:lnTo>
                  <a:lnTo>
                    <a:pt x="80" y="277"/>
                  </a:lnTo>
                  <a:lnTo>
                    <a:pt x="83" y="277"/>
                  </a:lnTo>
                  <a:lnTo>
                    <a:pt x="85" y="279"/>
                  </a:lnTo>
                  <a:lnTo>
                    <a:pt x="88" y="279"/>
                  </a:lnTo>
                  <a:lnTo>
                    <a:pt x="90" y="279"/>
                  </a:lnTo>
                  <a:lnTo>
                    <a:pt x="93" y="279"/>
                  </a:lnTo>
                  <a:lnTo>
                    <a:pt x="97" y="279"/>
                  </a:lnTo>
                  <a:lnTo>
                    <a:pt x="98" y="279"/>
                  </a:lnTo>
                  <a:lnTo>
                    <a:pt x="102" y="279"/>
                  </a:lnTo>
                  <a:lnTo>
                    <a:pt x="105" y="279"/>
                  </a:lnTo>
                  <a:lnTo>
                    <a:pt x="107" y="279"/>
                  </a:lnTo>
                  <a:lnTo>
                    <a:pt x="110" y="279"/>
                  </a:lnTo>
                  <a:lnTo>
                    <a:pt x="113" y="279"/>
                  </a:lnTo>
                  <a:lnTo>
                    <a:pt x="115" y="279"/>
                  </a:lnTo>
                  <a:lnTo>
                    <a:pt x="118" y="279"/>
                  </a:lnTo>
                  <a:lnTo>
                    <a:pt x="120" y="279"/>
                  </a:lnTo>
                  <a:lnTo>
                    <a:pt x="123" y="279"/>
                  </a:lnTo>
                  <a:lnTo>
                    <a:pt x="127" y="279"/>
                  </a:lnTo>
                  <a:lnTo>
                    <a:pt x="128" y="279"/>
                  </a:lnTo>
                  <a:lnTo>
                    <a:pt x="130" y="279"/>
                  </a:lnTo>
                  <a:lnTo>
                    <a:pt x="133" y="279"/>
                  </a:lnTo>
                  <a:lnTo>
                    <a:pt x="135" y="279"/>
                  </a:lnTo>
                  <a:lnTo>
                    <a:pt x="138" y="279"/>
                  </a:lnTo>
                  <a:lnTo>
                    <a:pt x="140" y="279"/>
                  </a:lnTo>
                  <a:lnTo>
                    <a:pt x="142" y="279"/>
                  </a:lnTo>
                  <a:lnTo>
                    <a:pt x="143" y="279"/>
                  </a:lnTo>
                  <a:lnTo>
                    <a:pt x="145" y="279"/>
                  </a:lnTo>
                  <a:lnTo>
                    <a:pt x="147" y="279"/>
                  </a:lnTo>
                  <a:lnTo>
                    <a:pt x="148" y="279"/>
                  </a:lnTo>
                  <a:lnTo>
                    <a:pt x="150" y="279"/>
                  </a:lnTo>
                  <a:lnTo>
                    <a:pt x="151" y="281"/>
                  </a:lnTo>
                  <a:lnTo>
                    <a:pt x="153" y="281"/>
                  </a:lnTo>
                  <a:lnTo>
                    <a:pt x="156" y="281"/>
                  </a:lnTo>
                  <a:lnTo>
                    <a:pt x="158" y="282"/>
                  </a:lnTo>
                  <a:lnTo>
                    <a:pt x="161" y="284"/>
                  </a:lnTo>
                  <a:lnTo>
                    <a:pt x="165" y="284"/>
                  </a:lnTo>
                  <a:lnTo>
                    <a:pt x="170" y="284"/>
                  </a:lnTo>
                  <a:lnTo>
                    <a:pt x="173" y="284"/>
                  </a:lnTo>
                  <a:lnTo>
                    <a:pt x="176" y="284"/>
                  </a:lnTo>
                  <a:lnTo>
                    <a:pt x="180" y="286"/>
                  </a:lnTo>
                  <a:lnTo>
                    <a:pt x="185" y="286"/>
                  </a:lnTo>
                  <a:lnTo>
                    <a:pt x="188" y="286"/>
                  </a:lnTo>
                  <a:lnTo>
                    <a:pt x="191" y="286"/>
                  </a:lnTo>
                  <a:lnTo>
                    <a:pt x="196" y="287"/>
                  </a:lnTo>
                  <a:lnTo>
                    <a:pt x="200" y="287"/>
                  </a:lnTo>
                  <a:lnTo>
                    <a:pt x="203" y="287"/>
                  </a:lnTo>
                  <a:lnTo>
                    <a:pt x="206" y="287"/>
                  </a:lnTo>
                  <a:lnTo>
                    <a:pt x="211" y="287"/>
                  </a:lnTo>
                  <a:lnTo>
                    <a:pt x="215" y="287"/>
                  </a:lnTo>
                  <a:lnTo>
                    <a:pt x="218" y="289"/>
                  </a:lnTo>
                  <a:lnTo>
                    <a:pt x="223" y="289"/>
                  </a:lnTo>
                  <a:lnTo>
                    <a:pt x="226" y="289"/>
                  </a:lnTo>
                  <a:lnTo>
                    <a:pt x="230" y="289"/>
                  </a:lnTo>
                  <a:lnTo>
                    <a:pt x="233" y="289"/>
                  </a:lnTo>
                  <a:lnTo>
                    <a:pt x="238" y="291"/>
                  </a:lnTo>
                  <a:lnTo>
                    <a:pt x="240" y="291"/>
                  </a:lnTo>
                  <a:lnTo>
                    <a:pt x="243" y="291"/>
                  </a:lnTo>
                  <a:lnTo>
                    <a:pt x="246" y="291"/>
                  </a:lnTo>
                  <a:lnTo>
                    <a:pt x="251" y="292"/>
                  </a:lnTo>
                  <a:lnTo>
                    <a:pt x="255" y="292"/>
                  </a:lnTo>
                  <a:lnTo>
                    <a:pt x="258" y="294"/>
                  </a:lnTo>
                  <a:lnTo>
                    <a:pt x="261" y="294"/>
                  </a:lnTo>
                  <a:lnTo>
                    <a:pt x="265" y="296"/>
                  </a:lnTo>
                  <a:lnTo>
                    <a:pt x="268" y="296"/>
                  </a:lnTo>
                  <a:lnTo>
                    <a:pt x="270" y="297"/>
                  </a:lnTo>
                  <a:lnTo>
                    <a:pt x="271" y="297"/>
                  </a:lnTo>
                  <a:lnTo>
                    <a:pt x="273" y="297"/>
                  </a:lnTo>
                  <a:lnTo>
                    <a:pt x="275" y="299"/>
                  </a:lnTo>
                  <a:lnTo>
                    <a:pt x="276" y="299"/>
                  </a:lnTo>
                  <a:lnTo>
                    <a:pt x="278" y="301"/>
                  </a:lnTo>
                  <a:lnTo>
                    <a:pt x="279" y="301"/>
                  </a:lnTo>
                  <a:lnTo>
                    <a:pt x="283" y="301"/>
                  </a:lnTo>
                  <a:lnTo>
                    <a:pt x="284" y="302"/>
                  </a:lnTo>
                  <a:lnTo>
                    <a:pt x="286" y="302"/>
                  </a:lnTo>
                  <a:lnTo>
                    <a:pt x="289" y="304"/>
                  </a:lnTo>
                  <a:lnTo>
                    <a:pt x="291" y="306"/>
                  </a:lnTo>
                  <a:lnTo>
                    <a:pt x="294" y="306"/>
                  </a:lnTo>
                  <a:lnTo>
                    <a:pt x="296" y="307"/>
                  </a:lnTo>
                  <a:lnTo>
                    <a:pt x="298" y="309"/>
                  </a:lnTo>
                  <a:lnTo>
                    <a:pt x="301" y="311"/>
                  </a:lnTo>
                  <a:lnTo>
                    <a:pt x="303" y="312"/>
                  </a:lnTo>
                  <a:lnTo>
                    <a:pt x="306" y="312"/>
                  </a:lnTo>
                  <a:lnTo>
                    <a:pt x="308" y="314"/>
                  </a:lnTo>
                  <a:lnTo>
                    <a:pt x="309" y="316"/>
                  </a:lnTo>
                  <a:lnTo>
                    <a:pt x="313" y="316"/>
                  </a:lnTo>
                  <a:lnTo>
                    <a:pt x="314" y="317"/>
                  </a:lnTo>
                  <a:lnTo>
                    <a:pt x="316" y="317"/>
                  </a:lnTo>
                  <a:lnTo>
                    <a:pt x="318" y="317"/>
                  </a:lnTo>
                  <a:lnTo>
                    <a:pt x="319" y="319"/>
                  </a:lnTo>
                  <a:lnTo>
                    <a:pt x="321" y="319"/>
                  </a:lnTo>
                  <a:lnTo>
                    <a:pt x="321" y="321"/>
                  </a:lnTo>
                  <a:lnTo>
                    <a:pt x="323" y="321"/>
                  </a:lnTo>
                  <a:lnTo>
                    <a:pt x="323" y="322"/>
                  </a:lnTo>
                  <a:lnTo>
                    <a:pt x="323" y="321"/>
                  </a:lnTo>
                  <a:lnTo>
                    <a:pt x="321" y="321"/>
                  </a:lnTo>
                  <a:lnTo>
                    <a:pt x="321" y="319"/>
                  </a:lnTo>
                  <a:lnTo>
                    <a:pt x="321" y="319"/>
                  </a:lnTo>
                  <a:lnTo>
                    <a:pt x="319" y="317"/>
                  </a:lnTo>
                  <a:lnTo>
                    <a:pt x="319" y="317"/>
                  </a:lnTo>
                  <a:lnTo>
                    <a:pt x="318" y="317"/>
                  </a:lnTo>
                  <a:lnTo>
                    <a:pt x="316" y="316"/>
                  </a:lnTo>
                  <a:lnTo>
                    <a:pt x="314" y="316"/>
                  </a:lnTo>
                  <a:lnTo>
                    <a:pt x="313" y="314"/>
                  </a:lnTo>
                  <a:lnTo>
                    <a:pt x="313" y="312"/>
                  </a:lnTo>
                  <a:lnTo>
                    <a:pt x="311" y="311"/>
                  </a:lnTo>
                  <a:lnTo>
                    <a:pt x="309" y="311"/>
                  </a:lnTo>
                  <a:lnTo>
                    <a:pt x="308" y="309"/>
                  </a:lnTo>
                  <a:lnTo>
                    <a:pt x="306" y="307"/>
                  </a:lnTo>
                  <a:lnTo>
                    <a:pt x="304" y="307"/>
                  </a:lnTo>
                  <a:lnTo>
                    <a:pt x="303" y="306"/>
                  </a:lnTo>
                  <a:lnTo>
                    <a:pt x="301" y="304"/>
                  </a:lnTo>
                  <a:lnTo>
                    <a:pt x="299" y="302"/>
                  </a:lnTo>
                  <a:lnTo>
                    <a:pt x="298" y="302"/>
                  </a:lnTo>
                  <a:lnTo>
                    <a:pt x="296" y="301"/>
                  </a:lnTo>
                  <a:lnTo>
                    <a:pt x="294" y="301"/>
                  </a:lnTo>
                  <a:lnTo>
                    <a:pt x="293" y="301"/>
                  </a:lnTo>
                  <a:lnTo>
                    <a:pt x="291" y="299"/>
                  </a:lnTo>
                  <a:lnTo>
                    <a:pt x="289" y="299"/>
                  </a:lnTo>
                  <a:lnTo>
                    <a:pt x="288" y="297"/>
                  </a:lnTo>
                  <a:lnTo>
                    <a:pt x="286" y="297"/>
                  </a:lnTo>
                  <a:lnTo>
                    <a:pt x="284" y="296"/>
                  </a:lnTo>
                  <a:lnTo>
                    <a:pt x="283" y="296"/>
                  </a:lnTo>
                  <a:lnTo>
                    <a:pt x="281" y="296"/>
                  </a:lnTo>
                  <a:lnTo>
                    <a:pt x="279" y="294"/>
                  </a:lnTo>
                  <a:lnTo>
                    <a:pt x="278" y="294"/>
                  </a:lnTo>
                  <a:lnTo>
                    <a:pt x="276" y="294"/>
                  </a:lnTo>
                  <a:lnTo>
                    <a:pt x="275" y="292"/>
                  </a:lnTo>
                  <a:lnTo>
                    <a:pt x="273" y="292"/>
                  </a:lnTo>
                  <a:lnTo>
                    <a:pt x="271" y="292"/>
                  </a:lnTo>
                  <a:lnTo>
                    <a:pt x="270" y="291"/>
                  </a:lnTo>
                  <a:lnTo>
                    <a:pt x="266" y="291"/>
                  </a:lnTo>
                  <a:lnTo>
                    <a:pt x="265" y="289"/>
                  </a:lnTo>
                  <a:lnTo>
                    <a:pt x="263" y="289"/>
                  </a:lnTo>
                  <a:lnTo>
                    <a:pt x="261" y="289"/>
                  </a:lnTo>
                  <a:lnTo>
                    <a:pt x="260" y="287"/>
                  </a:lnTo>
                  <a:lnTo>
                    <a:pt x="258" y="287"/>
                  </a:lnTo>
                  <a:lnTo>
                    <a:pt x="256" y="286"/>
                  </a:lnTo>
                  <a:lnTo>
                    <a:pt x="253" y="286"/>
                  </a:lnTo>
                  <a:lnTo>
                    <a:pt x="251" y="286"/>
                  </a:lnTo>
                  <a:lnTo>
                    <a:pt x="250" y="284"/>
                  </a:lnTo>
                  <a:lnTo>
                    <a:pt x="248" y="284"/>
                  </a:lnTo>
                  <a:lnTo>
                    <a:pt x="246" y="284"/>
                  </a:lnTo>
                  <a:lnTo>
                    <a:pt x="245" y="284"/>
                  </a:lnTo>
                  <a:lnTo>
                    <a:pt x="243" y="282"/>
                  </a:lnTo>
                  <a:lnTo>
                    <a:pt x="241" y="281"/>
                  </a:lnTo>
                  <a:lnTo>
                    <a:pt x="240" y="281"/>
                  </a:lnTo>
                  <a:lnTo>
                    <a:pt x="240" y="279"/>
                  </a:lnTo>
                  <a:lnTo>
                    <a:pt x="238" y="277"/>
                  </a:lnTo>
                  <a:lnTo>
                    <a:pt x="236" y="276"/>
                  </a:lnTo>
                  <a:lnTo>
                    <a:pt x="236" y="274"/>
                  </a:lnTo>
                  <a:lnTo>
                    <a:pt x="235" y="272"/>
                  </a:lnTo>
                  <a:lnTo>
                    <a:pt x="233" y="271"/>
                  </a:lnTo>
                  <a:lnTo>
                    <a:pt x="233" y="269"/>
                  </a:lnTo>
                  <a:lnTo>
                    <a:pt x="231" y="267"/>
                  </a:lnTo>
                  <a:lnTo>
                    <a:pt x="231" y="267"/>
                  </a:lnTo>
                  <a:lnTo>
                    <a:pt x="230" y="266"/>
                  </a:lnTo>
                  <a:lnTo>
                    <a:pt x="230" y="264"/>
                  </a:lnTo>
                  <a:lnTo>
                    <a:pt x="228" y="262"/>
                  </a:lnTo>
                  <a:lnTo>
                    <a:pt x="228" y="261"/>
                  </a:lnTo>
                  <a:lnTo>
                    <a:pt x="226" y="259"/>
                  </a:lnTo>
                  <a:lnTo>
                    <a:pt x="226" y="257"/>
                  </a:lnTo>
                  <a:lnTo>
                    <a:pt x="225" y="254"/>
                  </a:lnTo>
                  <a:lnTo>
                    <a:pt x="225" y="252"/>
                  </a:lnTo>
                  <a:lnTo>
                    <a:pt x="223" y="250"/>
                  </a:lnTo>
                  <a:lnTo>
                    <a:pt x="223" y="250"/>
                  </a:lnTo>
                  <a:lnTo>
                    <a:pt x="221" y="249"/>
                  </a:lnTo>
                  <a:lnTo>
                    <a:pt x="221" y="247"/>
                  </a:lnTo>
                  <a:lnTo>
                    <a:pt x="220" y="245"/>
                  </a:lnTo>
                  <a:lnTo>
                    <a:pt x="220" y="244"/>
                  </a:lnTo>
                  <a:lnTo>
                    <a:pt x="218" y="242"/>
                  </a:lnTo>
                  <a:lnTo>
                    <a:pt x="218" y="240"/>
                  </a:lnTo>
                  <a:lnTo>
                    <a:pt x="216" y="239"/>
                  </a:lnTo>
                  <a:lnTo>
                    <a:pt x="216" y="237"/>
                  </a:lnTo>
                  <a:lnTo>
                    <a:pt x="216" y="235"/>
                  </a:lnTo>
                  <a:lnTo>
                    <a:pt x="215" y="235"/>
                  </a:lnTo>
                  <a:lnTo>
                    <a:pt x="215" y="234"/>
                  </a:lnTo>
                  <a:lnTo>
                    <a:pt x="215" y="235"/>
                  </a:lnTo>
                  <a:lnTo>
                    <a:pt x="215" y="237"/>
                  </a:lnTo>
                  <a:lnTo>
                    <a:pt x="216" y="239"/>
                  </a:lnTo>
                  <a:lnTo>
                    <a:pt x="216" y="240"/>
                  </a:lnTo>
                  <a:lnTo>
                    <a:pt x="216" y="242"/>
                  </a:lnTo>
                  <a:lnTo>
                    <a:pt x="216" y="244"/>
                  </a:lnTo>
                  <a:lnTo>
                    <a:pt x="216" y="245"/>
                  </a:lnTo>
                  <a:lnTo>
                    <a:pt x="216" y="247"/>
                  </a:lnTo>
                  <a:lnTo>
                    <a:pt x="216" y="250"/>
                  </a:lnTo>
                  <a:lnTo>
                    <a:pt x="216" y="250"/>
                  </a:lnTo>
                  <a:lnTo>
                    <a:pt x="216" y="252"/>
                  </a:lnTo>
                  <a:lnTo>
                    <a:pt x="216" y="254"/>
                  </a:lnTo>
                  <a:lnTo>
                    <a:pt x="216" y="257"/>
                  </a:lnTo>
                  <a:lnTo>
                    <a:pt x="216" y="259"/>
                  </a:lnTo>
                  <a:lnTo>
                    <a:pt x="216" y="261"/>
                  </a:lnTo>
                  <a:lnTo>
                    <a:pt x="216" y="262"/>
                  </a:lnTo>
                  <a:lnTo>
                    <a:pt x="216" y="264"/>
                  </a:lnTo>
                  <a:lnTo>
                    <a:pt x="216" y="267"/>
                  </a:lnTo>
                  <a:lnTo>
                    <a:pt x="216" y="267"/>
                  </a:lnTo>
                  <a:lnTo>
                    <a:pt x="216" y="269"/>
                  </a:lnTo>
                  <a:lnTo>
                    <a:pt x="216" y="271"/>
                  </a:lnTo>
                  <a:lnTo>
                    <a:pt x="215" y="272"/>
                  </a:lnTo>
                  <a:lnTo>
                    <a:pt x="213" y="274"/>
                  </a:lnTo>
                  <a:lnTo>
                    <a:pt x="213" y="276"/>
                  </a:lnTo>
                  <a:lnTo>
                    <a:pt x="211" y="276"/>
                  </a:lnTo>
                  <a:lnTo>
                    <a:pt x="211" y="277"/>
                  </a:lnTo>
                  <a:lnTo>
                    <a:pt x="210" y="277"/>
                  </a:lnTo>
                  <a:lnTo>
                    <a:pt x="208" y="277"/>
                  </a:lnTo>
                  <a:lnTo>
                    <a:pt x="206" y="279"/>
                  </a:lnTo>
                  <a:lnTo>
                    <a:pt x="205" y="279"/>
                  </a:lnTo>
                  <a:lnTo>
                    <a:pt x="203" y="279"/>
                  </a:lnTo>
                  <a:lnTo>
                    <a:pt x="201" y="279"/>
                  </a:lnTo>
                  <a:lnTo>
                    <a:pt x="200" y="279"/>
                  </a:lnTo>
                  <a:lnTo>
                    <a:pt x="198" y="281"/>
                  </a:lnTo>
                  <a:lnTo>
                    <a:pt x="196" y="281"/>
                  </a:lnTo>
                  <a:lnTo>
                    <a:pt x="195" y="281"/>
                  </a:lnTo>
                  <a:lnTo>
                    <a:pt x="195" y="279"/>
                  </a:lnTo>
                  <a:lnTo>
                    <a:pt x="193" y="279"/>
                  </a:lnTo>
                  <a:lnTo>
                    <a:pt x="191" y="279"/>
                  </a:lnTo>
                  <a:lnTo>
                    <a:pt x="190" y="279"/>
                  </a:lnTo>
                  <a:lnTo>
                    <a:pt x="190" y="277"/>
                  </a:lnTo>
                  <a:lnTo>
                    <a:pt x="188" y="277"/>
                  </a:lnTo>
                  <a:lnTo>
                    <a:pt x="188" y="276"/>
                  </a:lnTo>
                  <a:lnTo>
                    <a:pt x="186" y="274"/>
                  </a:lnTo>
                  <a:lnTo>
                    <a:pt x="186" y="272"/>
                  </a:lnTo>
                  <a:lnTo>
                    <a:pt x="185" y="271"/>
                  </a:lnTo>
                  <a:lnTo>
                    <a:pt x="185" y="269"/>
                  </a:lnTo>
                  <a:lnTo>
                    <a:pt x="185" y="267"/>
                  </a:lnTo>
                  <a:lnTo>
                    <a:pt x="185" y="267"/>
                  </a:lnTo>
                  <a:lnTo>
                    <a:pt x="185" y="266"/>
                  </a:lnTo>
                  <a:lnTo>
                    <a:pt x="183" y="264"/>
                  </a:lnTo>
                  <a:lnTo>
                    <a:pt x="183" y="262"/>
                  </a:lnTo>
                  <a:lnTo>
                    <a:pt x="183" y="259"/>
                  </a:lnTo>
                  <a:lnTo>
                    <a:pt x="181" y="257"/>
                  </a:lnTo>
                  <a:lnTo>
                    <a:pt x="181" y="256"/>
                  </a:lnTo>
                  <a:lnTo>
                    <a:pt x="181" y="254"/>
                  </a:lnTo>
                  <a:lnTo>
                    <a:pt x="180" y="252"/>
                  </a:lnTo>
                  <a:lnTo>
                    <a:pt x="180" y="250"/>
                  </a:lnTo>
                  <a:lnTo>
                    <a:pt x="178" y="249"/>
                  </a:lnTo>
                  <a:lnTo>
                    <a:pt x="178" y="247"/>
                  </a:lnTo>
                  <a:lnTo>
                    <a:pt x="176" y="244"/>
                  </a:lnTo>
                  <a:lnTo>
                    <a:pt x="176" y="242"/>
                  </a:lnTo>
                  <a:lnTo>
                    <a:pt x="175" y="240"/>
                  </a:lnTo>
                  <a:lnTo>
                    <a:pt x="175" y="237"/>
                  </a:lnTo>
                  <a:lnTo>
                    <a:pt x="175" y="235"/>
                  </a:lnTo>
                  <a:lnTo>
                    <a:pt x="173" y="234"/>
                  </a:lnTo>
                  <a:lnTo>
                    <a:pt x="173" y="234"/>
                  </a:lnTo>
                  <a:lnTo>
                    <a:pt x="171" y="232"/>
                  </a:lnTo>
                  <a:lnTo>
                    <a:pt x="171" y="230"/>
                  </a:lnTo>
                  <a:lnTo>
                    <a:pt x="170" y="229"/>
                  </a:lnTo>
                  <a:lnTo>
                    <a:pt x="170" y="227"/>
                  </a:lnTo>
                  <a:lnTo>
                    <a:pt x="170" y="225"/>
                  </a:lnTo>
                  <a:lnTo>
                    <a:pt x="168" y="224"/>
                  </a:lnTo>
                  <a:lnTo>
                    <a:pt x="168" y="222"/>
                  </a:lnTo>
                  <a:lnTo>
                    <a:pt x="168" y="220"/>
                  </a:lnTo>
                  <a:lnTo>
                    <a:pt x="168" y="222"/>
                  </a:lnTo>
                  <a:lnTo>
                    <a:pt x="168" y="224"/>
                  </a:lnTo>
                  <a:lnTo>
                    <a:pt x="168" y="225"/>
                  </a:lnTo>
                  <a:lnTo>
                    <a:pt x="168" y="227"/>
                  </a:lnTo>
                  <a:lnTo>
                    <a:pt x="168" y="229"/>
                  </a:lnTo>
                  <a:lnTo>
                    <a:pt x="168" y="230"/>
                  </a:lnTo>
                  <a:lnTo>
                    <a:pt x="168" y="234"/>
                  </a:lnTo>
                  <a:lnTo>
                    <a:pt x="168" y="235"/>
                  </a:lnTo>
                  <a:lnTo>
                    <a:pt x="168" y="237"/>
                  </a:lnTo>
                  <a:lnTo>
                    <a:pt x="168" y="240"/>
                  </a:lnTo>
                  <a:lnTo>
                    <a:pt x="168" y="244"/>
                  </a:lnTo>
                  <a:lnTo>
                    <a:pt x="168" y="247"/>
                  </a:lnTo>
                  <a:lnTo>
                    <a:pt x="168" y="250"/>
                  </a:lnTo>
                  <a:lnTo>
                    <a:pt x="168" y="252"/>
                  </a:lnTo>
                  <a:lnTo>
                    <a:pt x="168" y="254"/>
                  </a:lnTo>
                  <a:lnTo>
                    <a:pt x="168" y="257"/>
                  </a:lnTo>
                  <a:lnTo>
                    <a:pt x="168" y="261"/>
                  </a:lnTo>
                  <a:lnTo>
                    <a:pt x="168" y="264"/>
                  </a:lnTo>
                  <a:lnTo>
                    <a:pt x="166" y="266"/>
                  </a:lnTo>
                  <a:lnTo>
                    <a:pt x="166" y="267"/>
                  </a:lnTo>
                  <a:lnTo>
                    <a:pt x="166" y="269"/>
                  </a:lnTo>
                  <a:lnTo>
                    <a:pt x="165" y="271"/>
                  </a:lnTo>
                  <a:lnTo>
                    <a:pt x="165" y="272"/>
                  </a:lnTo>
                  <a:lnTo>
                    <a:pt x="163" y="272"/>
                  </a:lnTo>
                  <a:lnTo>
                    <a:pt x="163" y="274"/>
                  </a:lnTo>
                  <a:lnTo>
                    <a:pt x="161" y="274"/>
                  </a:lnTo>
                  <a:lnTo>
                    <a:pt x="160" y="274"/>
                  </a:lnTo>
                  <a:lnTo>
                    <a:pt x="158" y="274"/>
                  </a:lnTo>
                  <a:lnTo>
                    <a:pt x="158" y="272"/>
                  </a:lnTo>
                  <a:lnTo>
                    <a:pt x="156" y="271"/>
                  </a:lnTo>
                  <a:lnTo>
                    <a:pt x="155" y="269"/>
                  </a:lnTo>
                  <a:lnTo>
                    <a:pt x="153" y="267"/>
                  </a:lnTo>
                  <a:lnTo>
                    <a:pt x="151" y="266"/>
                  </a:lnTo>
                  <a:lnTo>
                    <a:pt x="151" y="264"/>
                  </a:lnTo>
                  <a:lnTo>
                    <a:pt x="150" y="262"/>
                  </a:lnTo>
                  <a:lnTo>
                    <a:pt x="150" y="261"/>
                  </a:lnTo>
                  <a:lnTo>
                    <a:pt x="150" y="259"/>
                  </a:lnTo>
                  <a:lnTo>
                    <a:pt x="148" y="257"/>
                  </a:lnTo>
                  <a:lnTo>
                    <a:pt x="148" y="256"/>
                  </a:lnTo>
                  <a:lnTo>
                    <a:pt x="148" y="254"/>
                  </a:lnTo>
                  <a:lnTo>
                    <a:pt x="147" y="252"/>
                  </a:lnTo>
                  <a:lnTo>
                    <a:pt x="147" y="250"/>
                  </a:lnTo>
                  <a:lnTo>
                    <a:pt x="147" y="250"/>
                  </a:lnTo>
                  <a:lnTo>
                    <a:pt x="145" y="249"/>
                  </a:lnTo>
                  <a:lnTo>
                    <a:pt x="145" y="247"/>
                  </a:lnTo>
                  <a:lnTo>
                    <a:pt x="145" y="245"/>
                  </a:lnTo>
                  <a:lnTo>
                    <a:pt x="143" y="244"/>
                  </a:lnTo>
                  <a:lnTo>
                    <a:pt x="143" y="242"/>
                  </a:lnTo>
                  <a:lnTo>
                    <a:pt x="143" y="240"/>
                  </a:lnTo>
                  <a:lnTo>
                    <a:pt x="142" y="239"/>
                  </a:lnTo>
                  <a:lnTo>
                    <a:pt x="142" y="237"/>
                  </a:lnTo>
                  <a:lnTo>
                    <a:pt x="142" y="235"/>
                  </a:lnTo>
                  <a:lnTo>
                    <a:pt x="140" y="234"/>
                  </a:lnTo>
                  <a:lnTo>
                    <a:pt x="140" y="234"/>
                  </a:lnTo>
                  <a:lnTo>
                    <a:pt x="140" y="232"/>
                  </a:lnTo>
                  <a:lnTo>
                    <a:pt x="138" y="230"/>
                  </a:lnTo>
                  <a:lnTo>
                    <a:pt x="138" y="229"/>
                  </a:lnTo>
                  <a:lnTo>
                    <a:pt x="138" y="227"/>
                  </a:lnTo>
                  <a:lnTo>
                    <a:pt x="137" y="225"/>
                  </a:lnTo>
                  <a:lnTo>
                    <a:pt x="137" y="224"/>
                  </a:lnTo>
                  <a:lnTo>
                    <a:pt x="137" y="222"/>
                  </a:lnTo>
                  <a:lnTo>
                    <a:pt x="135" y="220"/>
                  </a:lnTo>
                  <a:lnTo>
                    <a:pt x="135" y="219"/>
                  </a:lnTo>
                  <a:lnTo>
                    <a:pt x="135" y="220"/>
                  </a:lnTo>
                  <a:lnTo>
                    <a:pt x="135" y="222"/>
                  </a:lnTo>
                  <a:lnTo>
                    <a:pt x="137" y="225"/>
                  </a:lnTo>
                  <a:lnTo>
                    <a:pt x="137" y="227"/>
                  </a:lnTo>
                  <a:lnTo>
                    <a:pt x="137" y="229"/>
                  </a:lnTo>
                  <a:lnTo>
                    <a:pt x="137" y="230"/>
                  </a:lnTo>
                  <a:lnTo>
                    <a:pt x="138" y="234"/>
                  </a:lnTo>
                  <a:lnTo>
                    <a:pt x="138" y="234"/>
                  </a:lnTo>
                  <a:lnTo>
                    <a:pt x="138" y="237"/>
                  </a:lnTo>
                  <a:lnTo>
                    <a:pt x="138" y="239"/>
                  </a:lnTo>
                  <a:lnTo>
                    <a:pt x="138" y="242"/>
                  </a:lnTo>
                  <a:lnTo>
                    <a:pt x="138" y="245"/>
                  </a:lnTo>
                  <a:lnTo>
                    <a:pt x="138" y="247"/>
                  </a:lnTo>
                  <a:lnTo>
                    <a:pt x="138" y="250"/>
                  </a:lnTo>
                  <a:lnTo>
                    <a:pt x="138" y="250"/>
                  </a:lnTo>
                  <a:lnTo>
                    <a:pt x="138" y="252"/>
                  </a:lnTo>
                  <a:lnTo>
                    <a:pt x="138" y="256"/>
                  </a:lnTo>
                  <a:lnTo>
                    <a:pt x="138" y="257"/>
                  </a:lnTo>
                  <a:lnTo>
                    <a:pt x="137" y="259"/>
                  </a:lnTo>
                  <a:lnTo>
                    <a:pt x="137" y="261"/>
                  </a:lnTo>
                  <a:lnTo>
                    <a:pt x="135" y="262"/>
                  </a:lnTo>
                  <a:lnTo>
                    <a:pt x="135" y="264"/>
                  </a:lnTo>
                  <a:lnTo>
                    <a:pt x="133" y="264"/>
                  </a:lnTo>
                  <a:lnTo>
                    <a:pt x="133" y="266"/>
                  </a:lnTo>
                  <a:lnTo>
                    <a:pt x="132" y="266"/>
                  </a:lnTo>
                  <a:lnTo>
                    <a:pt x="130" y="266"/>
                  </a:lnTo>
                  <a:lnTo>
                    <a:pt x="128" y="266"/>
                  </a:lnTo>
                  <a:lnTo>
                    <a:pt x="125" y="266"/>
                  </a:lnTo>
                  <a:lnTo>
                    <a:pt x="123" y="264"/>
                  </a:lnTo>
                  <a:lnTo>
                    <a:pt x="122" y="264"/>
                  </a:lnTo>
                  <a:lnTo>
                    <a:pt x="118" y="262"/>
                  </a:lnTo>
                  <a:lnTo>
                    <a:pt x="117" y="259"/>
                  </a:lnTo>
                  <a:lnTo>
                    <a:pt x="115" y="259"/>
                  </a:lnTo>
                  <a:lnTo>
                    <a:pt x="115" y="261"/>
                  </a:lnTo>
                  <a:lnTo>
                    <a:pt x="113" y="262"/>
                  </a:lnTo>
                  <a:lnTo>
                    <a:pt x="112" y="264"/>
                  </a:lnTo>
                  <a:lnTo>
                    <a:pt x="110" y="264"/>
                  </a:lnTo>
                  <a:lnTo>
                    <a:pt x="108" y="266"/>
                  </a:lnTo>
                  <a:lnTo>
                    <a:pt x="107" y="266"/>
                  </a:lnTo>
                  <a:lnTo>
                    <a:pt x="105" y="266"/>
                  </a:lnTo>
                  <a:lnTo>
                    <a:pt x="103" y="266"/>
                  </a:lnTo>
                  <a:lnTo>
                    <a:pt x="102" y="266"/>
                  </a:lnTo>
                  <a:lnTo>
                    <a:pt x="102" y="267"/>
                  </a:lnTo>
                  <a:lnTo>
                    <a:pt x="100" y="267"/>
                  </a:lnTo>
                  <a:lnTo>
                    <a:pt x="98" y="266"/>
                  </a:lnTo>
                  <a:lnTo>
                    <a:pt x="97" y="266"/>
                  </a:lnTo>
                  <a:lnTo>
                    <a:pt x="95" y="266"/>
                  </a:lnTo>
                  <a:lnTo>
                    <a:pt x="93" y="266"/>
                  </a:lnTo>
                  <a:lnTo>
                    <a:pt x="92" y="266"/>
                  </a:lnTo>
                  <a:lnTo>
                    <a:pt x="90" y="266"/>
                  </a:lnTo>
                  <a:lnTo>
                    <a:pt x="87" y="264"/>
                  </a:lnTo>
                  <a:lnTo>
                    <a:pt x="85" y="264"/>
                  </a:lnTo>
                  <a:lnTo>
                    <a:pt x="83" y="264"/>
                  </a:lnTo>
                  <a:lnTo>
                    <a:pt x="82" y="262"/>
                  </a:lnTo>
                  <a:lnTo>
                    <a:pt x="78" y="262"/>
                  </a:lnTo>
                  <a:lnTo>
                    <a:pt x="78" y="262"/>
                  </a:lnTo>
                  <a:lnTo>
                    <a:pt x="77" y="261"/>
                  </a:lnTo>
                  <a:lnTo>
                    <a:pt x="73" y="261"/>
                  </a:lnTo>
                  <a:lnTo>
                    <a:pt x="72" y="259"/>
                  </a:lnTo>
                  <a:lnTo>
                    <a:pt x="68" y="259"/>
                  </a:lnTo>
                  <a:lnTo>
                    <a:pt x="67" y="257"/>
                  </a:lnTo>
                  <a:lnTo>
                    <a:pt x="65" y="257"/>
                  </a:lnTo>
                  <a:lnTo>
                    <a:pt x="62" y="256"/>
                  </a:lnTo>
                  <a:lnTo>
                    <a:pt x="60" y="254"/>
                  </a:lnTo>
                  <a:lnTo>
                    <a:pt x="57" y="254"/>
                  </a:lnTo>
                  <a:lnTo>
                    <a:pt x="55" y="252"/>
                  </a:lnTo>
                  <a:lnTo>
                    <a:pt x="53" y="250"/>
                  </a:lnTo>
                  <a:lnTo>
                    <a:pt x="50" y="250"/>
                  </a:lnTo>
                  <a:lnTo>
                    <a:pt x="48" y="249"/>
                  </a:lnTo>
                  <a:lnTo>
                    <a:pt x="47" y="247"/>
                  </a:lnTo>
                  <a:lnTo>
                    <a:pt x="43" y="245"/>
                  </a:lnTo>
                  <a:lnTo>
                    <a:pt x="42" y="244"/>
                  </a:lnTo>
                  <a:lnTo>
                    <a:pt x="40" y="242"/>
                  </a:lnTo>
                  <a:lnTo>
                    <a:pt x="38" y="240"/>
                  </a:lnTo>
                  <a:lnTo>
                    <a:pt x="37" y="239"/>
                  </a:lnTo>
                  <a:lnTo>
                    <a:pt x="35" y="237"/>
                  </a:lnTo>
                  <a:lnTo>
                    <a:pt x="32" y="234"/>
                  </a:lnTo>
                  <a:lnTo>
                    <a:pt x="30" y="234"/>
                  </a:lnTo>
                  <a:lnTo>
                    <a:pt x="30" y="230"/>
                  </a:lnTo>
                  <a:lnTo>
                    <a:pt x="28" y="229"/>
                  </a:lnTo>
                  <a:lnTo>
                    <a:pt x="27" y="225"/>
                  </a:lnTo>
                  <a:lnTo>
                    <a:pt x="25" y="222"/>
                  </a:lnTo>
                  <a:lnTo>
                    <a:pt x="23" y="220"/>
                  </a:lnTo>
                  <a:lnTo>
                    <a:pt x="23" y="219"/>
                  </a:lnTo>
                  <a:lnTo>
                    <a:pt x="22" y="217"/>
                  </a:lnTo>
                  <a:lnTo>
                    <a:pt x="22" y="215"/>
                  </a:lnTo>
                  <a:lnTo>
                    <a:pt x="20" y="214"/>
                  </a:lnTo>
                  <a:lnTo>
                    <a:pt x="20" y="210"/>
                  </a:lnTo>
                  <a:lnTo>
                    <a:pt x="19" y="209"/>
                  </a:lnTo>
                  <a:lnTo>
                    <a:pt x="17" y="205"/>
                  </a:lnTo>
                  <a:lnTo>
                    <a:pt x="17" y="204"/>
                  </a:lnTo>
                  <a:lnTo>
                    <a:pt x="15" y="200"/>
                  </a:lnTo>
                  <a:lnTo>
                    <a:pt x="15" y="200"/>
                  </a:lnTo>
                  <a:lnTo>
                    <a:pt x="14" y="197"/>
                  </a:lnTo>
                  <a:lnTo>
                    <a:pt x="14" y="194"/>
                  </a:lnTo>
                  <a:lnTo>
                    <a:pt x="14" y="192"/>
                  </a:lnTo>
                  <a:lnTo>
                    <a:pt x="12" y="189"/>
                  </a:lnTo>
                  <a:lnTo>
                    <a:pt x="12" y="187"/>
                  </a:lnTo>
                  <a:lnTo>
                    <a:pt x="12" y="184"/>
                  </a:lnTo>
                  <a:lnTo>
                    <a:pt x="12" y="184"/>
                  </a:lnTo>
                  <a:lnTo>
                    <a:pt x="12" y="180"/>
                  </a:lnTo>
                  <a:lnTo>
                    <a:pt x="12" y="179"/>
                  </a:lnTo>
                  <a:lnTo>
                    <a:pt x="12" y="175"/>
                  </a:lnTo>
                  <a:lnTo>
                    <a:pt x="12" y="174"/>
                  </a:lnTo>
                  <a:lnTo>
                    <a:pt x="14" y="172"/>
                  </a:lnTo>
                  <a:lnTo>
                    <a:pt x="14" y="169"/>
                  </a:lnTo>
                  <a:lnTo>
                    <a:pt x="15" y="167"/>
                  </a:lnTo>
                  <a:lnTo>
                    <a:pt x="15" y="167"/>
                  </a:lnTo>
                  <a:lnTo>
                    <a:pt x="17" y="165"/>
                  </a:lnTo>
                  <a:lnTo>
                    <a:pt x="19" y="164"/>
                  </a:lnTo>
                  <a:lnTo>
                    <a:pt x="20" y="162"/>
                  </a:lnTo>
                  <a:lnTo>
                    <a:pt x="23" y="160"/>
                  </a:lnTo>
                  <a:lnTo>
                    <a:pt x="25" y="159"/>
                  </a:lnTo>
                  <a:lnTo>
                    <a:pt x="28" y="157"/>
                  </a:lnTo>
                  <a:lnTo>
                    <a:pt x="27" y="157"/>
                  </a:lnTo>
                  <a:lnTo>
                    <a:pt x="27" y="155"/>
                  </a:lnTo>
                  <a:lnTo>
                    <a:pt x="25" y="155"/>
                  </a:lnTo>
                  <a:lnTo>
                    <a:pt x="23" y="155"/>
                  </a:lnTo>
                  <a:lnTo>
                    <a:pt x="23" y="154"/>
                  </a:lnTo>
                  <a:lnTo>
                    <a:pt x="22" y="154"/>
                  </a:lnTo>
                  <a:lnTo>
                    <a:pt x="20" y="154"/>
                  </a:lnTo>
                  <a:lnTo>
                    <a:pt x="20" y="152"/>
                  </a:lnTo>
                  <a:lnTo>
                    <a:pt x="19" y="152"/>
                  </a:lnTo>
                  <a:lnTo>
                    <a:pt x="17" y="150"/>
                  </a:lnTo>
                  <a:lnTo>
                    <a:pt x="15" y="150"/>
                  </a:lnTo>
                  <a:lnTo>
                    <a:pt x="15" y="150"/>
                  </a:lnTo>
                  <a:lnTo>
                    <a:pt x="14" y="150"/>
                  </a:lnTo>
                  <a:lnTo>
                    <a:pt x="14" y="149"/>
                  </a:lnTo>
                  <a:lnTo>
                    <a:pt x="14" y="147"/>
                  </a:lnTo>
                  <a:lnTo>
                    <a:pt x="14" y="145"/>
                  </a:lnTo>
                  <a:lnTo>
                    <a:pt x="14" y="144"/>
                  </a:lnTo>
                  <a:lnTo>
                    <a:pt x="14" y="142"/>
                  </a:lnTo>
                  <a:lnTo>
                    <a:pt x="15" y="140"/>
                  </a:lnTo>
                  <a:lnTo>
                    <a:pt x="15" y="139"/>
                  </a:lnTo>
                  <a:lnTo>
                    <a:pt x="15" y="135"/>
                  </a:lnTo>
                  <a:lnTo>
                    <a:pt x="15" y="134"/>
                  </a:lnTo>
                  <a:lnTo>
                    <a:pt x="15" y="132"/>
                  </a:lnTo>
                  <a:lnTo>
                    <a:pt x="17" y="130"/>
                  </a:lnTo>
                  <a:lnTo>
                    <a:pt x="17" y="129"/>
                  </a:lnTo>
                  <a:lnTo>
                    <a:pt x="17" y="125"/>
                  </a:lnTo>
                  <a:lnTo>
                    <a:pt x="19" y="124"/>
                  </a:lnTo>
                  <a:lnTo>
                    <a:pt x="19" y="120"/>
                  </a:lnTo>
                  <a:lnTo>
                    <a:pt x="19" y="119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2" y="114"/>
                  </a:lnTo>
                  <a:lnTo>
                    <a:pt x="22" y="110"/>
                  </a:lnTo>
                  <a:lnTo>
                    <a:pt x="23" y="109"/>
                  </a:lnTo>
                  <a:lnTo>
                    <a:pt x="23" y="107"/>
                  </a:lnTo>
                  <a:lnTo>
                    <a:pt x="25" y="105"/>
                  </a:lnTo>
                  <a:lnTo>
                    <a:pt x="27" y="104"/>
                  </a:lnTo>
                  <a:lnTo>
                    <a:pt x="28" y="102"/>
                  </a:lnTo>
                  <a:lnTo>
                    <a:pt x="30" y="100"/>
                  </a:lnTo>
                  <a:lnTo>
                    <a:pt x="32" y="99"/>
                  </a:lnTo>
                  <a:lnTo>
                    <a:pt x="33" y="99"/>
                  </a:lnTo>
                  <a:lnTo>
                    <a:pt x="35" y="99"/>
                  </a:lnTo>
                  <a:lnTo>
                    <a:pt x="37" y="99"/>
                  </a:lnTo>
                  <a:lnTo>
                    <a:pt x="38" y="99"/>
                  </a:lnTo>
                  <a:lnTo>
                    <a:pt x="38" y="97"/>
                  </a:lnTo>
                  <a:lnTo>
                    <a:pt x="38" y="94"/>
                  </a:lnTo>
                  <a:lnTo>
                    <a:pt x="38" y="90"/>
                  </a:lnTo>
                  <a:lnTo>
                    <a:pt x="40" y="87"/>
                  </a:lnTo>
                  <a:lnTo>
                    <a:pt x="40" y="84"/>
                  </a:lnTo>
                  <a:lnTo>
                    <a:pt x="40" y="80"/>
                  </a:lnTo>
                  <a:lnTo>
                    <a:pt x="42" y="77"/>
                  </a:lnTo>
                  <a:lnTo>
                    <a:pt x="42" y="74"/>
                  </a:lnTo>
                  <a:lnTo>
                    <a:pt x="43" y="70"/>
                  </a:lnTo>
                  <a:lnTo>
                    <a:pt x="45" y="67"/>
                  </a:lnTo>
                  <a:lnTo>
                    <a:pt x="45" y="65"/>
                  </a:lnTo>
                  <a:lnTo>
                    <a:pt x="47" y="62"/>
                  </a:lnTo>
                  <a:lnTo>
                    <a:pt x="48" y="59"/>
                  </a:lnTo>
                  <a:lnTo>
                    <a:pt x="50" y="55"/>
                  </a:lnTo>
                  <a:lnTo>
                    <a:pt x="50" y="52"/>
                  </a:lnTo>
                  <a:lnTo>
                    <a:pt x="52" y="49"/>
                  </a:lnTo>
                  <a:lnTo>
                    <a:pt x="53" y="47"/>
                  </a:lnTo>
                  <a:lnTo>
                    <a:pt x="55" y="42"/>
                  </a:lnTo>
                  <a:lnTo>
                    <a:pt x="57" y="39"/>
                  </a:lnTo>
                  <a:lnTo>
                    <a:pt x="58" y="35"/>
                  </a:lnTo>
                  <a:lnTo>
                    <a:pt x="60" y="32"/>
                  </a:lnTo>
                  <a:lnTo>
                    <a:pt x="60" y="30"/>
                  </a:lnTo>
                  <a:lnTo>
                    <a:pt x="62" y="27"/>
                  </a:lnTo>
                  <a:lnTo>
                    <a:pt x="63" y="24"/>
                  </a:lnTo>
                  <a:lnTo>
                    <a:pt x="65" y="20"/>
                  </a:lnTo>
                  <a:lnTo>
                    <a:pt x="67" y="17"/>
                  </a:lnTo>
                  <a:lnTo>
                    <a:pt x="68" y="15"/>
                  </a:lnTo>
                  <a:lnTo>
                    <a:pt x="70" y="12"/>
                  </a:lnTo>
                  <a:lnTo>
                    <a:pt x="70" y="9"/>
                  </a:lnTo>
                  <a:lnTo>
                    <a:pt x="72" y="5"/>
                  </a:lnTo>
                  <a:lnTo>
                    <a:pt x="73" y="4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47" name="Freeform 143"/>
            <p:cNvSpPr>
              <a:spLocks/>
            </p:cNvSpPr>
            <p:nvPr/>
          </p:nvSpPr>
          <p:spPr bwMode="auto">
            <a:xfrm>
              <a:off x="2994" y="2142"/>
              <a:ext cx="97" cy="197"/>
            </a:xfrm>
            <a:custGeom>
              <a:avLst/>
              <a:gdLst/>
              <a:ahLst/>
              <a:cxnLst>
                <a:cxn ang="0">
                  <a:pos x="79" y="5"/>
                </a:cxn>
                <a:cxn ang="0">
                  <a:pos x="70" y="13"/>
                </a:cxn>
                <a:cxn ang="0">
                  <a:pos x="62" y="20"/>
                </a:cxn>
                <a:cxn ang="0">
                  <a:pos x="55" y="30"/>
                </a:cxn>
                <a:cxn ang="0">
                  <a:pos x="47" y="38"/>
                </a:cxn>
                <a:cxn ang="0">
                  <a:pos x="39" y="48"/>
                </a:cxn>
                <a:cxn ang="0">
                  <a:pos x="32" y="57"/>
                </a:cxn>
                <a:cxn ang="0">
                  <a:pos x="24" y="65"/>
                </a:cxn>
                <a:cxn ang="0">
                  <a:pos x="17" y="75"/>
                </a:cxn>
                <a:cxn ang="0">
                  <a:pos x="9" y="82"/>
                </a:cxn>
                <a:cxn ang="0">
                  <a:pos x="0" y="92"/>
                </a:cxn>
                <a:cxn ang="0">
                  <a:pos x="7" y="104"/>
                </a:cxn>
                <a:cxn ang="0">
                  <a:pos x="14" y="115"/>
                </a:cxn>
                <a:cxn ang="0">
                  <a:pos x="22" y="125"/>
                </a:cxn>
                <a:cxn ang="0">
                  <a:pos x="30" y="135"/>
                </a:cxn>
                <a:cxn ang="0">
                  <a:pos x="40" y="145"/>
                </a:cxn>
                <a:cxn ang="0">
                  <a:pos x="50" y="154"/>
                </a:cxn>
                <a:cxn ang="0">
                  <a:pos x="62" y="164"/>
                </a:cxn>
                <a:cxn ang="0">
                  <a:pos x="70" y="172"/>
                </a:cxn>
                <a:cxn ang="0">
                  <a:pos x="80" y="182"/>
                </a:cxn>
                <a:cxn ang="0">
                  <a:pos x="90" y="190"/>
                </a:cxn>
                <a:cxn ang="0">
                  <a:pos x="95" y="194"/>
                </a:cxn>
                <a:cxn ang="0">
                  <a:pos x="85" y="184"/>
                </a:cxn>
                <a:cxn ang="0">
                  <a:pos x="77" y="175"/>
                </a:cxn>
                <a:cxn ang="0">
                  <a:pos x="69" y="165"/>
                </a:cxn>
                <a:cxn ang="0">
                  <a:pos x="62" y="157"/>
                </a:cxn>
                <a:cxn ang="0">
                  <a:pos x="54" y="149"/>
                </a:cxn>
                <a:cxn ang="0">
                  <a:pos x="47" y="137"/>
                </a:cxn>
                <a:cxn ang="0">
                  <a:pos x="39" y="129"/>
                </a:cxn>
                <a:cxn ang="0">
                  <a:pos x="32" y="117"/>
                </a:cxn>
                <a:cxn ang="0">
                  <a:pos x="25" y="107"/>
                </a:cxn>
                <a:cxn ang="0">
                  <a:pos x="19" y="97"/>
                </a:cxn>
                <a:cxn ang="0">
                  <a:pos x="22" y="89"/>
                </a:cxn>
                <a:cxn ang="0">
                  <a:pos x="30" y="82"/>
                </a:cxn>
                <a:cxn ang="0">
                  <a:pos x="37" y="72"/>
                </a:cxn>
                <a:cxn ang="0">
                  <a:pos x="42" y="64"/>
                </a:cxn>
                <a:cxn ang="0">
                  <a:pos x="49" y="54"/>
                </a:cxn>
                <a:cxn ang="0">
                  <a:pos x="55" y="45"/>
                </a:cxn>
                <a:cxn ang="0">
                  <a:pos x="60" y="35"/>
                </a:cxn>
                <a:cxn ang="0">
                  <a:pos x="65" y="27"/>
                </a:cxn>
                <a:cxn ang="0">
                  <a:pos x="72" y="17"/>
                </a:cxn>
                <a:cxn ang="0">
                  <a:pos x="79" y="8"/>
                </a:cxn>
                <a:cxn ang="0">
                  <a:pos x="85" y="0"/>
                </a:cxn>
              </a:cxnLst>
              <a:rect l="0" t="0" r="r" b="b"/>
              <a:pathLst>
                <a:path w="97" h="197">
                  <a:moveTo>
                    <a:pt x="85" y="0"/>
                  </a:moveTo>
                  <a:lnTo>
                    <a:pt x="82" y="2"/>
                  </a:lnTo>
                  <a:lnTo>
                    <a:pt x="79" y="5"/>
                  </a:lnTo>
                  <a:lnTo>
                    <a:pt x="75" y="8"/>
                  </a:lnTo>
                  <a:lnTo>
                    <a:pt x="72" y="10"/>
                  </a:lnTo>
                  <a:lnTo>
                    <a:pt x="70" y="13"/>
                  </a:lnTo>
                  <a:lnTo>
                    <a:pt x="67" y="15"/>
                  </a:lnTo>
                  <a:lnTo>
                    <a:pt x="65" y="18"/>
                  </a:lnTo>
                  <a:lnTo>
                    <a:pt x="62" y="20"/>
                  </a:lnTo>
                  <a:lnTo>
                    <a:pt x="60" y="23"/>
                  </a:lnTo>
                  <a:lnTo>
                    <a:pt x="57" y="27"/>
                  </a:lnTo>
                  <a:lnTo>
                    <a:pt x="55" y="30"/>
                  </a:lnTo>
                  <a:lnTo>
                    <a:pt x="52" y="32"/>
                  </a:lnTo>
                  <a:lnTo>
                    <a:pt x="49" y="35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42" y="45"/>
                  </a:lnTo>
                  <a:lnTo>
                    <a:pt x="39" y="48"/>
                  </a:lnTo>
                  <a:lnTo>
                    <a:pt x="37" y="50"/>
                  </a:lnTo>
                  <a:lnTo>
                    <a:pt x="34" y="54"/>
                  </a:lnTo>
                  <a:lnTo>
                    <a:pt x="32" y="57"/>
                  </a:lnTo>
                  <a:lnTo>
                    <a:pt x="29" y="60"/>
                  </a:lnTo>
                  <a:lnTo>
                    <a:pt x="27" y="64"/>
                  </a:lnTo>
                  <a:lnTo>
                    <a:pt x="24" y="65"/>
                  </a:lnTo>
                  <a:lnTo>
                    <a:pt x="22" y="69"/>
                  </a:lnTo>
                  <a:lnTo>
                    <a:pt x="19" y="72"/>
                  </a:lnTo>
                  <a:lnTo>
                    <a:pt x="17" y="75"/>
                  </a:lnTo>
                  <a:lnTo>
                    <a:pt x="14" y="77"/>
                  </a:lnTo>
                  <a:lnTo>
                    <a:pt x="12" y="80"/>
                  </a:lnTo>
                  <a:lnTo>
                    <a:pt x="9" y="82"/>
                  </a:lnTo>
                  <a:lnTo>
                    <a:pt x="7" y="85"/>
                  </a:lnTo>
                  <a:lnTo>
                    <a:pt x="4" y="89"/>
                  </a:lnTo>
                  <a:lnTo>
                    <a:pt x="0" y="92"/>
                  </a:lnTo>
                  <a:lnTo>
                    <a:pt x="2" y="97"/>
                  </a:lnTo>
                  <a:lnTo>
                    <a:pt x="5" y="99"/>
                  </a:lnTo>
                  <a:lnTo>
                    <a:pt x="7" y="104"/>
                  </a:lnTo>
                  <a:lnTo>
                    <a:pt x="9" y="109"/>
                  </a:lnTo>
                  <a:lnTo>
                    <a:pt x="12" y="112"/>
                  </a:lnTo>
                  <a:lnTo>
                    <a:pt x="14" y="115"/>
                  </a:lnTo>
                  <a:lnTo>
                    <a:pt x="17" y="119"/>
                  </a:lnTo>
                  <a:lnTo>
                    <a:pt x="19" y="122"/>
                  </a:lnTo>
                  <a:lnTo>
                    <a:pt x="22" y="125"/>
                  </a:lnTo>
                  <a:lnTo>
                    <a:pt x="25" y="130"/>
                  </a:lnTo>
                  <a:lnTo>
                    <a:pt x="29" y="132"/>
                  </a:lnTo>
                  <a:lnTo>
                    <a:pt x="30" y="135"/>
                  </a:lnTo>
                  <a:lnTo>
                    <a:pt x="34" y="139"/>
                  </a:lnTo>
                  <a:lnTo>
                    <a:pt x="37" y="142"/>
                  </a:lnTo>
                  <a:lnTo>
                    <a:pt x="40" y="145"/>
                  </a:lnTo>
                  <a:lnTo>
                    <a:pt x="44" y="149"/>
                  </a:lnTo>
                  <a:lnTo>
                    <a:pt x="47" y="150"/>
                  </a:lnTo>
                  <a:lnTo>
                    <a:pt x="50" y="154"/>
                  </a:lnTo>
                  <a:lnTo>
                    <a:pt x="54" y="157"/>
                  </a:lnTo>
                  <a:lnTo>
                    <a:pt x="57" y="160"/>
                  </a:lnTo>
                  <a:lnTo>
                    <a:pt x="62" y="164"/>
                  </a:lnTo>
                  <a:lnTo>
                    <a:pt x="65" y="165"/>
                  </a:lnTo>
                  <a:lnTo>
                    <a:pt x="67" y="169"/>
                  </a:lnTo>
                  <a:lnTo>
                    <a:pt x="70" y="172"/>
                  </a:lnTo>
                  <a:lnTo>
                    <a:pt x="74" y="175"/>
                  </a:lnTo>
                  <a:lnTo>
                    <a:pt x="77" y="179"/>
                  </a:lnTo>
                  <a:lnTo>
                    <a:pt x="80" y="182"/>
                  </a:lnTo>
                  <a:lnTo>
                    <a:pt x="84" y="184"/>
                  </a:lnTo>
                  <a:lnTo>
                    <a:pt x="87" y="187"/>
                  </a:lnTo>
                  <a:lnTo>
                    <a:pt x="90" y="190"/>
                  </a:lnTo>
                  <a:lnTo>
                    <a:pt x="94" y="194"/>
                  </a:lnTo>
                  <a:lnTo>
                    <a:pt x="97" y="197"/>
                  </a:lnTo>
                  <a:lnTo>
                    <a:pt x="95" y="194"/>
                  </a:lnTo>
                  <a:lnTo>
                    <a:pt x="92" y="190"/>
                  </a:lnTo>
                  <a:lnTo>
                    <a:pt x="89" y="187"/>
                  </a:lnTo>
                  <a:lnTo>
                    <a:pt x="85" y="184"/>
                  </a:lnTo>
                  <a:lnTo>
                    <a:pt x="84" y="182"/>
                  </a:lnTo>
                  <a:lnTo>
                    <a:pt x="80" y="179"/>
                  </a:lnTo>
                  <a:lnTo>
                    <a:pt x="77" y="175"/>
                  </a:lnTo>
                  <a:lnTo>
                    <a:pt x="75" y="172"/>
                  </a:lnTo>
                  <a:lnTo>
                    <a:pt x="72" y="169"/>
                  </a:lnTo>
                  <a:lnTo>
                    <a:pt x="69" y="165"/>
                  </a:lnTo>
                  <a:lnTo>
                    <a:pt x="65" y="164"/>
                  </a:lnTo>
                  <a:lnTo>
                    <a:pt x="65" y="160"/>
                  </a:lnTo>
                  <a:lnTo>
                    <a:pt x="62" y="157"/>
                  </a:lnTo>
                  <a:lnTo>
                    <a:pt x="59" y="154"/>
                  </a:lnTo>
                  <a:lnTo>
                    <a:pt x="57" y="150"/>
                  </a:lnTo>
                  <a:lnTo>
                    <a:pt x="54" y="149"/>
                  </a:lnTo>
                  <a:lnTo>
                    <a:pt x="52" y="145"/>
                  </a:lnTo>
                  <a:lnTo>
                    <a:pt x="49" y="140"/>
                  </a:lnTo>
                  <a:lnTo>
                    <a:pt x="47" y="137"/>
                  </a:lnTo>
                  <a:lnTo>
                    <a:pt x="44" y="134"/>
                  </a:lnTo>
                  <a:lnTo>
                    <a:pt x="42" y="132"/>
                  </a:lnTo>
                  <a:lnTo>
                    <a:pt x="39" y="129"/>
                  </a:lnTo>
                  <a:lnTo>
                    <a:pt x="37" y="124"/>
                  </a:lnTo>
                  <a:lnTo>
                    <a:pt x="34" y="120"/>
                  </a:lnTo>
                  <a:lnTo>
                    <a:pt x="32" y="117"/>
                  </a:lnTo>
                  <a:lnTo>
                    <a:pt x="30" y="115"/>
                  </a:lnTo>
                  <a:lnTo>
                    <a:pt x="27" y="110"/>
                  </a:lnTo>
                  <a:lnTo>
                    <a:pt x="25" y="107"/>
                  </a:lnTo>
                  <a:lnTo>
                    <a:pt x="24" y="104"/>
                  </a:lnTo>
                  <a:lnTo>
                    <a:pt x="20" y="100"/>
                  </a:lnTo>
                  <a:lnTo>
                    <a:pt x="19" y="97"/>
                  </a:lnTo>
                  <a:lnTo>
                    <a:pt x="17" y="94"/>
                  </a:lnTo>
                  <a:lnTo>
                    <a:pt x="20" y="90"/>
                  </a:lnTo>
                  <a:lnTo>
                    <a:pt x="22" y="89"/>
                  </a:lnTo>
                  <a:lnTo>
                    <a:pt x="25" y="85"/>
                  </a:lnTo>
                  <a:lnTo>
                    <a:pt x="27" y="82"/>
                  </a:lnTo>
                  <a:lnTo>
                    <a:pt x="30" y="82"/>
                  </a:lnTo>
                  <a:lnTo>
                    <a:pt x="32" y="79"/>
                  </a:lnTo>
                  <a:lnTo>
                    <a:pt x="34" y="75"/>
                  </a:lnTo>
                  <a:lnTo>
                    <a:pt x="37" y="72"/>
                  </a:lnTo>
                  <a:lnTo>
                    <a:pt x="39" y="69"/>
                  </a:lnTo>
                  <a:lnTo>
                    <a:pt x="40" y="65"/>
                  </a:lnTo>
                  <a:lnTo>
                    <a:pt x="42" y="64"/>
                  </a:lnTo>
                  <a:lnTo>
                    <a:pt x="45" y="60"/>
                  </a:lnTo>
                  <a:lnTo>
                    <a:pt x="47" y="57"/>
                  </a:lnTo>
                  <a:lnTo>
                    <a:pt x="49" y="54"/>
                  </a:lnTo>
                  <a:lnTo>
                    <a:pt x="50" y="50"/>
                  </a:lnTo>
                  <a:lnTo>
                    <a:pt x="54" y="48"/>
                  </a:lnTo>
                  <a:lnTo>
                    <a:pt x="55" y="45"/>
                  </a:lnTo>
                  <a:lnTo>
                    <a:pt x="57" y="42"/>
                  </a:lnTo>
                  <a:lnTo>
                    <a:pt x="59" y="38"/>
                  </a:lnTo>
                  <a:lnTo>
                    <a:pt x="60" y="35"/>
                  </a:lnTo>
                  <a:lnTo>
                    <a:pt x="64" y="32"/>
                  </a:lnTo>
                  <a:lnTo>
                    <a:pt x="65" y="30"/>
                  </a:lnTo>
                  <a:lnTo>
                    <a:pt x="65" y="27"/>
                  </a:lnTo>
                  <a:lnTo>
                    <a:pt x="67" y="23"/>
                  </a:lnTo>
                  <a:lnTo>
                    <a:pt x="69" y="20"/>
                  </a:lnTo>
                  <a:lnTo>
                    <a:pt x="72" y="17"/>
                  </a:lnTo>
                  <a:lnTo>
                    <a:pt x="74" y="15"/>
                  </a:lnTo>
                  <a:lnTo>
                    <a:pt x="75" y="12"/>
                  </a:lnTo>
                  <a:lnTo>
                    <a:pt x="79" y="8"/>
                  </a:lnTo>
                  <a:lnTo>
                    <a:pt x="80" y="5"/>
                  </a:lnTo>
                  <a:lnTo>
                    <a:pt x="82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48" name="Freeform 144"/>
            <p:cNvSpPr>
              <a:spLocks/>
            </p:cNvSpPr>
            <p:nvPr/>
          </p:nvSpPr>
          <p:spPr bwMode="auto">
            <a:xfrm>
              <a:off x="2785" y="2267"/>
              <a:ext cx="181" cy="184"/>
            </a:xfrm>
            <a:custGeom>
              <a:avLst/>
              <a:gdLst/>
              <a:ahLst/>
              <a:cxnLst>
                <a:cxn ang="0">
                  <a:pos x="168" y="5"/>
                </a:cxn>
                <a:cxn ang="0">
                  <a:pos x="155" y="12"/>
                </a:cxn>
                <a:cxn ang="0">
                  <a:pos x="141" y="22"/>
                </a:cxn>
                <a:cxn ang="0">
                  <a:pos x="126" y="30"/>
                </a:cxn>
                <a:cxn ang="0">
                  <a:pos x="113" y="40"/>
                </a:cxn>
                <a:cxn ang="0">
                  <a:pos x="101" y="50"/>
                </a:cxn>
                <a:cxn ang="0">
                  <a:pos x="86" y="60"/>
                </a:cxn>
                <a:cxn ang="0">
                  <a:pos x="73" y="72"/>
                </a:cxn>
                <a:cxn ang="0">
                  <a:pos x="60" y="80"/>
                </a:cxn>
                <a:cxn ang="0">
                  <a:pos x="47" y="90"/>
                </a:cxn>
                <a:cxn ang="0">
                  <a:pos x="33" y="99"/>
                </a:cxn>
                <a:cxn ang="0">
                  <a:pos x="22" y="109"/>
                </a:cxn>
                <a:cxn ang="0">
                  <a:pos x="12" y="115"/>
                </a:cxn>
                <a:cxn ang="0">
                  <a:pos x="5" y="125"/>
                </a:cxn>
                <a:cxn ang="0">
                  <a:pos x="2" y="132"/>
                </a:cxn>
                <a:cxn ang="0">
                  <a:pos x="0" y="142"/>
                </a:cxn>
                <a:cxn ang="0">
                  <a:pos x="2" y="149"/>
                </a:cxn>
                <a:cxn ang="0">
                  <a:pos x="3" y="159"/>
                </a:cxn>
                <a:cxn ang="0">
                  <a:pos x="7" y="165"/>
                </a:cxn>
                <a:cxn ang="0">
                  <a:pos x="12" y="174"/>
                </a:cxn>
                <a:cxn ang="0">
                  <a:pos x="17" y="179"/>
                </a:cxn>
                <a:cxn ang="0">
                  <a:pos x="18" y="184"/>
                </a:cxn>
                <a:cxn ang="0">
                  <a:pos x="17" y="179"/>
                </a:cxn>
                <a:cxn ang="0">
                  <a:pos x="15" y="175"/>
                </a:cxn>
                <a:cxn ang="0">
                  <a:pos x="13" y="169"/>
                </a:cxn>
                <a:cxn ang="0">
                  <a:pos x="10" y="162"/>
                </a:cxn>
                <a:cxn ang="0">
                  <a:pos x="8" y="155"/>
                </a:cxn>
                <a:cxn ang="0">
                  <a:pos x="8" y="147"/>
                </a:cxn>
                <a:cxn ang="0">
                  <a:pos x="8" y="142"/>
                </a:cxn>
                <a:cxn ang="0">
                  <a:pos x="12" y="135"/>
                </a:cxn>
                <a:cxn ang="0">
                  <a:pos x="15" y="130"/>
                </a:cxn>
                <a:cxn ang="0">
                  <a:pos x="22" y="124"/>
                </a:cxn>
                <a:cxn ang="0">
                  <a:pos x="32" y="110"/>
                </a:cxn>
                <a:cxn ang="0">
                  <a:pos x="45" y="99"/>
                </a:cxn>
                <a:cxn ang="0">
                  <a:pos x="61" y="87"/>
                </a:cxn>
                <a:cxn ang="0">
                  <a:pos x="80" y="74"/>
                </a:cxn>
                <a:cxn ang="0">
                  <a:pos x="100" y="59"/>
                </a:cxn>
                <a:cxn ang="0">
                  <a:pos x="118" y="45"/>
                </a:cxn>
                <a:cxn ang="0">
                  <a:pos x="136" y="32"/>
                </a:cxn>
                <a:cxn ang="0">
                  <a:pos x="155" y="20"/>
                </a:cxn>
                <a:cxn ang="0">
                  <a:pos x="170" y="10"/>
                </a:cxn>
                <a:cxn ang="0">
                  <a:pos x="181" y="2"/>
                </a:cxn>
                <a:cxn ang="0">
                  <a:pos x="178" y="0"/>
                </a:cxn>
              </a:cxnLst>
              <a:rect l="0" t="0" r="r" b="b"/>
              <a:pathLst>
                <a:path w="181" h="184">
                  <a:moveTo>
                    <a:pt x="178" y="0"/>
                  </a:moveTo>
                  <a:lnTo>
                    <a:pt x="173" y="2"/>
                  </a:lnTo>
                  <a:lnTo>
                    <a:pt x="168" y="5"/>
                  </a:lnTo>
                  <a:lnTo>
                    <a:pt x="165" y="7"/>
                  </a:lnTo>
                  <a:lnTo>
                    <a:pt x="160" y="9"/>
                  </a:lnTo>
                  <a:lnTo>
                    <a:pt x="155" y="12"/>
                  </a:lnTo>
                  <a:lnTo>
                    <a:pt x="150" y="15"/>
                  </a:lnTo>
                  <a:lnTo>
                    <a:pt x="145" y="19"/>
                  </a:lnTo>
                  <a:lnTo>
                    <a:pt x="141" y="22"/>
                  </a:lnTo>
                  <a:lnTo>
                    <a:pt x="136" y="24"/>
                  </a:lnTo>
                  <a:lnTo>
                    <a:pt x="131" y="27"/>
                  </a:lnTo>
                  <a:lnTo>
                    <a:pt x="126" y="30"/>
                  </a:lnTo>
                  <a:lnTo>
                    <a:pt x="123" y="34"/>
                  </a:lnTo>
                  <a:lnTo>
                    <a:pt x="118" y="39"/>
                  </a:lnTo>
                  <a:lnTo>
                    <a:pt x="113" y="40"/>
                  </a:lnTo>
                  <a:lnTo>
                    <a:pt x="110" y="44"/>
                  </a:lnTo>
                  <a:lnTo>
                    <a:pt x="105" y="47"/>
                  </a:lnTo>
                  <a:lnTo>
                    <a:pt x="101" y="50"/>
                  </a:lnTo>
                  <a:lnTo>
                    <a:pt x="96" y="55"/>
                  </a:lnTo>
                  <a:lnTo>
                    <a:pt x="91" y="57"/>
                  </a:lnTo>
                  <a:lnTo>
                    <a:pt x="86" y="60"/>
                  </a:lnTo>
                  <a:lnTo>
                    <a:pt x="83" y="64"/>
                  </a:lnTo>
                  <a:lnTo>
                    <a:pt x="78" y="69"/>
                  </a:lnTo>
                  <a:lnTo>
                    <a:pt x="73" y="72"/>
                  </a:lnTo>
                  <a:lnTo>
                    <a:pt x="68" y="74"/>
                  </a:lnTo>
                  <a:lnTo>
                    <a:pt x="65" y="77"/>
                  </a:lnTo>
                  <a:lnTo>
                    <a:pt x="60" y="80"/>
                  </a:lnTo>
                  <a:lnTo>
                    <a:pt x="55" y="85"/>
                  </a:lnTo>
                  <a:lnTo>
                    <a:pt x="52" y="89"/>
                  </a:lnTo>
                  <a:lnTo>
                    <a:pt x="47" y="90"/>
                  </a:lnTo>
                  <a:lnTo>
                    <a:pt x="42" y="94"/>
                  </a:lnTo>
                  <a:lnTo>
                    <a:pt x="38" y="97"/>
                  </a:lnTo>
                  <a:lnTo>
                    <a:pt x="33" y="99"/>
                  </a:lnTo>
                  <a:lnTo>
                    <a:pt x="30" y="102"/>
                  </a:lnTo>
                  <a:lnTo>
                    <a:pt x="25" y="105"/>
                  </a:lnTo>
                  <a:lnTo>
                    <a:pt x="22" y="109"/>
                  </a:lnTo>
                  <a:lnTo>
                    <a:pt x="17" y="110"/>
                  </a:lnTo>
                  <a:lnTo>
                    <a:pt x="13" y="112"/>
                  </a:lnTo>
                  <a:lnTo>
                    <a:pt x="12" y="115"/>
                  </a:lnTo>
                  <a:lnTo>
                    <a:pt x="8" y="119"/>
                  </a:lnTo>
                  <a:lnTo>
                    <a:pt x="7" y="122"/>
                  </a:lnTo>
                  <a:lnTo>
                    <a:pt x="5" y="125"/>
                  </a:lnTo>
                  <a:lnTo>
                    <a:pt x="3" y="127"/>
                  </a:lnTo>
                  <a:lnTo>
                    <a:pt x="2" y="129"/>
                  </a:lnTo>
                  <a:lnTo>
                    <a:pt x="2" y="132"/>
                  </a:lnTo>
                  <a:lnTo>
                    <a:pt x="0" y="135"/>
                  </a:lnTo>
                  <a:lnTo>
                    <a:pt x="0" y="139"/>
                  </a:lnTo>
                  <a:lnTo>
                    <a:pt x="0" y="142"/>
                  </a:lnTo>
                  <a:lnTo>
                    <a:pt x="0" y="144"/>
                  </a:lnTo>
                  <a:lnTo>
                    <a:pt x="0" y="145"/>
                  </a:lnTo>
                  <a:lnTo>
                    <a:pt x="2" y="149"/>
                  </a:lnTo>
                  <a:lnTo>
                    <a:pt x="2" y="152"/>
                  </a:lnTo>
                  <a:lnTo>
                    <a:pt x="2" y="155"/>
                  </a:lnTo>
                  <a:lnTo>
                    <a:pt x="3" y="159"/>
                  </a:lnTo>
                  <a:lnTo>
                    <a:pt x="5" y="159"/>
                  </a:lnTo>
                  <a:lnTo>
                    <a:pt x="5" y="162"/>
                  </a:lnTo>
                  <a:lnTo>
                    <a:pt x="7" y="165"/>
                  </a:lnTo>
                  <a:lnTo>
                    <a:pt x="8" y="167"/>
                  </a:lnTo>
                  <a:lnTo>
                    <a:pt x="10" y="170"/>
                  </a:lnTo>
                  <a:lnTo>
                    <a:pt x="12" y="174"/>
                  </a:lnTo>
                  <a:lnTo>
                    <a:pt x="13" y="175"/>
                  </a:lnTo>
                  <a:lnTo>
                    <a:pt x="15" y="177"/>
                  </a:lnTo>
                  <a:lnTo>
                    <a:pt x="17" y="179"/>
                  </a:lnTo>
                  <a:lnTo>
                    <a:pt x="18" y="182"/>
                  </a:lnTo>
                  <a:lnTo>
                    <a:pt x="20" y="184"/>
                  </a:lnTo>
                  <a:lnTo>
                    <a:pt x="18" y="184"/>
                  </a:lnTo>
                  <a:lnTo>
                    <a:pt x="18" y="182"/>
                  </a:lnTo>
                  <a:lnTo>
                    <a:pt x="17" y="180"/>
                  </a:lnTo>
                  <a:lnTo>
                    <a:pt x="17" y="179"/>
                  </a:lnTo>
                  <a:lnTo>
                    <a:pt x="17" y="177"/>
                  </a:lnTo>
                  <a:lnTo>
                    <a:pt x="15" y="175"/>
                  </a:lnTo>
                  <a:lnTo>
                    <a:pt x="15" y="175"/>
                  </a:lnTo>
                  <a:lnTo>
                    <a:pt x="13" y="174"/>
                  </a:lnTo>
                  <a:lnTo>
                    <a:pt x="13" y="170"/>
                  </a:lnTo>
                  <a:lnTo>
                    <a:pt x="13" y="169"/>
                  </a:lnTo>
                  <a:lnTo>
                    <a:pt x="12" y="167"/>
                  </a:lnTo>
                  <a:lnTo>
                    <a:pt x="12" y="164"/>
                  </a:lnTo>
                  <a:lnTo>
                    <a:pt x="10" y="162"/>
                  </a:lnTo>
                  <a:lnTo>
                    <a:pt x="10" y="159"/>
                  </a:lnTo>
                  <a:lnTo>
                    <a:pt x="10" y="159"/>
                  </a:lnTo>
                  <a:lnTo>
                    <a:pt x="8" y="155"/>
                  </a:lnTo>
                  <a:lnTo>
                    <a:pt x="8" y="152"/>
                  </a:lnTo>
                  <a:lnTo>
                    <a:pt x="8" y="150"/>
                  </a:lnTo>
                  <a:lnTo>
                    <a:pt x="8" y="147"/>
                  </a:lnTo>
                  <a:lnTo>
                    <a:pt x="8" y="145"/>
                  </a:lnTo>
                  <a:lnTo>
                    <a:pt x="8" y="142"/>
                  </a:lnTo>
                  <a:lnTo>
                    <a:pt x="8" y="142"/>
                  </a:lnTo>
                  <a:lnTo>
                    <a:pt x="10" y="140"/>
                  </a:lnTo>
                  <a:lnTo>
                    <a:pt x="10" y="137"/>
                  </a:lnTo>
                  <a:lnTo>
                    <a:pt x="12" y="135"/>
                  </a:lnTo>
                  <a:lnTo>
                    <a:pt x="12" y="134"/>
                  </a:lnTo>
                  <a:lnTo>
                    <a:pt x="13" y="132"/>
                  </a:lnTo>
                  <a:lnTo>
                    <a:pt x="15" y="130"/>
                  </a:lnTo>
                  <a:lnTo>
                    <a:pt x="17" y="129"/>
                  </a:lnTo>
                  <a:lnTo>
                    <a:pt x="18" y="125"/>
                  </a:lnTo>
                  <a:lnTo>
                    <a:pt x="22" y="124"/>
                  </a:lnTo>
                  <a:lnTo>
                    <a:pt x="25" y="119"/>
                  </a:lnTo>
                  <a:lnTo>
                    <a:pt x="28" y="115"/>
                  </a:lnTo>
                  <a:lnTo>
                    <a:pt x="32" y="110"/>
                  </a:lnTo>
                  <a:lnTo>
                    <a:pt x="35" y="109"/>
                  </a:lnTo>
                  <a:lnTo>
                    <a:pt x="40" y="104"/>
                  </a:lnTo>
                  <a:lnTo>
                    <a:pt x="45" y="99"/>
                  </a:lnTo>
                  <a:lnTo>
                    <a:pt x="50" y="95"/>
                  </a:lnTo>
                  <a:lnTo>
                    <a:pt x="55" y="90"/>
                  </a:lnTo>
                  <a:lnTo>
                    <a:pt x="61" y="87"/>
                  </a:lnTo>
                  <a:lnTo>
                    <a:pt x="66" y="82"/>
                  </a:lnTo>
                  <a:lnTo>
                    <a:pt x="73" y="77"/>
                  </a:lnTo>
                  <a:lnTo>
                    <a:pt x="80" y="74"/>
                  </a:lnTo>
                  <a:lnTo>
                    <a:pt x="86" y="69"/>
                  </a:lnTo>
                  <a:lnTo>
                    <a:pt x="93" y="64"/>
                  </a:lnTo>
                  <a:lnTo>
                    <a:pt x="100" y="59"/>
                  </a:lnTo>
                  <a:lnTo>
                    <a:pt x="106" y="55"/>
                  </a:lnTo>
                  <a:lnTo>
                    <a:pt x="113" y="50"/>
                  </a:lnTo>
                  <a:lnTo>
                    <a:pt x="118" y="45"/>
                  </a:lnTo>
                  <a:lnTo>
                    <a:pt x="125" y="40"/>
                  </a:lnTo>
                  <a:lnTo>
                    <a:pt x="131" y="37"/>
                  </a:lnTo>
                  <a:lnTo>
                    <a:pt x="136" y="32"/>
                  </a:lnTo>
                  <a:lnTo>
                    <a:pt x="143" y="27"/>
                  </a:lnTo>
                  <a:lnTo>
                    <a:pt x="150" y="24"/>
                  </a:lnTo>
                  <a:lnTo>
                    <a:pt x="155" y="20"/>
                  </a:lnTo>
                  <a:lnTo>
                    <a:pt x="160" y="17"/>
                  </a:lnTo>
                  <a:lnTo>
                    <a:pt x="165" y="14"/>
                  </a:lnTo>
                  <a:lnTo>
                    <a:pt x="170" y="10"/>
                  </a:lnTo>
                  <a:lnTo>
                    <a:pt x="175" y="7"/>
                  </a:lnTo>
                  <a:lnTo>
                    <a:pt x="178" y="5"/>
                  </a:lnTo>
                  <a:lnTo>
                    <a:pt x="181" y="2"/>
                  </a:lnTo>
                  <a:lnTo>
                    <a:pt x="180" y="2"/>
                  </a:lnTo>
                  <a:lnTo>
                    <a:pt x="18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49" name="Freeform 145"/>
            <p:cNvSpPr>
              <a:spLocks/>
            </p:cNvSpPr>
            <p:nvPr/>
          </p:nvSpPr>
          <p:spPr bwMode="auto">
            <a:xfrm>
              <a:off x="3074" y="2346"/>
              <a:ext cx="30" cy="86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11"/>
                </a:cxn>
                <a:cxn ang="0">
                  <a:pos x="2" y="18"/>
                </a:cxn>
                <a:cxn ang="0">
                  <a:pos x="2" y="25"/>
                </a:cxn>
                <a:cxn ang="0">
                  <a:pos x="2" y="30"/>
                </a:cxn>
                <a:cxn ang="0">
                  <a:pos x="0" y="35"/>
                </a:cxn>
                <a:cxn ang="0">
                  <a:pos x="0" y="40"/>
                </a:cxn>
                <a:cxn ang="0">
                  <a:pos x="0" y="45"/>
                </a:cxn>
                <a:cxn ang="0">
                  <a:pos x="2" y="48"/>
                </a:cxn>
                <a:cxn ang="0">
                  <a:pos x="2" y="53"/>
                </a:cxn>
                <a:cxn ang="0">
                  <a:pos x="4" y="58"/>
                </a:cxn>
                <a:cxn ang="0">
                  <a:pos x="7" y="63"/>
                </a:cxn>
                <a:cxn ang="0">
                  <a:pos x="10" y="66"/>
                </a:cxn>
                <a:cxn ang="0">
                  <a:pos x="14" y="71"/>
                </a:cxn>
                <a:cxn ang="0">
                  <a:pos x="19" y="78"/>
                </a:cxn>
                <a:cxn ang="0">
                  <a:pos x="25" y="83"/>
                </a:cxn>
                <a:cxn ang="0">
                  <a:pos x="27" y="85"/>
                </a:cxn>
                <a:cxn ang="0">
                  <a:pos x="24" y="80"/>
                </a:cxn>
                <a:cxn ang="0">
                  <a:pos x="22" y="75"/>
                </a:cxn>
                <a:cxn ang="0">
                  <a:pos x="19" y="68"/>
                </a:cxn>
                <a:cxn ang="0">
                  <a:pos x="17" y="63"/>
                </a:cxn>
                <a:cxn ang="0">
                  <a:pos x="14" y="55"/>
                </a:cxn>
                <a:cxn ang="0">
                  <a:pos x="12" y="46"/>
                </a:cxn>
                <a:cxn ang="0">
                  <a:pos x="10" y="41"/>
                </a:cxn>
                <a:cxn ang="0">
                  <a:pos x="9" y="33"/>
                </a:cxn>
                <a:cxn ang="0">
                  <a:pos x="9" y="28"/>
                </a:cxn>
                <a:cxn ang="0">
                  <a:pos x="7" y="20"/>
                </a:cxn>
                <a:cxn ang="0">
                  <a:pos x="5" y="13"/>
                </a:cxn>
                <a:cxn ang="0">
                  <a:pos x="5" y="10"/>
                </a:cxn>
                <a:cxn ang="0">
                  <a:pos x="4" y="5"/>
                </a:cxn>
                <a:cxn ang="0">
                  <a:pos x="2" y="1"/>
                </a:cxn>
                <a:cxn ang="0">
                  <a:pos x="0" y="0"/>
                </a:cxn>
              </a:cxnLst>
              <a:rect l="0" t="0" r="r" b="b"/>
              <a:pathLst>
                <a:path w="30" h="86">
                  <a:moveTo>
                    <a:pt x="0" y="0"/>
                  </a:moveTo>
                  <a:lnTo>
                    <a:pt x="2" y="3"/>
                  </a:lnTo>
                  <a:lnTo>
                    <a:pt x="2" y="8"/>
                  </a:lnTo>
                  <a:lnTo>
                    <a:pt x="2" y="11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2" y="21"/>
                  </a:lnTo>
                  <a:lnTo>
                    <a:pt x="2" y="25"/>
                  </a:lnTo>
                  <a:lnTo>
                    <a:pt x="2" y="28"/>
                  </a:lnTo>
                  <a:lnTo>
                    <a:pt x="2" y="30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4" y="58"/>
                  </a:lnTo>
                  <a:lnTo>
                    <a:pt x="5" y="60"/>
                  </a:lnTo>
                  <a:lnTo>
                    <a:pt x="7" y="63"/>
                  </a:lnTo>
                  <a:lnTo>
                    <a:pt x="9" y="63"/>
                  </a:lnTo>
                  <a:lnTo>
                    <a:pt x="10" y="66"/>
                  </a:lnTo>
                  <a:lnTo>
                    <a:pt x="12" y="68"/>
                  </a:lnTo>
                  <a:lnTo>
                    <a:pt x="14" y="71"/>
                  </a:lnTo>
                  <a:lnTo>
                    <a:pt x="17" y="75"/>
                  </a:lnTo>
                  <a:lnTo>
                    <a:pt x="19" y="78"/>
                  </a:lnTo>
                  <a:lnTo>
                    <a:pt x="22" y="80"/>
                  </a:lnTo>
                  <a:lnTo>
                    <a:pt x="25" y="83"/>
                  </a:lnTo>
                  <a:lnTo>
                    <a:pt x="30" y="86"/>
                  </a:lnTo>
                  <a:lnTo>
                    <a:pt x="27" y="85"/>
                  </a:lnTo>
                  <a:lnTo>
                    <a:pt x="25" y="83"/>
                  </a:lnTo>
                  <a:lnTo>
                    <a:pt x="24" y="80"/>
                  </a:lnTo>
                  <a:lnTo>
                    <a:pt x="22" y="78"/>
                  </a:lnTo>
                  <a:lnTo>
                    <a:pt x="22" y="75"/>
                  </a:lnTo>
                  <a:lnTo>
                    <a:pt x="20" y="71"/>
                  </a:lnTo>
                  <a:lnTo>
                    <a:pt x="19" y="68"/>
                  </a:lnTo>
                  <a:lnTo>
                    <a:pt x="17" y="65"/>
                  </a:lnTo>
                  <a:lnTo>
                    <a:pt x="17" y="63"/>
                  </a:lnTo>
                  <a:lnTo>
                    <a:pt x="15" y="60"/>
                  </a:lnTo>
                  <a:lnTo>
                    <a:pt x="14" y="55"/>
                  </a:lnTo>
                  <a:lnTo>
                    <a:pt x="14" y="51"/>
                  </a:lnTo>
                  <a:lnTo>
                    <a:pt x="12" y="46"/>
                  </a:lnTo>
                  <a:lnTo>
                    <a:pt x="12" y="45"/>
                  </a:lnTo>
                  <a:lnTo>
                    <a:pt x="10" y="41"/>
                  </a:lnTo>
                  <a:lnTo>
                    <a:pt x="10" y="36"/>
                  </a:lnTo>
                  <a:lnTo>
                    <a:pt x="9" y="33"/>
                  </a:lnTo>
                  <a:lnTo>
                    <a:pt x="9" y="30"/>
                  </a:lnTo>
                  <a:lnTo>
                    <a:pt x="9" y="28"/>
                  </a:lnTo>
                  <a:lnTo>
                    <a:pt x="7" y="23"/>
                  </a:lnTo>
                  <a:lnTo>
                    <a:pt x="7" y="20"/>
                  </a:lnTo>
                  <a:lnTo>
                    <a:pt x="7" y="16"/>
                  </a:lnTo>
                  <a:lnTo>
                    <a:pt x="5" y="13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4" y="8"/>
                  </a:lnTo>
                  <a:lnTo>
                    <a:pt x="4" y="5"/>
                  </a:lnTo>
                  <a:lnTo>
                    <a:pt x="4" y="3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50" name="Freeform 146"/>
            <p:cNvSpPr>
              <a:spLocks/>
            </p:cNvSpPr>
            <p:nvPr/>
          </p:nvSpPr>
          <p:spPr bwMode="auto">
            <a:xfrm>
              <a:off x="3162" y="2381"/>
              <a:ext cx="30" cy="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4" y="1"/>
                </a:cxn>
                <a:cxn ang="0">
                  <a:pos x="4" y="3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6"/>
                </a:cxn>
                <a:cxn ang="0">
                  <a:pos x="7" y="8"/>
                </a:cxn>
                <a:cxn ang="0">
                  <a:pos x="9" y="10"/>
                </a:cxn>
                <a:cxn ang="0">
                  <a:pos x="9" y="11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2" y="13"/>
                </a:cxn>
                <a:cxn ang="0">
                  <a:pos x="12" y="15"/>
                </a:cxn>
                <a:cxn ang="0">
                  <a:pos x="14" y="16"/>
                </a:cxn>
                <a:cxn ang="0">
                  <a:pos x="14" y="18"/>
                </a:cxn>
                <a:cxn ang="0">
                  <a:pos x="15" y="20"/>
                </a:cxn>
                <a:cxn ang="0">
                  <a:pos x="15" y="21"/>
                </a:cxn>
                <a:cxn ang="0">
                  <a:pos x="17" y="23"/>
                </a:cxn>
                <a:cxn ang="0">
                  <a:pos x="17" y="25"/>
                </a:cxn>
                <a:cxn ang="0">
                  <a:pos x="17" y="26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20" y="30"/>
                </a:cxn>
                <a:cxn ang="0">
                  <a:pos x="20" y="31"/>
                </a:cxn>
                <a:cxn ang="0">
                  <a:pos x="20" y="33"/>
                </a:cxn>
                <a:cxn ang="0">
                  <a:pos x="20" y="35"/>
                </a:cxn>
                <a:cxn ang="0">
                  <a:pos x="22" y="36"/>
                </a:cxn>
                <a:cxn ang="0">
                  <a:pos x="22" y="38"/>
                </a:cxn>
                <a:cxn ang="0">
                  <a:pos x="22" y="40"/>
                </a:cxn>
                <a:cxn ang="0">
                  <a:pos x="22" y="41"/>
                </a:cxn>
                <a:cxn ang="0">
                  <a:pos x="24" y="43"/>
                </a:cxn>
                <a:cxn ang="0">
                  <a:pos x="24" y="45"/>
                </a:cxn>
                <a:cxn ang="0">
                  <a:pos x="24" y="45"/>
                </a:cxn>
                <a:cxn ang="0">
                  <a:pos x="24" y="46"/>
                </a:cxn>
                <a:cxn ang="0">
                  <a:pos x="25" y="48"/>
                </a:cxn>
                <a:cxn ang="0">
                  <a:pos x="25" y="50"/>
                </a:cxn>
                <a:cxn ang="0">
                  <a:pos x="25" y="51"/>
                </a:cxn>
                <a:cxn ang="0">
                  <a:pos x="25" y="53"/>
                </a:cxn>
                <a:cxn ang="0">
                  <a:pos x="25" y="55"/>
                </a:cxn>
                <a:cxn ang="0">
                  <a:pos x="27" y="56"/>
                </a:cxn>
                <a:cxn ang="0">
                  <a:pos x="27" y="58"/>
                </a:cxn>
                <a:cxn ang="0">
                  <a:pos x="27" y="60"/>
                </a:cxn>
                <a:cxn ang="0">
                  <a:pos x="27" y="61"/>
                </a:cxn>
                <a:cxn ang="0">
                  <a:pos x="29" y="61"/>
                </a:cxn>
                <a:cxn ang="0">
                  <a:pos x="29" y="63"/>
                </a:cxn>
                <a:cxn ang="0">
                  <a:pos x="29" y="65"/>
                </a:cxn>
                <a:cxn ang="0">
                  <a:pos x="29" y="66"/>
                </a:cxn>
                <a:cxn ang="0">
                  <a:pos x="30" y="66"/>
                </a:cxn>
                <a:cxn ang="0">
                  <a:pos x="30" y="68"/>
                </a:cxn>
                <a:cxn ang="0">
                  <a:pos x="30" y="70"/>
                </a:cxn>
                <a:cxn ang="0">
                  <a:pos x="30" y="36"/>
                </a:cxn>
                <a:cxn ang="0">
                  <a:pos x="15" y="8"/>
                </a:cxn>
                <a:cxn ang="0">
                  <a:pos x="0" y="0"/>
                </a:cxn>
              </a:cxnLst>
              <a:rect l="0" t="0" r="r" b="b"/>
              <a:pathLst>
                <a:path w="30" h="70">
                  <a:moveTo>
                    <a:pt x="0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3"/>
                  </a:lnTo>
                  <a:lnTo>
                    <a:pt x="5" y="5"/>
                  </a:lnTo>
                  <a:lnTo>
                    <a:pt x="5" y="6"/>
                  </a:lnTo>
                  <a:lnTo>
                    <a:pt x="7" y="6"/>
                  </a:lnTo>
                  <a:lnTo>
                    <a:pt x="7" y="8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2" y="13"/>
                  </a:lnTo>
                  <a:lnTo>
                    <a:pt x="12" y="15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5" y="21"/>
                  </a:lnTo>
                  <a:lnTo>
                    <a:pt x="17" y="23"/>
                  </a:lnTo>
                  <a:lnTo>
                    <a:pt x="17" y="25"/>
                  </a:lnTo>
                  <a:lnTo>
                    <a:pt x="17" y="26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20" y="30"/>
                  </a:lnTo>
                  <a:lnTo>
                    <a:pt x="20" y="31"/>
                  </a:lnTo>
                  <a:lnTo>
                    <a:pt x="20" y="33"/>
                  </a:lnTo>
                  <a:lnTo>
                    <a:pt x="20" y="35"/>
                  </a:lnTo>
                  <a:lnTo>
                    <a:pt x="22" y="36"/>
                  </a:lnTo>
                  <a:lnTo>
                    <a:pt x="22" y="38"/>
                  </a:lnTo>
                  <a:lnTo>
                    <a:pt x="22" y="40"/>
                  </a:lnTo>
                  <a:lnTo>
                    <a:pt x="22" y="41"/>
                  </a:lnTo>
                  <a:lnTo>
                    <a:pt x="24" y="43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4" y="46"/>
                  </a:lnTo>
                  <a:lnTo>
                    <a:pt x="25" y="48"/>
                  </a:lnTo>
                  <a:lnTo>
                    <a:pt x="25" y="50"/>
                  </a:lnTo>
                  <a:lnTo>
                    <a:pt x="25" y="51"/>
                  </a:lnTo>
                  <a:lnTo>
                    <a:pt x="25" y="53"/>
                  </a:lnTo>
                  <a:lnTo>
                    <a:pt x="25" y="55"/>
                  </a:lnTo>
                  <a:lnTo>
                    <a:pt x="27" y="56"/>
                  </a:lnTo>
                  <a:lnTo>
                    <a:pt x="27" y="58"/>
                  </a:lnTo>
                  <a:lnTo>
                    <a:pt x="27" y="60"/>
                  </a:lnTo>
                  <a:lnTo>
                    <a:pt x="27" y="61"/>
                  </a:lnTo>
                  <a:lnTo>
                    <a:pt x="29" y="61"/>
                  </a:lnTo>
                  <a:lnTo>
                    <a:pt x="29" y="63"/>
                  </a:lnTo>
                  <a:lnTo>
                    <a:pt x="29" y="65"/>
                  </a:lnTo>
                  <a:lnTo>
                    <a:pt x="29" y="66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30" y="70"/>
                  </a:lnTo>
                  <a:lnTo>
                    <a:pt x="30" y="36"/>
                  </a:lnTo>
                  <a:lnTo>
                    <a:pt x="15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51" name="Freeform 147"/>
            <p:cNvSpPr>
              <a:spLocks/>
            </p:cNvSpPr>
            <p:nvPr/>
          </p:nvSpPr>
          <p:spPr bwMode="auto">
            <a:xfrm>
              <a:off x="2700" y="2412"/>
              <a:ext cx="256" cy="356"/>
            </a:xfrm>
            <a:custGeom>
              <a:avLst/>
              <a:gdLst/>
              <a:ahLst/>
              <a:cxnLst>
                <a:cxn ang="0">
                  <a:pos x="47" y="5"/>
                </a:cxn>
                <a:cxn ang="0">
                  <a:pos x="40" y="10"/>
                </a:cxn>
                <a:cxn ang="0">
                  <a:pos x="35" y="15"/>
                </a:cxn>
                <a:cxn ang="0">
                  <a:pos x="30" y="22"/>
                </a:cxn>
                <a:cxn ang="0">
                  <a:pos x="25" y="29"/>
                </a:cxn>
                <a:cxn ang="0">
                  <a:pos x="22" y="34"/>
                </a:cxn>
                <a:cxn ang="0">
                  <a:pos x="17" y="40"/>
                </a:cxn>
                <a:cxn ang="0">
                  <a:pos x="12" y="47"/>
                </a:cxn>
                <a:cxn ang="0">
                  <a:pos x="9" y="52"/>
                </a:cxn>
                <a:cxn ang="0">
                  <a:pos x="4" y="60"/>
                </a:cxn>
                <a:cxn ang="0">
                  <a:pos x="0" y="67"/>
                </a:cxn>
                <a:cxn ang="0">
                  <a:pos x="2" y="64"/>
                </a:cxn>
                <a:cxn ang="0">
                  <a:pos x="5" y="62"/>
                </a:cxn>
                <a:cxn ang="0">
                  <a:pos x="9" y="59"/>
                </a:cxn>
                <a:cxn ang="0">
                  <a:pos x="14" y="54"/>
                </a:cxn>
                <a:cxn ang="0">
                  <a:pos x="18" y="49"/>
                </a:cxn>
                <a:cxn ang="0">
                  <a:pos x="22" y="45"/>
                </a:cxn>
                <a:cxn ang="0">
                  <a:pos x="27" y="40"/>
                </a:cxn>
                <a:cxn ang="0">
                  <a:pos x="32" y="35"/>
                </a:cxn>
                <a:cxn ang="0">
                  <a:pos x="35" y="32"/>
                </a:cxn>
                <a:cxn ang="0">
                  <a:pos x="38" y="35"/>
                </a:cxn>
                <a:cxn ang="0">
                  <a:pos x="47" y="47"/>
                </a:cxn>
                <a:cxn ang="0">
                  <a:pos x="55" y="64"/>
                </a:cxn>
                <a:cxn ang="0">
                  <a:pos x="67" y="84"/>
                </a:cxn>
                <a:cxn ang="0">
                  <a:pos x="80" y="110"/>
                </a:cxn>
                <a:cxn ang="0">
                  <a:pos x="95" y="137"/>
                </a:cxn>
                <a:cxn ang="0">
                  <a:pos x="110" y="166"/>
                </a:cxn>
                <a:cxn ang="0">
                  <a:pos x="125" y="192"/>
                </a:cxn>
                <a:cxn ang="0">
                  <a:pos x="142" y="217"/>
                </a:cxn>
                <a:cxn ang="0">
                  <a:pos x="158" y="239"/>
                </a:cxn>
                <a:cxn ang="0">
                  <a:pos x="171" y="251"/>
                </a:cxn>
                <a:cxn ang="0">
                  <a:pos x="176" y="257"/>
                </a:cxn>
                <a:cxn ang="0">
                  <a:pos x="185" y="267"/>
                </a:cxn>
                <a:cxn ang="0">
                  <a:pos x="195" y="281"/>
                </a:cxn>
                <a:cxn ang="0">
                  <a:pos x="205" y="294"/>
                </a:cxn>
                <a:cxn ang="0">
                  <a:pos x="216" y="307"/>
                </a:cxn>
                <a:cxn ang="0">
                  <a:pos x="228" y="321"/>
                </a:cxn>
                <a:cxn ang="0">
                  <a:pos x="238" y="332"/>
                </a:cxn>
                <a:cxn ang="0">
                  <a:pos x="246" y="344"/>
                </a:cxn>
                <a:cxn ang="0">
                  <a:pos x="253" y="351"/>
                </a:cxn>
                <a:cxn ang="0">
                  <a:pos x="255" y="356"/>
                </a:cxn>
                <a:cxn ang="0">
                  <a:pos x="248" y="344"/>
                </a:cxn>
                <a:cxn ang="0">
                  <a:pos x="238" y="327"/>
                </a:cxn>
                <a:cxn ang="0">
                  <a:pos x="226" y="311"/>
                </a:cxn>
                <a:cxn ang="0">
                  <a:pos x="216" y="296"/>
                </a:cxn>
                <a:cxn ang="0">
                  <a:pos x="205" y="281"/>
                </a:cxn>
                <a:cxn ang="0">
                  <a:pos x="195" y="266"/>
                </a:cxn>
                <a:cxn ang="0">
                  <a:pos x="185" y="249"/>
                </a:cxn>
                <a:cxn ang="0">
                  <a:pos x="173" y="234"/>
                </a:cxn>
                <a:cxn ang="0">
                  <a:pos x="161" y="219"/>
                </a:cxn>
                <a:cxn ang="0">
                  <a:pos x="148" y="202"/>
                </a:cxn>
                <a:cxn ang="0">
                  <a:pos x="137" y="186"/>
                </a:cxn>
                <a:cxn ang="0">
                  <a:pos x="130" y="174"/>
                </a:cxn>
                <a:cxn ang="0">
                  <a:pos x="122" y="159"/>
                </a:cxn>
                <a:cxn ang="0">
                  <a:pos x="113" y="142"/>
                </a:cxn>
                <a:cxn ang="0">
                  <a:pos x="103" y="124"/>
                </a:cxn>
                <a:cxn ang="0">
                  <a:pos x="93" y="104"/>
                </a:cxn>
                <a:cxn ang="0">
                  <a:pos x="85" y="84"/>
                </a:cxn>
                <a:cxn ang="0">
                  <a:pos x="75" y="64"/>
                </a:cxn>
                <a:cxn ang="0">
                  <a:pos x="67" y="47"/>
                </a:cxn>
                <a:cxn ang="0">
                  <a:pos x="60" y="29"/>
                </a:cxn>
                <a:cxn ang="0">
                  <a:pos x="53" y="12"/>
                </a:cxn>
              </a:cxnLst>
              <a:rect l="0" t="0" r="r" b="b"/>
              <a:pathLst>
                <a:path w="256" h="356">
                  <a:moveTo>
                    <a:pt x="52" y="0"/>
                  </a:moveTo>
                  <a:lnTo>
                    <a:pt x="48" y="2"/>
                  </a:lnTo>
                  <a:lnTo>
                    <a:pt x="47" y="5"/>
                  </a:lnTo>
                  <a:lnTo>
                    <a:pt x="45" y="7"/>
                  </a:lnTo>
                  <a:lnTo>
                    <a:pt x="42" y="9"/>
                  </a:lnTo>
                  <a:lnTo>
                    <a:pt x="40" y="10"/>
                  </a:lnTo>
                  <a:lnTo>
                    <a:pt x="38" y="14"/>
                  </a:lnTo>
                  <a:lnTo>
                    <a:pt x="37" y="14"/>
                  </a:lnTo>
                  <a:lnTo>
                    <a:pt x="35" y="15"/>
                  </a:lnTo>
                  <a:lnTo>
                    <a:pt x="35" y="17"/>
                  </a:lnTo>
                  <a:lnTo>
                    <a:pt x="32" y="20"/>
                  </a:lnTo>
                  <a:lnTo>
                    <a:pt x="30" y="22"/>
                  </a:lnTo>
                  <a:lnTo>
                    <a:pt x="28" y="24"/>
                  </a:lnTo>
                  <a:lnTo>
                    <a:pt x="27" y="27"/>
                  </a:lnTo>
                  <a:lnTo>
                    <a:pt x="25" y="29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2" y="34"/>
                  </a:lnTo>
                  <a:lnTo>
                    <a:pt x="20" y="35"/>
                  </a:lnTo>
                  <a:lnTo>
                    <a:pt x="18" y="37"/>
                  </a:lnTo>
                  <a:lnTo>
                    <a:pt x="17" y="40"/>
                  </a:lnTo>
                  <a:lnTo>
                    <a:pt x="15" y="42"/>
                  </a:lnTo>
                  <a:lnTo>
                    <a:pt x="14" y="45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0" y="50"/>
                  </a:lnTo>
                  <a:lnTo>
                    <a:pt x="9" y="52"/>
                  </a:lnTo>
                  <a:lnTo>
                    <a:pt x="7" y="55"/>
                  </a:lnTo>
                  <a:lnTo>
                    <a:pt x="5" y="57"/>
                  </a:lnTo>
                  <a:lnTo>
                    <a:pt x="4" y="60"/>
                  </a:lnTo>
                  <a:lnTo>
                    <a:pt x="4" y="64"/>
                  </a:lnTo>
                  <a:lnTo>
                    <a:pt x="2" y="64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2" y="65"/>
                  </a:lnTo>
                  <a:lnTo>
                    <a:pt x="2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5" y="62"/>
                  </a:lnTo>
                  <a:lnTo>
                    <a:pt x="7" y="62"/>
                  </a:lnTo>
                  <a:lnTo>
                    <a:pt x="7" y="60"/>
                  </a:lnTo>
                  <a:lnTo>
                    <a:pt x="9" y="59"/>
                  </a:lnTo>
                  <a:lnTo>
                    <a:pt x="10" y="57"/>
                  </a:lnTo>
                  <a:lnTo>
                    <a:pt x="12" y="55"/>
                  </a:lnTo>
                  <a:lnTo>
                    <a:pt x="14" y="54"/>
                  </a:lnTo>
                  <a:lnTo>
                    <a:pt x="15" y="52"/>
                  </a:lnTo>
                  <a:lnTo>
                    <a:pt x="17" y="50"/>
                  </a:lnTo>
                  <a:lnTo>
                    <a:pt x="18" y="49"/>
                  </a:lnTo>
                  <a:lnTo>
                    <a:pt x="18" y="47"/>
                  </a:lnTo>
                  <a:lnTo>
                    <a:pt x="20" y="47"/>
                  </a:lnTo>
                  <a:lnTo>
                    <a:pt x="22" y="45"/>
                  </a:lnTo>
                  <a:lnTo>
                    <a:pt x="23" y="44"/>
                  </a:lnTo>
                  <a:lnTo>
                    <a:pt x="25" y="42"/>
                  </a:lnTo>
                  <a:lnTo>
                    <a:pt x="27" y="40"/>
                  </a:lnTo>
                  <a:lnTo>
                    <a:pt x="28" y="39"/>
                  </a:lnTo>
                  <a:lnTo>
                    <a:pt x="30" y="37"/>
                  </a:lnTo>
                  <a:lnTo>
                    <a:pt x="32" y="35"/>
                  </a:lnTo>
                  <a:lnTo>
                    <a:pt x="33" y="34"/>
                  </a:lnTo>
                  <a:lnTo>
                    <a:pt x="35" y="34"/>
                  </a:lnTo>
                  <a:lnTo>
                    <a:pt x="35" y="32"/>
                  </a:lnTo>
                  <a:lnTo>
                    <a:pt x="35" y="32"/>
                  </a:lnTo>
                  <a:lnTo>
                    <a:pt x="37" y="32"/>
                  </a:lnTo>
                  <a:lnTo>
                    <a:pt x="38" y="35"/>
                  </a:lnTo>
                  <a:lnTo>
                    <a:pt x="42" y="37"/>
                  </a:lnTo>
                  <a:lnTo>
                    <a:pt x="43" y="42"/>
                  </a:lnTo>
                  <a:lnTo>
                    <a:pt x="47" y="47"/>
                  </a:lnTo>
                  <a:lnTo>
                    <a:pt x="48" y="50"/>
                  </a:lnTo>
                  <a:lnTo>
                    <a:pt x="52" y="57"/>
                  </a:lnTo>
                  <a:lnTo>
                    <a:pt x="55" y="64"/>
                  </a:lnTo>
                  <a:lnTo>
                    <a:pt x="58" y="69"/>
                  </a:lnTo>
                  <a:lnTo>
                    <a:pt x="63" y="77"/>
                  </a:lnTo>
                  <a:lnTo>
                    <a:pt x="67" y="84"/>
                  </a:lnTo>
                  <a:lnTo>
                    <a:pt x="72" y="94"/>
                  </a:lnTo>
                  <a:lnTo>
                    <a:pt x="75" y="100"/>
                  </a:lnTo>
                  <a:lnTo>
                    <a:pt x="80" y="110"/>
                  </a:lnTo>
                  <a:lnTo>
                    <a:pt x="85" y="119"/>
                  </a:lnTo>
                  <a:lnTo>
                    <a:pt x="90" y="129"/>
                  </a:lnTo>
                  <a:lnTo>
                    <a:pt x="95" y="137"/>
                  </a:lnTo>
                  <a:lnTo>
                    <a:pt x="100" y="147"/>
                  </a:lnTo>
                  <a:lnTo>
                    <a:pt x="105" y="156"/>
                  </a:lnTo>
                  <a:lnTo>
                    <a:pt x="110" y="166"/>
                  </a:lnTo>
                  <a:lnTo>
                    <a:pt x="115" y="176"/>
                  </a:lnTo>
                  <a:lnTo>
                    <a:pt x="120" y="184"/>
                  </a:lnTo>
                  <a:lnTo>
                    <a:pt x="125" y="192"/>
                  </a:lnTo>
                  <a:lnTo>
                    <a:pt x="130" y="201"/>
                  </a:lnTo>
                  <a:lnTo>
                    <a:pt x="137" y="211"/>
                  </a:lnTo>
                  <a:lnTo>
                    <a:pt x="142" y="217"/>
                  </a:lnTo>
                  <a:lnTo>
                    <a:pt x="146" y="226"/>
                  </a:lnTo>
                  <a:lnTo>
                    <a:pt x="153" y="232"/>
                  </a:lnTo>
                  <a:lnTo>
                    <a:pt x="158" y="239"/>
                  </a:lnTo>
                  <a:lnTo>
                    <a:pt x="165" y="246"/>
                  </a:lnTo>
                  <a:lnTo>
                    <a:pt x="170" y="249"/>
                  </a:lnTo>
                  <a:lnTo>
                    <a:pt x="171" y="251"/>
                  </a:lnTo>
                  <a:lnTo>
                    <a:pt x="173" y="252"/>
                  </a:lnTo>
                  <a:lnTo>
                    <a:pt x="175" y="256"/>
                  </a:lnTo>
                  <a:lnTo>
                    <a:pt x="176" y="257"/>
                  </a:lnTo>
                  <a:lnTo>
                    <a:pt x="180" y="261"/>
                  </a:lnTo>
                  <a:lnTo>
                    <a:pt x="181" y="264"/>
                  </a:lnTo>
                  <a:lnTo>
                    <a:pt x="185" y="267"/>
                  </a:lnTo>
                  <a:lnTo>
                    <a:pt x="188" y="271"/>
                  </a:lnTo>
                  <a:lnTo>
                    <a:pt x="191" y="276"/>
                  </a:lnTo>
                  <a:lnTo>
                    <a:pt x="195" y="281"/>
                  </a:lnTo>
                  <a:lnTo>
                    <a:pt x="198" y="284"/>
                  </a:lnTo>
                  <a:lnTo>
                    <a:pt x="201" y="289"/>
                  </a:lnTo>
                  <a:lnTo>
                    <a:pt x="205" y="294"/>
                  </a:lnTo>
                  <a:lnTo>
                    <a:pt x="208" y="299"/>
                  </a:lnTo>
                  <a:lnTo>
                    <a:pt x="213" y="302"/>
                  </a:lnTo>
                  <a:lnTo>
                    <a:pt x="216" y="307"/>
                  </a:lnTo>
                  <a:lnTo>
                    <a:pt x="220" y="312"/>
                  </a:lnTo>
                  <a:lnTo>
                    <a:pt x="223" y="316"/>
                  </a:lnTo>
                  <a:lnTo>
                    <a:pt x="228" y="321"/>
                  </a:lnTo>
                  <a:lnTo>
                    <a:pt x="231" y="326"/>
                  </a:lnTo>
                  <a:lnTo>
                    <a:pt x="235" y="331"/>
                  </a:lnTo>
                  <a:lnTo>
                    <a:pt x="238" y="332"/>
                  </a:lnTo>
                  <a:lnTo>
                    <a:pt x="241" y="337"/>
                  </a:lnTo>
                  <a:lnTo>
                    <a:pt x="243" y="341"/>
                  </a:lnTo>
                  <a:lnTo>
                    <a:pt x="246" y="344"/>
                  </a:lnTo>
                  <a:lnTo>
                    <a:pt x="248" y="347"/>
                  </a:lnTo>
                  <a:lnTo>
                    <a:pt x="251" y="349"/>
                  </a:lnTo>
                  <a:lnTo>
                    <a:pt x="253" y="351"/>
                  </a:lnTo>
                  <a:lnTo>
                    <a:pt x="253" y="352"/>
                  </a:lnTo>
                  <a:lnTo>
                    <a:pt x="255" y="354"/>
                  </a:lnTo>
                  <a:lnTo>
                    <a:pt x="255" y="356"/>
                  </a:lnTo>
                  <a:lnTo>
                    <a:pt x="256" y="356"/>
                  </a:lnTo>
                  <a:lnTo>
                    <a:pt x="251" y="349"/>
                  </a:lnTo>
                  <a:lnTo>
                    <a:pt x="248" y="344"/>
                  </a:lnTo>
                  <a:lnTo>
                    <a:pt x="245" y="337"/>
                  </a:lnTo>
                  <a:lnTo>
                    <a:pt x="241" y="332"/>
                  </a:lnTo>
                  <a:lnTo>
                    <a:pt x="238" y="327"/>
                  </a:lnTo>
                  <a:lnTo>
                    <a:pt x="233" y="321"/>
                  </a:lnTo>
                  <a:lnTo>
                    <a:pt x="230" y="316"/>
                  </a:lnTo>
                  <a:lnTo>
                    <a:pt x="226" y="311"/>
                  </a:lnTo>
                  <a:lnTo>
                    <a:pt x="223" y="306"/>
                  </a:lnTo>
                  <a:lnTo>
                    <a:pt x="220" y="299"/>
                  </a:lnTo>
                  <a:lnTo>
                    <a:pt x="216" y="296"/>
                  </a:lnTo>
                  <a:lnTo>
                    <a:pt x="211" y="291"/>
                  </a:lnTo>
                  <a:lnTo>
                    <a:pt x="208" y="284"/>
                  </a:lnTo>
                  <a:lnTo>
                    <a:pt x="205" y="281"/>
                  </a:lnTo>
                  <a:lnTo>
                    <a:pt x="201" y="276"/>
                  </a:lnTo>
                  <a:lnTo>
                    <a:pt x="198" y="269"/>
                  </a:lnTo>
                  <a:lnTo>
                    <a:pt x="195" y="266"/>
                  </a:lnTo>
                  <a:lnTo>
                    <a:pt x="191" y="261"/>
                  </a:lnTo>
                  <a:lnTo>
                    <a:pt x="188" y="254"/>
                  </a:lnTo>
                  <a:lnTo>
                    <a:pt x="185" y="249"/>
                  </a:lnTo>
                  <a:lnTo>
                    <a:pt x="180" y="246"/>
                  </a:lnTo>
                  <a:lnTo>
                    <a:pt x="176" y="239"/>
                  </a:lnTo>
                  <a:lnTo>
                    <a:pt x="173" y="234"/>
                  </a:lnTo>
                  <a:lnTo>
                    <a:pt x="168" y="231"/>
                  </a:lnTo>
                  <a:lnTo>
                    <a:pt x="165" y="224"/>
                  </a:lnTo>
                  <a:lnTo>
                    <a:pt x="161" y="219"/>
                  </a:lnTo>
                  <a:lnTo>
                    <a:pt x="156" y="214"/>
                  </a:lnTo>
                  <a:lnTo>
                    <a:pt x="153" y="209"/>
                  </a:lnTo>
                  <a:lnTo>
                    <a:pt x="148" y="202"/>
                  </a:lnTo>
                  <a:lnTo>
                    <a:pt x="145" y="197"/>
                  </a:lnTo>
                  <a:lnTo>
                    <a:pt x="140" y="192"/>
                  </a:lnTo>
                  <a:lnTo>
                    <a:pt x="137" y="186"/>
                  </a:lnTo>
                  <a:lnTo>
                    <a:pt x="133" y="182"/>
                  </a:lnTo>
                  <a:lnTo>
                    <a:pt x="132" y="179"/>
                  </a:lnTo>
                  <a:lnTo>
                    <a:pt x="130" y="174"/>
                  </a:lnTo>
                  <a:lnTo>
                    <a:pt x="127" y="169"/>
                  </a:lnTo>
                  <a:lnTo>
                    <a:pt x="123" y="164"/>
                  </a:lnTo>
                  <a:lnTo>
                    <a:pt x="122" y="159"/>
                  </a:lnTo>
                  <a:lnTo>
                    <a:pt x="118" y="154"/>
                  </a:lnTo>
                  <a:lnTo>
                    <a:pt x="117" y="147"/>
                  </a:lnTo>
                  <a:lnTo>
                    <a:pt x="113" y="142"/>
                  </a:lnTo>
                  <a:lnTo>
                    <a:pt x="110" y="136"/>
                  </a:lnTo>
                  <a:lnTo>
                    <a:pt x="107" y="131"/>
                  </a:lnTo>
                  <a:lnTo>
                    <a:pt x="103" y="124"/>
                  </a:lnTo>
                  <a:lnTo>
                    <a:pt x="100" y="117"/>
                  </a:lnTo>
                  <a:lnTo>
                    <a:pt x="97" y="112"/>
                  </a:lnTo>
                  <a:lnTo>
                    <a:pt x="93" y="104"/>
                  </a:lnTo>
                  <a:lnTo>
                    <a:pt x="90" y="97"/>
                  </a:lnTo>
                  <a:lnTo>
                    <a:pt x="87" y="92"/>
                  </a:lnTo>
                  <a:lnTo>
                    <a:pt x="85" y="84"/>
                  </a:lnTo>
                  <a:lnTo>
                    <a:pt x="82" y="79"/>
                  </a:lnTo>
                  <a:lnTo>
                    <a:pt x="78" y="72"/>
                  </a:lnTo>
                  <a:lnTo>
                    <a:pt x="75" y="64"/>
                  </a:lnTo>
                  <a:lnTo>
                    <a:pt x="72" y="59"/>
                  </a:lnTo>
                  <a:lnTo>
                    <a:pt x="70" y="52"/>
                  </a:lnTo>
                  <a:lnTo>
                    <a:pt x="67" y="47"/>
                  </a:lnTo>
                  <a:lnTo>
                    <a:pt x="63" y="40"/>
                  </a:lnTo>
                  <a:lnTo>
                    <a:pt x="62" y="34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5" y="15"/>
                  </a:lnTo>
                  <a:lnTo>
                    <a:pt x="53" y="12"/>
                  </a:lnTo>
                  <a:lnTo>
                    <a:pt x="53" y="5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52" name="Freeform 148"/>
            <p:cNvSpPr>
              <a:spLocks/>
            </p:cNvSpPr>
            <p:nvPr/>
          </p:nvSpPr>
          <p:spPr bwMode="auto">
            <a:xfrm>
              <a:off x="2850" y="2596"/>
              <a:ext cx="254" cy="75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21" y="5"/>
                </a:cxn>
                <a:cxn ang="0">
                  <a:pos x="35" y="10"/>
                </a:cxn>
                <a:cxn ang="0">
                  <a:pos x="46" y="13"/>
                </a:cxn>
                <a:cxn ang="0">
                  <a:pos x="56" y="20"/>
                </a:cxn>
                <a:cxn ang="0">
                  <a:pos x="66" y="27"/>
                </a:cxn>
                <a:cxn ang="0">
                  <a:pos x="78" y="32"/>
                </a:cxn>
                <a:cxn ang="0">
                  <a:pos x="90" y="38"/>
                </a:cxn>
                <a:cxn ang="0">
                  <a:pos x="103" y="47"/>
                </a:cxn>
                <a:cxn ang="0">
                  <a:pos x="116" y="50"/>
                </a:cxn>
                <a:cxn ang="0">
                  <a:pos x="129" y="57"/>
                </a:cxn>
                <a:cxn ang="0">
                  <a:pos x="148" y="62"/>
                </a:cxn>
                <a:cxn ang="0">
                  <a:pos x="166" y="65"/>
                </a:cxn>
                <a:cxn ang="0">
                  <a:pos x="188" y="68"/>
                </a:cxn>
                <a:cxn ang="0">
                  <a:pos x="211" y="70"/>
                </a:cxn>
                <a:cxn ang="0">
                  <a:pos x="239" y="72"/>
                </a:cxn>
                <a:cxn ang="0">
                  <a:pos x="241" y="73"/>
                </a:cxn>
                <a:cxn ang="0">
                  <a:pos x="216" y="75"/>
                </a:cxn>
                <a:cxn ang="0">
                  <a:pos x="194" y="75"/>
                </a:cxn>
                <a:cxn ang="0">
                  <a:pos x="173" y="73"/>
                </a:cxn>
                <a:cxn ang="0">
                  <a:pos x="154" y="70"/>
                </a:cxn>
                <a:cxn ang="0">
                  <a:pos x="136" y="65"/>
                </a:cxn>
                <a:cxn ang="0">
                  <a:pos x="121" y="60"/>
                </a:cxn>
                <a:cxn ang="0">
                  <a:pos x="106" y="53"/>
                </a:cxn>
                <a:cxn ang="0">
                  <a:pos x="91" y="48"/>
                </a:cxn>
                <a:cxn ang="0">
                  <a:pos x="78" y="40"/>
                </a:cxn>
                <a:cxn ang="0">
                  <a:pos x="66" y="33"/>
                </a:cxn>
                <a:cxn ang="0">
                  <a:pos x="53" y="28"/>
                </a:cxn>
                <a:cxn ang="0">
                  <a:pos x="43" y="22"/>
                </a:cxn>
                <a:cxn ang="0">
                  <a:pos x="31" y="18"/>
                </a:cxn>
                <a:cxn ang="0">
                  <a:pos x="20" y="15"/>
                </a:cxn>
                <a:cxn ang="0">
                  <a:pos x="8" y="13"/>
                </a:cxn>
                <a:cxn ang="0">
                  <a:pos x="0" y="0"/>
                </a:cxn>
              </a:cxnLst>
              <a:rect l="0" t="0" r="r" b="b"/>
              <a:pathLst>
                <a:path w="254" h="75">
                  <a:moveTo>
                    <a:pt x="0" y="0"/>
                  </a:moveTo>
                  <a:lnTo>
                    <a:pt x="8" y="2"/>
                  </a:lnTo>
                  <a:lnTo>
                    <a:pt x="15" y="3"/>
                  </a:lnTo>
                  <a:lnTo>
                    <a:pt x="21" y="5"/>
                  </a:lnTo>
                  <a:lnTo>
                    <a:pt x="28" y="8"/>
                  </a:lnTo>
                  <a:lnTo>
                    <a:pt x="35" y="10"/>
                  </a:lnTo>
                  <a:lnTo>
                    <a:pt x="40" y="13"/>
                  </a:lnTo>
                  <a:lnTo>
                    <a:pt x="46" y="13"/>
                  </a:lnTo>
                  <a:lnTo>
                    <a:pt x="50" y="17"/>
                  </a:lnTo>
                  <a:lnTo>
                    <a:pt x="56" y="20"/>
                  </a:lnTo>
                  <a:lnTo>
                    <a:pt x="61" y="23"/>
                  </a:lnTo>
                  <a:lnTo>
                    <a:pt x="66" y="27"/>
                  </a:lnTo>
                  <a:lnTo>
                    <a:pt x="73" y="30"/>
                  </a:lnTo>
                  <a:lnTo>
                    <a:pt x="78" y="32"/>
                  </a:lnTo>
                  <a:lnTo>
                    <a:pt x="85" y="35"/>
                  </a:lnTo>
                  <a:lnTo>
                    <a:pt x="90" y="38"/>
                  </a:lnTo>
                  <a:lnTo>
                    <a:pt x="96" y="42"/>
                  </a:lnTo>
                  <a:lnTo>
                    <a:pt x="103" y="47"/>
                  </a:lnTo>
                  <a:lnTo>
                    <a:pt x="110" y="48"/>
                  </a:lnTo>
                  <a:lnTo>
                    <a:pt x="116" y="50"/>
                  </a:lnTo>
                  <a:lnTo>
                    <a:pt x="124" y="53"/>
                  </a:lnTo>
                  <a:lnTo>
                    <a:pt x="129" y="57"/>
                  </a:lnTo>
                  <a:lnTo>
                    <a:pt x="138" y="60"/>
                  </a:lnTo>
                  <a:lnTo>
                    <a:pt x="148" y="62"/>
                  </a:lnTo>
                  <a:lnTo>
                    <a:pt x="156" y="65"/>
                  </a:lnTo>
                  <a:lnTo>
                    <a:pt x="166" y="65"/>
                  </a:lnTo>
                  <a:lnTo>
                    <a:pt x="178" y="67"/>
                  </a:lnTo>
                  <a:lnTo>
                    <a:pt x="188" y="68"/>
                  </a:lnTo>
                  <a:lnTo>
                    <a:pt x="199" y="70"/>
                  </a:lnTo>
                  <a:lnTo>
                    <a:pt x="211" y="70"/>
                  </a:lnTo>
                  <a:lnTo>
                    <a:pt x="224" y="72"/>
                  </a:lnTo>
                  <a:lnTo>
                    <a:pt x="239" y="72"/>
                  </a:lnTo>
                  <a:lnTo>
                    <a:pt x="254" y="72"/>
                  </a:lnTo>
                  <a:lnTo>
                    <a:pt x="241" y="73"/>
                  </a:lnTo>
                  <a:lnTo>
                    <a:pt x="228" y="75"/>
                  </a:lnTo>
                  <a:lnTo>
                    <a:pt x="216" y="75"/>
                  </a:lnTo>
                  <a:lnTo>
                    <a:pt x="206" y="75"/>
                  </a:lnTo>
                  <a:lnTo>
                    <a:pt x="194" y="75"/>
                  </a:lnTo>
                  <a:lnTo>
                    <a:pt x="183" y="75"/>
                  </a:lnTo>
                  <a:lnTo>
                    <a:pt x="173" y="73"/>
                  </a:lnTo>
                  <a:lnTo>
                    <a:pt x="163" y="72"/>
                  </a:lnTo>
                  <a:lnTo>
                    <a:pt x="154" y="70"/>
                  </a:lnTo>
                  <a:lnTo>
                    <a:pt x="144" y="67"/>
                  </a:lnTo>
                  <a:lnTo>
                    <a:pt x="136" y="65"/>
                  </a:lnTo>
                  <a:lnTo>
                    <a:pt x="129" y="63"/>
                  </a:lnTo>
                  <a:lnTo>
                    <a:pt x="121" y="60"/>
                  </a:lnTo>
                  <a:lnTo>
                    <a:pt x="113" y="57"/>
                  </a:lnTo>
                  <a:lnTo>
                    <a:pt x="106" y="53"/>
                  </a:lnTo>
                  <a:lnTo>
                    <a:pt x="100" y="50"/>
                  </a:lnTo>
                  <a:lnTo>
                    <a:pt x="91" y="48"/>
                  </a:lnTo>
                  <a:lnTo>
                    <a:pt x="85" y="43"/>
                  </a:lnTo>
                  <a:lnTo>
                    <a:pt x="78" y="40"/>
                  </a:lnTo>
                  <a:lnTo>
                    <a:pt x="73" y="37"/>
                  </a:lnTo>
                  <a:lnTo>
                    <a:pt x="66" y="33"/>
                  </a:lnTo>
                  <a:lnTo>
                    <a:pt x="60" y="30"/>
                  </a:lnTo>
                  <a:lnTo>
                    <a:pt x="53" y="28"/>
                  </a:lnTo>
                  <a:lnTo>
                    <a:pt x="48" y="25"/>
                  </a:lnTo>
                  <a:lnTo>
                    <a:pt x="43" y="22"/>
                  </a:lnTo>
                  <a:lnTo>
                    <a:pt x="38" y="20"/>
                  </a:lnTo>
                  <a:lnTo>
                    <a:pt x="31" y="18"/>
                  </a:lnTo>
                  <a:lnTo>
                    <a:pt x="26" y="17"/>
                  </a:lnTo>
                  <a:lnTo>
                    <a:pt x="20" y="15"/>
                  </a:lnTo>
                  <a:lnTo>
                    <a:pt x="15" y="13"/>
                  </a:lnTo>
                  <a:lnTo>
                    <a:pt x="8" y="13"/>
                  </a:lnTo>
                  <a:lnTo>
                    <a:pt x="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53" name="Freeform 149"/>
            <p:cNvSpPr>
              <a:spLocks/>
            </p:cNvSpPr>
            <p:nvPr/>
          </p:nvSpPr>
          <p:spPr bwMode="auto">
            <a:xfrm>
              <a:off x="3598" y="2234"/>
              <a:ext cx="38" cy="4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2" y="40"/>
                </a:cxn>
                <a:cxn ang="0">
                  <a:pos x="20" y="28"/>
                </a:cxn>
                <a:cxn ang="0">
                  <a:pos x="12" y="8"/>
                </a:cxn>
                <a:cxn ang="0">
                  <a:pos x="38" y="7"/>
                </a:cxn>
                <a:cxn ang="0">
                  <a:pos x="3" y="0"/>
                </a:cxn>
                <a:cxn ang="0">
                  <a:pos x="0" y="3"/>
                </a:cxn>
              </a:cxnLst>
              <a:rect l="0" t="0" r="r" b="b"/>
              <a:pathLst>
                <a:path w="38" h="40">
                  <a:moveTo>
                    <a:pt x="0" y="3"/>
                  </a:moveTo>
                  <a:lnTo>
                    <a:pt x="12" y="40"/>
                  </a:lnTo>
                  <a:lnTo>
                    <a:pt x="20" y="28"/>
                  </a:lnTo>
                  <a:lnTo>
                    <a:pt x="12" y="8"/>
                  </a:lnTo>
                  <a:lnTo>
                    <a:pt x="38" y="7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54" name="Freeform 150"/>
            <p:cNvSpPr>
              <a:spLocks/>
            </p:cNvSpPr>
            <p:nvPr/>
          </p:nvSpPr>
          <p:spPr bwMode="auto">
            <a:xfrm>
              <a:off x="3626" y="2241"/>
              <a:ext cx="156" cy="395"/>
            </a:xfrm>
            <a:custGeom>
              <a:avLst/>
              <a:gdLst/>
              <a:ahLst/>
              <a:cxnLst>
                <a:cxn ang="0">
                  <a:pos x="3" y="45"/>
                </a:cxn>
                <a:cxn ang="0">
                  <a:pos x="12" y="31"/>
                </a:cxn>
                <a:cxn ang="0">
                  <a:pos x="25" y="18"/>
                </a:cxn>
                <a:cxn ang="0">
                  <a:pos x="38" y="10"/>
                </a:cxn>
                <a:cxn ang="0">
                  <a:pos x="55" y="1"/>
                </a:cxn>
                <a:cxn ang="0">
                  <a:pos x="72" y="0"/>
                </a:cxn>
                <a:cxn ang="0">
                  <a:pos x="87" y="1"/>
                </a:cxn>
                <a:cxn ang="0">
                  <a:pos x="103" y="8"/>
                </a:cxn>
                <a:cxn ang="0">
                  <a:pos x="112" y="13"/>
                </a:cxn>
                <a:cxn ang="0">
                  <a:pos x="118" y="16"/>
                </a:cxn>
                <a:cxn ang="0">
                  <a:pos x="126" y="21"/>
                </a:cxn>
                <a:cxn ang="0">
                  <a:pos x="135" y="28"/>
                </a:cxn>
                <a:cxn ang="0">
                  <a:pos x="143" y="33"/>
                </a:cxn>
                <a:cxn ang="0">
                  <a:pos x="150" y="36"/>
                </a:cxn>
                <a:cxn ang="0">
                  <a:pos x="155" y="40"/>
                </a:cxn>
                <a:cxn ang="0">
                  <a:pos x="145" y="35"/>
                </a:cxn>
                <a:cxn ang="0">
                  <a:pos x="123" y="25"/>
                </a:cxn>
                <a:cxn ang="0">
                  <a:pos x="102" y="16"/>
                </a:cxn>
                <a:cxn ang="0">
                  <a:pos x="83" y="13"/>
                </a:cxn>
                <a:cxn ang="0">
                  <a:pos x="67" y="13"/>
                </a:cxn>
                <a:cxn ang="0">
                  <a:pos x="50" y="16"/>
                </a:cxn>
                <a:cxn ang="0">
                  <a:pos x="32" y="26"/>
                </a:cxn>
                <a:cxn ang="0">
                  <a:pos x="13" y="41"/>
                </a:cxn>
                <a:cxn ang="0">
                  <a:pos x="10" y="66"/>
                </a:cxn>
                <a:cxn ang="0">
                  <a:pos x="20" y="100"/>
                </a:cxn>
                <a:cxn ang="0">
                  <a:pos x="27" y="131"/>
                </a:cxn>
                <a:cxn ang="0">
                  <a:pos x="32" y="161"/>
                </a:cxn>
                <a:cxn ang="0">
                  <a:pos x="33" y="191"/>
                </a:cxn>
                <a:cxn ang="0">
                  <a:pos x="35" y="221"/>
                </a:cxn>
                <a:cxn ang="0">
                  <a:pos x="35" y="251"/>
                </a:cxn>
                <a:cxn ang="0">
                  <a:pos x="33" y="280"/>
                </a:cxn>
                <a:cxn ang="0">
                  <a:pos x="33" y="300"/>
                </a:cxn>
                <a:cxn ang="0">
                  <a:pos x="33" y="312"/>
                </a:cxn>
                <a:cxn ang="0">
                  <a:pos x="35" y="325"/>
                </a:cxn>
                <a:cxn ang="0">
                  <a:pos x="35" y="337"/>
                </a:cxn>
                <a:cxn ang="0">
                  <a:pos x="35" y="352"/>
                </a:cxn>
                <a:cxn ang="0">
                  <a:pos x="35" y="363"/>
                </a:cxn>
                <a:cxn ang="0">
                  <a:pos x="37" y="375"/>
                </a:cxn>
                <a:cxn ang="0">
                  <a:pos x="37" y="388"/>
                </a:cxn>
                <a:cxn ang="0">
                  <a:pos x="35" y="392"/>
                </a:cxn>
                <a:cxn ang="0">
                  <a:pos x="33" y="385"/>
                </a:cxn>
                <a:cxn ang="0">
                  <a:pos x="32" y="377"/>
                </a:cxn>
                <a:cxn ang="0">
                  <a:pos x="30" y="367"/>
                </a:cxn>
                <a:cxn ang="0">
                  <a:pos x="27" y="353"/>
                </a:cxn>
                <a:cxn ang="0">
                  <a:pos x="25" y="340"/>
                </a:cxn>
                <a:cxn ang="0">
                  <a:pos x="25" y="325"/>
                </a:cxn>
                <a:cxn ang="0">
                  <a:pos x="25" y="305"/>
                </a:cxn>
                <a:cxn ang="0">
                  <a:pos x="25" y="276"/>
                </a:cxn>
                <a:cxn ang="0">
                  <a:pos x="25" y="241"/>
                </a:cxn>
                <a:cxn ang="0">
                  <a:pos x="25" y="205"/>
                </a:cxn>
                <a:cxn ang="0">
                  <a:pos x="23" y="168"/>
                </a:cxn>
                <a:cxn ang="0">
                  <a:pos x="20" y="133"/>
                </a:cxn>
                <a:cxn ang="0">
                  <a:pos x="13" y="98"/>
                </a:cxn>
                <a:cxn ang="0">
                  <a:pos x="5" y="68"/>
                </a:cxn>
              </a:cxnLst>
              <a:rect l="0" t="0" r="r" b="b"/>
              <a:pathLst>
                <a:path w="156" h="395">
                  <a:moveTo>
                    <a:pt x="0" y="56"/>
                  </a:moveTo>
                  <a:lnTo>
                    <a:pt x="0" y="53"/>
                  </a:lnTo>
                  <a:lnTo>
                    <a:pt x="2" y="50"/>
                  </a:lnTo>
                  <a:lnTo>
                    <a:pt x="3" y="45"/>
                  </a:lnTo>
                  <a:lnTo>
                    <a:pt x="5" y="41"/>
                  </a:lnTo>
                  <a:lnTo>
                    <a:pt x="8" y="36"/>
                  </a:lnTo>
                  <a:lnTo>
                    <a:pt x="10" y="33"/>
                  </a:lnTo>
                  <a:lnTo>
                    <a:pt x="12" y="31"/>
                  </a:lnTo>
                  <a:lnTo>
                    <a:pt x="15" y="28"/>
                  </a:lnTo>
                  <a:lnTo>
                    <a:pt x="18" y="25"/>
                  </a:lnTo>
                  <a:lnTo>
                    <a:pt x="22" y="21"/>
                  </a:lnTo>
                  <a:lnTo>
                    <a:pt x="25" y="18"/>
                  </a:lnTo>
                  <a:lnTo>
                    <a:pt x="28" y="16"/>
                  </a:lnTo>
                  <a:lnTo>
                    <a:pt x="32" y="13"/>
                  </a:lnTo>
                  <a:lnTo>
                    <a:pt x="35" y="11"/>
                  </a:lnTo>
                  <a:lnTo>
                    <a:pt x="38" y="10"/>
                  </a:lnTo>
                  <a:lnTo>
                    <a:pt x="42" y="6"/>
                  </a:lnTo>
                  <a:lnTo>
                    <a:pt x="47" y="5"/>
                  </a:lnTo>
                  <a:lnTo>
                    <a:pt x="50" y="3"/>
                  </a:lnTo>
                  <a:lnTo>
                    <a:pt x="55" y="1"/>
                  </a:lnTo>
                  <a:lnTo>
                    <a:pt x="58" y="1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75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7" y="1"/>
                  </a:lnTo>
                  <a:lnTo>
                    <a:pt x="92" y="3"/>
                  </a:lnTo>
                  <a:lnTo>
                    <a:pt x="95" y="5"/>
                  </a:lnTo>
                  <a:lnTo>
                    <a:pt x="100" y="6"/>
                  </a:lnTo>
                  <a:lnTo>
                    <a:pt x="103" y="8"/>
                  </a:lnTo>
                  <a:lnTo>
                    <a:pt x="108" y="10"/>
                  </a:lnTo>
                  <a:lnTo>
                    <a:pt x="108" y="11"/>
                  </a:lnTo>
                  <a:lnTo>
                    <a:pt x="110" y="13"/>
                  </a:lnTo>
                  <a:lnTo>
                    <a:pt x="112" y="13"/>
                  </a:lnTo>
                  <a:lnTo>
                    <a:pt x="113" y="15"/>
                  </a:lnTo>
                  <a:lnTo>
                    <a:pt x="115" y="16"/>
                  </a:lnTo>
                  <a:lnTo>
                    <a:pt x="117" y="16"/>
                  </a:lnTo>
                  <a:lnTo>
                    <a:pt x="118" y="16"/>
                  </a:lnTo>
                  <a:lnTo>
                    <a:pt x="120" y="18"/>
                  </a:lnTo>
                  <a:lnTo>
                    <a:pt x="123" y="20"/>
                  </a:lnTo>
                  <a:lnTo>
                    <a:pt x="125" y="21"/>
                  </a:lnTo>
                  <a:lnTo>
                    <a:pt x="126" y="21"/>
                  </a:lnTo>
                  <a:lnTo>
                    <a:pt x="128" y="23"/>
                  </a:lnTo>
                  <a:lnTo>
                    <a:pt x="131" y="25"/>
                  </a:lnTo>
                  <a:lnTo>
                    <a:pt x="133" y="26"/>
                  </a:lnTo>
                  <a:lnTo>
                    <a:pt x="135" y="28"/>
                  </a:lnTo>
                  <a:lnTo>
                    <a:pt x="136" y="30"/>
                  </a:lnTo>
                  <a:lnTo>
                    <a:pt x="140" y="31"/>
                  </a:lnTo>
                  <a:lnTo>
                    <a:pt x="141" y="31"/>
                  </a:lnTo>
                  <a:lnTo>
                    <a:pt x="143" y="33"/>
                  </a:lnTo>
                  <a:lnTo>
                    <a:pt x="145" y="33"/>
                  </a:lnTo>
                  <a:lnTo>
                    <a:pt x="146" y="35"/>
                  </a:lnTo>
                  <a:lnTo>
                    <a:pt x="148" y="35"/>
                  </a:lnTo>
                  <a:lnTo>
                    <a:pt x="150" y="36"/>
                  </a:lnTo>
                  <a:lnTo>
                    <a:pt x="151" y="38"/>
                  </a:lnTo>
                  <a:lnTo>
                    <a:pt x="153" y="38"/>
                  </a:lnTo>
                  <a:lnTo>
                    <a:pt x="153" y="40"/>
                  </a:lnTo>
                  <a:lnTo>
                    <a:pt x="155" y="40"/>
                  </a:lnTo>
                  <a:lnTo>
                    <a:pt x="155" y="41"/>
                  </a:lnTo>
                  <a:lnTo>
                    <a:pt x="156" y="41"/>
                  </a:lnTo>
                  <a:lnTo>
                    <a:pt x="151" y="38"/>
                  </a:lnTo>
                  <a:lnTo>
                    <a:pt x="145" y="35"/>
                  </a:lnTo>
                  <a:lnTo>
                    <a:pt x="140" y="33"/>
                  </a:lnTo>
                  <a:lnTo>
                    <a:pt x="133" y="30"/>
                  </a:lnTo>
                  <a:lnTo>
                    <a:pt x="128" y="26"/>
                  </a:lnTo>
                  <a:lnTo>
                    <a:pt x="123" y="25"/>
                  </a:lnTo>
                  <a:lnTo>
                    <a:pt x="117" y="21"/>
                  </a:lnTo>
                  <a:lnTo>
                    <a:pt x="112" y="20"/>
                  </a:lnTo>
                  <a:lnTo>
                    <a:pt x="107" y="18"/>
                  </a:lnTo>
                  <a:lnTo>
                    <a:pt x="102" y="16"/>
                  </a:lnTo>
                  <a:lnTo>
                    <a:pt x="97" y="16"/>
                  </a:lnTo>
                  <a:lnTo>
                    <a:pt x="93" y="15"/>
                  </a:lnTo>
                  <a:lnTo>
                    <a:pt x="88" y="13"/>
                  </a:lnTo>
                  <a:lnTo>
                    <a:pt x="83" y="13"/>
                  </a:lnTo>
                  <a:lnTo>
                    <a:pt x="80" y="11"/>
                  </a:lnTo>
                  <a:lnTo>
                    <a:pt x="75" y="11"/>
                  </a:lnTo>
                  <a:lnTo>
                    <a:pt x="72" y="11"/>
                  </a:lnTo>
                  <a:lnTo>
                    <a:pt x="67" y="13"/>
                  </a:lnTo>
                  <a:lnTo>
                    <a:pt x="62" y="13"/>
                  </a:lnTo>
                  <a:lnTo>
                    <a:pt x="58" y="15"/>
                  </a:lnTo>
                  <a:lnTo>
                    <a:pt x="53" y="15"/>
                  </a:lnTo>
                  <a:lnTo>
                    <a:pt x="50" y="16"/>
                  </a:lnTo>
                  <a:lnTo>
                    <a:pt x="45" y="18"/>
                  </a:lnTo>
                  <a:lnTo>
                    <a:pt x="40" y="20"/>
                  </a:lnTo>
                  <a:lnTo>
                    <a:pt x="37" y="23"/>
                  </a:lnTo>
                  <a:lnTo>
                    <a:pt x="32" y="26"/>
                  </a:lnTo>
                  <a:lnTo>
                    <a:pt x="27" y="30"/>
                  </a:lnTo>
                  <a:lnTo>
                    <a:pt x="23" y="33"/>
                  </a:lnTo>
                  <a:lnTo>
                    <a:pt x="18" y="36"/>
                  </a:lnTo>
                  <a:lnTo>
                    <a:pt x="13" y="41"/>
                  </a:lnTo>
                  <a:lnTo>
                    <a:pt x="8" y="48"/>
                  </a:lnTo>
                  <a:lnTo>
                    <a:pt x="3" y="51"/>
                  </a:lnTo>
                  <a:lnTo>
                    <a:pt x="7" y="60"/>
                  </a:lnTo>
                  <a:lnTo>
                    <a:pt x="10" y="66"/>
                  </a:lnTo>
                  <a:lnTo>
                    <a:pt x="13" y="75"/>
                  </a:lnTo>
                  <a:lnTo>
                    <a:pt x="15" y="83"/>
                  </a:lnTo>
                  <a:lnTo>
                    <a:pt x="18" y="91"/>
                  </a:lnTo>
                  <a:lnTo>
                    <a:pt x="20" y="100"/>
                  </a:lnTo>
                  <a:lnTo>
                    <a:pt x="22" y="106"/>
                  </a:lnTo>
                  <a:lnTo>
                    <a:pt x="23" y="115"/>
                  </a:lnTo>
                  <a:lnTo>
                    <a:pt x="25" y="121"/>
                  </a:lnTo>
                  <a:lnTo>
                    <a:pt x="27" y="131"/>
                  </a:lnTo>
                  <a:lnTo>
                    <a:pt x="28" y="138"/>
                  </a:lnTo>
                  <a:lnTo>
                    <a:pt x="30" y="146"/>
                  </a:lnTo>
                  <a:lnTo>
                    <a:pt x="30" y="153"/>
                  </a:lnTo>
                  <a:lnTo>
                    <a:pt x="32" y="161"/>
                  </a:lnTo>
                  <a:lnTo>
                    <a:pt x="32" y="168"/>
                  </a:lnTo>
                  <a:lnTo>
                    <a:pt x="33" y="176"/>
                  </a:lnTo>
                  <a:lnTo>
                    <a:pt x="33" y="185"/>
                  </a:lnTo>
                  <a:lnTo>
                    <a:pt x="33" y="191"/>
                  </a:lnTo>
                  <a:lnTo>
                    <a:pt x="33" y="200"/>
                  </a:lnTo>
                  <a:lnTo>
                    <a:pt x="35" y="206"/>
                  </a:lnTo>
                  <a:lnTo>
                    <a:pt x="35" y="215"/>
                  </a:lnTo>
                  <a:lnTo>
                    <a:pt x="35" y="221"/>
                  </a:lnTo>
                  <a:lnTo>
                    <a:pt x="35" y="230"/>
                  </a:lnTo>
                  <a:lnTo>
                    <a:pt x="35" y="236"/>
                  </a:lnTo>
                  <a:lnTo>
                    <a:pt x="35" y="243"/>
                  </a:lnTo>
                  <a:lnTo>
                    <a:pt x="35" y="251"/>
                  </a:lnTo>
                  <a:lnTo>
                    <a:pt x="35" y="258"/>
                  </a:lnTo>
                  <a:lnTo>
                    <a:pt x="35" y="265"/>
                  </a:lnTo>
                  <a:lnTo>
                    <a:pt x="33" y="271"/>
                  </a:lnTo>
                  <a:lnTo>
                    <a:pt x="33" y="280"/>
                  </a:lnTo>
                  <a:lnTo>
                    <a:pt x="33" y="285"/>
                  </a:lnTo>
                  <a:lnTo>
                    <a:pt x="33" y="292"/>
                  </a:lnTo>
                  <a:lnTo>
                    <a:pt x="33" y="297"/>
                  </a:lnTo>
                  <a:lnTo>
                    <a:pt x="33" y="300"/>
                  </a:lnTo>
                  <a:lnTo>
                    <a:pt x="33" y="302"/>
                  </a:lnTo>
                  <a:lnTo>
                    <a:pt x="33" y="305"/>
                  </a:lnTo>
                  <a:lnTo>
                    <a:pt x="33" y="308"/>
                  </a:lnTo>
                  <a:lnTo>
                    <a:pt x="33" y="312"/>
                  </a:lnTo>
                  <a:lnTo>
                    <a:pt x="33" y="315"/>
                  </a:lnTo>
                  <a:lnTo>
                    <a:pt x="35" y="318"/>
                  </a:lnTo>
                  <a:lnTo>
                    <a:pt x="35" y="320"/>
                  </a:lnTo>
                  <a:lnTo>
                    <a:pt x="35" y="325"/>
                  </a:lnTo>
                  <a:lnTo>
                    <a:pt x="35" y="328"/>
                  </a:lnTo>
                  <a:lnTo>
                    <a:pt x="35" y="332"/>
                  </a:lnTo>
                  <a:lnTo>
                    <a:pt x="35" y="335"/>
                  </a:lnTo>
                  <a:lnTo>
                    <a:pt x="35" y="337"/>
                  </a:lnTo>
                  <a:lnTo>
                    <a:pt x="35" y="340"/>
                  </a:lnTo>
                  <a:lnTo>
                    <a:pt x="35" y="343"/>
                  </a:lnTo>
                  <a:lnTo>
                    <a:pt x="35" y="347"/>
                  </a:lnTo>
                  <a:lnTo>
                    <a:pt x="35" y="352"/>
                  </a:lnTo>
                  <a:lnTo>
                    <a:pt x="35" y="353"/>
                  </a:lnTo>
                  <a:lnTo>
                    <a:pt x="35" y="357"/>
                  </a:lnTo>
                  <a:lnTo>
                    <a:pt x="35" y="360"/>
                  </a:lnTo>
                  <a:lnTo>
                    <a:pt x="35" y="363"/>
                  </a:lnTo>
                  <a:lnTo>
                    <a:pt x="35" y="367"/>
                  </a:lnTo>
                  <a:lnTo>
                    <a:pt x="37" y="368"/>
                  </a:lnTo>
                  <a:lnTo>
                    <a:pt x="37" y="372"/>
                  </a:lnTo>
                  <a:lnTo>
                    <a:pt x="37" y="375"/>
                  </a:lnTo>
                  <a:lnTo>
                    <a:pt x="37" y="380"/>
                  </a:lnTo>
                  <a:lnTo>
                    <a:pt x="37" y="383"/>
                  </a:lnTo>
                  <a:lnTo>
                    <a:pt x="37" y="385"/>
                  </a:lnTo>
                  <a:lnTo>
                    <a:pt x="37" y="388"/>
                  </a:lnTo>
                  <a:lnTo>
                    <a:pt x="37" y="392"/>
                  </a:lnTo>
                  <a:lnTo>
                    <a:pt x="37" y="395"/>
                  </a:lnTo>
                  <a:lnTo>
                    <a:pt x="37" y="393"/>
                  </a:lnTo>
                  <a:lnTo>
                    <a:pt x="35" y="392"/>
                  </a:lnTo>
                  <a:lnTo>
                    <a:pt x="35" y="390"/>
                  </a:lnTo>
                  <a:lnTo>
                    <a:pt x="35" y="388"/>
                  </a:lnTo>
                  <a:lnTo>
                    <a:pt x="35" y="387"/>
                  </a:lnTo>
                  <a:lnTo>
                    <a:pt x="33" y="385"/>
                  </a:lnTo>
                  <a:lnTo>
                    <a:pt x="33" y="385"/>
                  </a:lnTo>
                  <a:lnTo>
                    <a:pt x="33" y="382"/>
                  </a:lnTo>
                  <a:lnTo>
                    <a:pt x="32" y="380"/>
                  </a:lnTo>
                  <a:lnTo>
                    <a:pt x="32" y="377"/>
                  </a:lnTo>
                  <a:lnTo>
                    <a:pt x="32" y="375"/>
                  </a:lnTo>
                  <a:lnTo>
                    <a:pt x="30" y="372"/>
                  </a:lnTo>
                  <a:lnTo>
                    <a:pt x="30" y="368"/>
                  </a:lnTo>
                  <a:lnTo>
                    <a:pt x="30" y="367"/>
                  </a:lnTo>
                  <a:lnTo>
                    <a:pt x="28" y="363"/>
                  </a:lnTo>
                  <a:lnTo>
                    <a:pt x="28" y="360"/>
                  </a:lnTo>
                  <a:lnTo>
                    <a:pt x="28" y="357"/>
                  </a:lnTo>
                  <a:lnTo>
                    <a:pt x="27" y="353"/>
                  </a:lnTo>
                  <a:lnTo>
                    <a:pt x="27" y="352"/>
                  </a:lnTo>
                  <a:lnTo>
                    <a:pt x="27" y="348"/>
                  </a:lnTo>
                  <a:lnTo>
                    <a:pt x="27" y="343"/>
                  </a:lnTo>
                  <a:lnTo>
                    <a:pt x="25" y="340"/>
                  </a:lnTo>
                  <a:lnTo>
                    <a:pt x="25" y="337"/>
                  </a:lnTo>
                  <a:lnTo>
                    <a:pt x="25" y="333"/>
                  </a:lnTo>
                  <a:lnTo>
                    <a:pt x="25" y="330"/>
                  </a:lnTo>
                  <a:lnTo>
                    <a:pt x="25" y="325"/>
                  </a:lnTo>
                  <a:lnTo>
                    <a:pt x="25" y="322"/>
                  </a:lnTo>
                  <a:lnTo>
                    <a:pt x="25" y="318"/>
                  </a:lnTo>
                  <a:lnTo>
                    <a:pt x="25" y="312"/>
                  </a:lnTo>
                  <a:lnTo>
                    <a:pt x="25" y="305"/>
                  </a:lnTo>
                  <a:lnTo>
                    <a:pt x="25" y="298"/>
                  </a:lnTo>
                  <a:lnTo>
                    <a:pt x="25" y="292"/>
                  </a:lnTo>
                  <a:lnTo>
                    <a:pt x="25" y="285"/>
                  </a:lnTo>
                  <a:lnTo>
                    <a:pt x="25" y="276"/>
                  </a:lnTo>
                  <a:lnTo>
                    <a:pt x="25" y="268"/>
                  </a:lnTo>
                  <a:lnTo>
                    <a:pt x="25" y="260"/>
                  </a:lnTo>
                  <a:lnTo>
                    <a:pt x="25" y="251"/>
                  </a:lnTo>
                  <a:lnTo>
                    <a:pt x="25" y="241"/>
                  </a:lnTo>
                  <a:lnTo>
                    <a:pt x="25" y="233"/>
                  </a:lnTo>
                  <a:lnTo>
                    <a:pt x="25" y="223"/>
                  </a:lnTo>
                  <a:lnTo>
                    <a:pt x="25" y="215"/>
                  </a:lnTo>
                  <a:lnTo>
                    <a:pt x="25" y="205"/>
                  </a:lnTo>
                  <a:lnTo>
                    <a:pt x="25" y="196"/>
                  </a:lnTo>
                  <a:lnTo>
                    <a:pt x="23" y="186"/>
                  </a:lnTo>
                  <a:lnTo>
                    <a:pt x="23" y="178"/>
                  </a:lnTo>
                  <a:lnTo>
                    <a:pt x="23" y="168"/>
                  </a:lnTo>
                  <a:lnTo>
                    <a:pt x="22" y="158"/>
                  </a:lnTo>
                  <a:lnTo>
                    <a:pt x="22" y="150"/>
                  </a:lnTo>
                  <a:lnTo>
                    <a:pt x="20" y="140"/>
                  </a:lnTo>
                  <a:lnTo>
                    <a:pt x="20" y="133"/>
                  </a:lnTo>
                  <a:lnTo>
                    <a:pt x="18" y="123"/>
                  </a:lnTo>
                  <a:lnTo>
                    <a:pt x="17" y="115"/>
                  </a:lnTo>
                  <a:lnTo>
                    <a:pt x="15" y="106"/>
                  </a:lnTo>
                  <a:lnTo>
                    <a:pt x="13" y="98"/>
                  </a:lnTo>
                  <a:lnTo>
                    <a:pt x="12" y="90"/>
                  </a:lnTo>
                  <a:lnTo>
                    <a:pt x="10" y="83"/>
                  </a:lnTo>
                  <a:lnTo>
                    <a:pt x="7" y="76"/>
                  </a:lnTo>
                  <a:lnTo>
                    <a:pt x="5" y="68"/>
                  </a:lnTo>
                  <a:lnTo>
                    <a:pt x="2" y="63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55" name="Freeform 151"/>
            <p:cNvSpPr>
              <a:spLocks/>
            </p:cNvSpPr>
            <p:nvPr/>
          </p:nvSpPr>
          <p:spPr bwMode="auto">
            <a:xfrm>
              <a:off x="3643" y="2538"/>
              <a:ext cx="126" cy="106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8" y="6"/>
                </a:cxn>
                <a:cxn ang="0">
                  <a:pos x="13" y="11"/>
                </a:cxn>
                <a:cxn ang="0">
                  <a:pos x="20" y="15"/>
                </a:cxn>
                <a:cxn ang="0">
                  <a:pos x="26" y="18"/>
                </a:cxn>
                <a:cxn ang="0">
                  <a:pos x="35" y="21"/>
                </a:cxn>
                <a:cxn ang="0">
                  <a:pos x="43" y="25"/>
                </a:cxn>
                <a:cxn ang="0">
                  <a:pos x="51" y="30"/>
                </a:cxn>
                <a:cxn ang="0">
                  <a:pos x="60" y="35"/>
                </a:cxn>
                <a:cxn ang="0">
                  <a:pos x="68" y="38"/>
                </a:cxn>
                <a:cxn ang="0">
                  <a:pos x="76" y="46"/>
                </a:cxn>
                <a:cxn ang="0">
                  <a:pos x="86" y="55"/>
                </a:cxn>
                <a:cxn ang="0">
                  <a:pos x="95" y="63"/>
                </a:cxn>
                <a:cxn ang="0">
                  <a:pos x="104" y="71"/>
                </a:cxn>
                <a:cxn ang="0">
                  <a:pos x="113" y="85"/>
                </a:cxn>
                <a:cxn ang="0">
                  <a:pos x="123" y="100"/>
                </a:cxn>
                <a:cxn ang="0">
                  <a:pos x="123" y="103"/>
                </a:cxn>
                <a:cxn ang="0">
                  <a:pos x="113" y="95"/>
                </a:cxn>
                <a:cxn ang="0">
                  <a:pos x="104" y="88"/>
                </a:cxn>
                <a:cxn ang="0">
                  <a:pos x="93" y="80"/>
                </a:cxn>
                <a:cxn ang="0">
                  <a:pos x="83" y="71"/>
                </a:cxn>
                <a:cxn ang="0">
                  <a:pos x="73" y="61"/>
                </a:cxn>
                <a:cxn ang="0">
                  <a:pos x="63" y="55"/>
                </a:cxn>
                <a:cxn ang="0">
                  <a:pos x="53" y="45"/>
                </a:cxn>
                <a:cxn ang="0">
                  <a:pos x="43" y="38"/>
                </a:cxn>
                <a:cxn ang="0">
                  <a:pos x="33" y="30"/>
                </a:cxn>
                <a:cxn ang="0">
                  <a:pos x="25" y="21"/>
                </a:cxn>
                <a:cxn ang="0">
                  <a:pos x="16" y="16"/>
                </a:cxn>
                <a:cxn ang="0">
                  <a:pos x="11" y="11"/>
                </a:cxn>
                <a:cxn ang="0">
                  <a:pos x="6" y="5"/>
                </a:cxn>
                <a:cxn ang="0">
                  <a:pos x="3" y="3"/>
                </a:cxn>
                <a:cxn ang="0">
                  <a:pos x="0" y="0"/>
                </a:cxn>
              </a:cxnLst>
              <a:rect l="0" t="0" r="r" b="b"/>
              <a:pathLst>
                <a:path w="126" h="106">
                  <a:moveTo>
                    <a:pt x="0" y="0"/>
                  </a:moveTo>
                  <a:lnTo>
                    <a:pt x="3" y="3"/>
                  </a:lnTo>
                  <a:lnTo>
                    <a:pt x="5" y="5"/>
                  </a:lnTo>
                  <a:lnTo>
                    <a:pt x="8" y="6"/>
                  </a:lnTo>
                  <a:lnTo>
                    <a:pt x="10" y="8"/>
                  </a:lnTo>
                  <a:lnTo>
                    <a:pt x="13" y="11"/>
                  </a:lnTo>
                  <a:lnTo>
                    <a:pt x="16" y="13"/>
                  </a:lnTo>
                  <a:lnTo>
                    <a:pt x="20" y="15"/>
                  </a:lnTo>
                  <a:lnTo>
                    <a:pt x="23" y="16"/>
                  </a:lnTo>
                  <a:lnTo>
                    <a:pt x="26" y="18"/>
                  </a:lnTo>
                  <a:lnTo>
                    <a:pt x="30" y="20"/>
                  </a:lnTo>
                  <a:lnTo>
                    <a:pt x="35" y="21"/>
                  </a:lnTo>
                  <a:lnTo>
                    <a:pt x="38" y="23"/>
                  </a:lnTo>
                  <a:lnTo>
                    <a:pt x="43" y="25"/>
                  </a:lnTo>
                  <a:lnTo>
                    <a:pt x="46" y="26"/>
                  </a:lnTo>
                  <a:lnTo>
                    <a:pt x="51" y="30"/>
                  </a:lnTo>
                  <a:lnTo>
                    <a:pt x="55" y="31"/>
                  </a:lnTo>
                  <a:lnTo>
                    <a:pt x="60" y="35"/>
                  </a:lnTo>
                  <a:lnTo>
                    <a:pt x="65" y="38"/>
                  </a:lnTo>
                  <a:lnTo>
                    <a:pt x="68" y="38"/>
                  </a:lnTo>
                  <a:lnTo>
                    <a:pt x="71" y="43"/>
                  </a:lnTo>
                  <a:lnTo>
                    <a:pt x="76" y="46"/>
                  </a:lnTo>
                  <a:lnTo>
                    <a:pt x="81" y="50"/>
                  </a:lnTo>
                  <a:lnTo>
                    <a:pt x="86" y="55"/>
                  </a:lnTo>
                  <a:lnTo>
                    <a:pt x="91" y="56"/>
                  </a:lnTo>
                  <a:lnTo>
                    <a:pt x="95" y="63"/>
                  </a:lnTo>
                  <a:lnTo>
                    <a:pt x="100" y="68"/>
                  </a:lnTo>
                  <a:lnTo>
                    <a:pt x="104" y="71"/>
                  </a:lnTo>
                  <a:lnTo>
                    <a:pt x="109" y="78"/>
                  </a:lnTo>
                  <a:lnTo>
                    <a:pt x="113" y="85"/>
                  </a:lnTo>
                  <a:lnTo>
                    <a:pt x="118" y="91"/>
                  </a:lnTo>
                  <a:lnTo>
                    <a:pt x="123" y="100"/>
                  </a:lnTo>
                  <a:lnTo>
                    <a:pt x="126" y="106"/>
                  </a:lnTo>
                  <a:lnTo>
                    <a:pt x="123" y="103"/>
                  </a:lnTo>
                  <a:lnTo>
                    <a:pt x="118" y="100"/>
                  </a:lnTo>
                  <a:lnTo>
                    <a:pt x="113" y="95"/>
                  </a:lnTo>
                  <a:lnTo>
                    <a:pt x="109" y="91"/>
                  </a:lnTo>
                  <a:lnTo>
                    <a:pt x="104" y="88"/>
                  </a:lnTo>
                  <a:lnTo>
                    <a:pt x="100" y="83"/>
                  </a:lnTo>
                  <a:lnTo>
                    <a:pt x="93" y="80"/>
                  </a:lnTo>
                  <a:lnTo>
                    <a:pt x="88" y="75"/>
                  </a:lnTo>
                  <a:lnTo>
                    <a:pt x="83" y="71"/>
                  </a:lnTo>
                  <a:lnTo>
                    <a:pt x="78" y="66"/>
                  </a:lnTo>
                  <a:lnTo>
                    <a:pt x="73" y="61"/>
                  </a:lnTo>
                  <a:lnTo>
                    <a:pt x="66" y="58"/>
                  </a:lnTo>
                  <a:lnTo>
                    <a:pt x="63" y="55"/>
                  </a:lnTo>
                  <a:lnTo>
                    <a:pt x="58" y="50"/>
                  </a:lnTo>
                  <a:lnTo>
                    <a:pt x="53" y="45"/>
                  </a:lnTo>
                  <a:lnTo>
                    <a:pt x="48" y="41"/>
                  </a:lnTo>
                  <a:lnTo>
                    <a:pt x="43" y="38"/>
                  </a:lnTo>
                  <a:lnTo>
                    <a:pt x="38" y="33"/>
                  </a:lnTo>
                  <a:lnTo>
                    <a:pt x="33" y="30"/>
                  </a:lnTo>
                  <a:lnTo>
                    <a:pt x="30" y="26"/>
                  </a:lnTo>
                  <a:lnTo>
                    <a:pt x="25" y="21"/>
                  </a:lnTo>
                  <a:lnTo>
                    <a:pt x="21" y="20"/>
                  </a:lnTo>
                  <a:lnTo>
                    <a:pt x="16" y="16"/>
                  </a:lnTo>
                  <a:lnTo>
                    <a:pt x="13" y="13"/>
                  </a:lnTo>
                  <a:lnTo>
                    <a:pt x="11" y="11"/>
                  </a:lnTo>
                  <a:lnTo>
                    <a:pt x="8" y="8"/>
                  </a:lnTo>
                  <a:lnTo>
                    <a:pt x="6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56" name="Freeform 152"/>
            <p:cNvSpPr>
              <a:spLocks/>
            </p:cNvSpPr>
            <p:nvPr/>
          </p:nvSpPr>
          <p:spPr bwMode="auto">
            <a:xfrm>
              <a:off x="3525" y="2299"/>
              <a:ext cx="91" cy="260"/>
            </a:xfrm>
            <a:custGeom>
              <a:avLst/>
              <a:gdLst/>
              <a:ahLst/>
              <a:cxnLst>
                <a:cxn ang="0">
                  <a:pos x="86" y="2"/>
                </a:cxn>
                <a:cxn ang="0">
                  <a:pos x="88" y="3"/>
                </a:cxn>
                <a:cxn ang="0">
                  <a:pos x="88" y="7"/>
                </a:cxn>
                <a:cxn ang="0">
                  <a:pos x="90" y="8"/>
                </a:cxn>
                <a:cxn ang="0">
                  <a:pos x="91" y="10"/>
                </a:cxn>
                <a:cxn ang="0">
                  <a:pos x="91" y="13"/>
                </a:cxn>
                <a:cxn ang="0">
                  <a:pos x="91" y="17"/>
                </a:cxn>
                <a:cxn ang="0">
                  <a:pos x="90" y="18"/>
                </a:cxn>
                <a:cxn ang="0">
                  <a:pos x="86" y="25"/>
                </a:cxn>
                <a:cxn ang="0">
                  <a:pos x="78" y="37"/>
                </a:cxn>
                <a:cxn ang="0">
                  <a:pos x="70" y="48"/>
                </a:cxn>
                <a:cxn ang="0">
                  <a:pos x="61" y="60"/>
                </a:cxn>
                <a:cxn ang="0">
                  <a:pos x="55" y="75"/>
                </a:cxn>
                <a:cxn ang="0">
                  <a:pos x="46" y="88"/>
                </a:cxn>
                <a:cxn ang="0">
                  <a:pos x="40" y="102"/>
                </a:cxn>
                <a:cxn ang="0">
                  <a:pos x="33" y="115"/>
                </a:cxn>
                <a:cxn ang="0">
                  <a:pos x="28" y="128"/>
                </a:cxn>
                <a:cxn ang="0">
                  <a:pos x="23" y="143"/>
                </a:cxn>
                <a:cxn ang="0">
                  <a:pos x="20" y="158"/>
                </a:cxn>
                <a:cxn ang="0">
                  <a:pos x="16" y="172"/>
                </a:cxn>
                <a:cxn ang="0">
                  <a:pos x="13" y="187"/>
                </a:cxn>
                <a:cxn ang="0">
                  <a:pos x="11" y="200"/>
                </a:cxn>
                <a:cxn ang="0">
                  <a:pos x="10" y="213"/>
                </a:cxn>
                <a:cxn ang="0">
                  <a:pos x="8" y="227"/>
                </a:cxn>
                <a:cxn ang="0">
                  <a:pos x="8" y="237"/>
                </a:cxn>
                <a:cxn ang="0">
                  <a:pos x="8" y="242"/>
                </a:cxn>
                <a:cxn ang="0">
                  <a:pos x="8" y="244"/>
                </a:cxn>
                <a:cxn ang="0">
                  <a:pos x="8" y="247"/>
                </a:cxn>
                <a:cxn ang="0">
                  <a:pos x="8" y="250"/>
                </a:cxn>
                <a:cxn ang="0">
                  <a:pos x="8" y="254"/>
                </a:cxn>
                <a:cxn ang="0">
                  <a:pos x="8" y="257"/>
                </a:cxn>
                <a:cxn ang="0">
                  <a:pos x="6" y="259"/>
                </a:cxn>
                <a:cxn ang="0">
                  <a:pos x="3" y="260"/>
                </a:cxn>
                <a:cxn ang="0">
                  <a:pos x="1" y="260"/>
                </a:cxn>
                <a:cxn ang="0">
                  <a:pos x="0" y="244"/>
                </a:cxn>
                <a:cxn ang="0">
                  <a:pos x="0" y="227"/>
                </a:cxn>
                <a:cxn ang="0">
                  <a:pos x="0" y="208"/>
                </a:cxn>
                <a:cxn ang="0">
                  <a:pos x="1" y="192"/>
                </a:cxn>
                <a:cxn ang="0">
                  <a:pos x="5" y="173"/>
                </a:cxn>
                <a:cxn ang="0">
                  <a:pos x="8" y="157"/>
                </a:cxn>
                <a:cxn ang="0">
                  <a:pos x="11" y="140"/>
                </a:cxn>
                <a:cxn ang="0">
                  <a:pos x="16" y="123"/>
                </a:cxn>
                <a:cxn ang="0">
                  <a:pos x="21" y="107"/>
                </a:cxn>
                <a:cxn ang="0">
                  <a:pos x="28" y="90"/>
                </a:cxn>
                <a:cxn ang="0">
                  <a:pos x="36" y="75"/>
                </a:cxn>
                <a:cxn ang="0">
                  <a:pos x="45" y="58"/>
                </a:cxn>
                <a:cxn ang="0">
                  <a:pos x="53" y="42"/>
                </a:cxn>
                <a:cxn ang="0">
                  <a:pos x="63" y="27"/>
                </a:cxn>
                <a:cxn ang="0">
                  <a:pos x="73" y="13"/>
                </a:cxn>
                <a:cxn ang="0">
                  <a:pos x="85" y="0"/>
                </a:cxn>
              </a:cxnLst>
              <a:rect l="0" t="0" r="r" b="b"/>
              <a:pathLst>
                <a:path w="91" h="260">
                  <a:moveTo>
                    <a:pt x="85" y="0"/>
                  </a:moveTo>
                  <a:lnTo>
                    <a:pt x="86" y="2"/>
                  </a:lnTo>
                  <a:lnTo>
                    <a:pt x="86" y="3"/>
                  </a:lnTo>
                  <a:lnTo>
                    <a:pt x="88" y="3"/>
                  </a:lnTo>
                  <a:lnTo>
                    <a:pt x="88" y="5"/>
                  </a:lnTo>
                  <a:lnTo>
                    <a:pt x="88" y="7"/>
                  </a:lnTo>
                  <a:lnTo>
                    <a:pt x="90" y="7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1" y="10"/>
                  </a:lnTo>
                  <a:lnTo>
                    <a:pt x="91" y="12"/>
                  </a:lnTo>
                  <a:lnTo>
                    <a:pt x="91" y="13"/>
                  </a:lnTo>
                  <a:lnTo>
                    <a:pt x="91" y="15"/>
                  </a:lnTo>
                  <a:lnTo>
                    <a:pt x="91" y="17"/>
                  </a:lnTo>
                  <a:lnTo>
                    <a:pt x="91" y="18"/>
                  </a:lnTo>
                  <a:lnTo>
                    <a:pt x="90" y="18"/>
                  </a:lnTo>
                  <a:lnTo>
                    <a:pt x="90" y="20"/>
                  </a:lnTo>
                  <a:lnTo>
                    <a:pt x="86" y="25"/>
                  </a:lnTo>
                  <a:lnTo>
                    <a:pt x="81" y="30"/>
                  </a:lnTo>
                  <a:lnTo>
                    <a:pt x="78" y="37"/>
                  </a:lnTo>
                  <a:lnTo>
                    <a:pt x="73" y="42"/>
                  </a:lnTo>
                  <a:lnTo>
                    <a:pt x="70" y="48"/>
                  </a:lnTo>
                  <a:lnTo>
                    <a:pt x="65" y="55"/>
                  </a:lnTo>
                  <a:lnTo>
                    <a:pt x="61" y="60"/>
                  </a:lnTo>
                  <a:lnTo>
                    <a:pt x="58" y="67"/>
                  </a:lnTo>
                  <a:lnTo>
                    <a:pt x="55" y="75"/>
                  </a:lnTo>
                  <a:lnTo>
                    <a:pt x="50" y="80"/>
                  </a:lnTo>
                  <a:lnTo>
                    <a:pt x="46" y="88"/>
                  </a:lnTo>
                  <a:lnTo>
                    <a:pt x="43" y="93"/>
                  </a:lnTo>
                  <a:lnTo>
                    <a:pt x="40" y="102"/>
                  </a:lnTo>
                  <a:lnTo>
                    <a:pt x="36" y="108"/>
                  </a:lnTo>
                  <a:lnTo>
                    <a:pt x="33" y="115"/>
                  </a:lnTo>
                  <a:lnTo>
                    <a:pt x="31" y="122"/>
                  </a:lnTo>
                  <a:lnTo>
                    <a:pt x="28" y="128"/>
                  </a:lnTo>
                  <a:lnTo>
                    <a:pt x="25" y="137"/>
                  </a:lnTo>
                  <a:lnTo>
                    <a:pt x="23" y="143"/>
                  </a:lnTo>
                  <a:lnTo>
                    <a:pt x="21" y="150"/>
                  </a:lnTo>
                  <a:lnTo>
                    <a:pt x="20" y="158"/>
                  </a:lnTo>
                  <a:lnTo>
                    <a:pt x="18" y="163"/>
                  </a:lnTo>
                  <a:lnTo>
                    <a:pt x="16" y="172"/>
                  </a:lnTo>
                  <a:lnTo>
                    <a:pt x="15" y="178"/>
                  </a:lnTo>
                  <a:lnTo>
                    <a:pt x="13" y="187"/>
                  </a:lnTo>
                  <a:lnTo>
                    <a:pt x="11" y="193"/>
                  </a:lnTo>
                  <a:lnTo>
                    <a:pt x="11" y="200"/>
                  </a:lnTo>
                  <a:lnTo>
                    <a:pt x="10" y="207"/>
                  </a:lnTo>
                  <a:lnTo>
                    <a:pt x="10" y="213"/>
                  </a:lnTo>
                  <a:lnTo>
                    <a:pt x="8" y="222"/>
                  </a:lnTo>
                  <a:lnTo>
                    <a:pt x="8" y="227"/>
                  </a:lnTo>
                  <a:lnTo>
                    <a:pt x="8" y="234"/>
                  </a:lnTo>
                  <a:lnTo>
                    <a:pt x="8" y="237"/>
                  </a:lnTo>
                  <a:lnTo>
                    <a:pt x="8" y="239"/>
                  </a:lnTo>
                  <a:lnTo>
                    <a:pt x="8" y="242"/>
                  </a:lnTo>
                  <a:lnTo>
                    <a:pt x="8" y="244"/>
                  </a:lnTo>
                  <a:lnTo>
                    <a:pt x="8" y="244"/>
                  </a:lnTo>
                  <a:lnTo>
                    <a:pt x="8" y="245"/>
                  </a:lnTo>
                  <a:lnTo>
                    <a:pt x="8" y="247"/>
                  </a:lnTo>
                  <a:lnTo>
                    <a:pt x="8" y="249"/>
                  </a:lnTo>
                  <a:lnTo>
                    <a:pt x="8" y="250"/>
                  </a:lnTo>
                  <a:lnTo>
                    <a:pt x="8" y="252"/>
                  </a:lnTo>
                  <a:lnTo>
                    <a:pt x="8" y="254"/>
                  </a:lnTo>
                  <a:lnTo>
                    <a:pt x="8" y="255"/>
                  </a:lnTo>
                  <a:lnTo>
                    <a:pt x="8" y="257"/>
                  </a:lnTo>
                  <a:lnTo>
                    <a:pt x="6" y="257"/>
                  </a:lnTo>
                  <a:lnTo>
                    <a:pt x="6" y="259"/>
                  </a:lnTo>
                  <a:lnTo>
                    <a:pt x="5" y="259"/>
                  </a:lnTo>
                  <a:lnTo>
                    <a:pt x="3" y="260"/>
                  </a:lnTo>
                  <a:lnTo>
                    <a:pt x="1" y="260"/>
                  </a:lnTo>
                  <a:lnTo>
                    <a:pt x="1" y="260"/>
                  </a:lnTo>
                  <a:lnTo>
                    <a:pt x="0" y="252"/>
                  </a:lnTo>
                  <a:lnTo>
                    <a:pt x="0" y="244"/>
                  </a:lnTo>
                  <a:lnTo>
                    <a:pt x="0" y="234"/>
                  </a:lnTo>
                  <a:lnTo>
                    <a:pt x="0" y="227"/>
                  </a:lnTo>
                  <a:lnTo>
                    <a:pt x="0" y="217"/>
                  </a:lnTo>
                  <a:lnTo>
                    <a:pt x="0" y="208"/>
                  </a:lnTo>
                  <a:lnTo>
                    <a:pt x="1" y="198"/>
                  </a:lnTo>
                  <a:lnTo>
                    <a:pt x="1" y="192"/>
                  </a:lnTo>
                  <a:lnTo>
                    <a:pt x="3" y="182"/>
                  </a:lnTo>
                  <a:lnTo>
                    <a:pt x="5" y="173"/>
                  </a:lnTo>
                  <a:lnTo>
                    <a:pt x="6" y="165"/>
                  </a:lnTo>
                  <a:lnTo>
                    <a:pt x="8" y="157"/>
                  </a:lnTo>
                  <a:lnTo>
                    <a:pt x="10" y="147"/>
                  </a:lnTo>
                  <a:lnTo>
                    <a:pt x="11" y="140"/>
                  </a:lnTo>
                  <a:lnTo>
                    <a:pt x="15" y="130"/>
                  </a:lnTo>
                  <a:lnTo>
                    <a:pt x="16" y="123"/>
                  </a:lnTo>
                  <a:lnTo>
                    <a:pt x="20" y="113"/>
                  </a:lnTo>
                  <a:lnTo>
                    <a:pt x="21" y="107"/>
                  </a:lnTo>
                  <a:lnTo>
                    <a:pt x="25" y="98"/>
                  </a:lnTo>
                  <a:lnTo>
                    <a:pt x="28" y="90"/>
                  </a:lnTo>
                  <a:lnTo>
                    <a:pt x="31" y="82"/>
                  </a:lnTo>
                  <a:lnTo>
                    <a:pt x="36" y="75"/>
                  </a:lnTo>
                  <a:lnTo>
                    <a:pt x="40" y="65"/>
                  </a:lnTo>
                  <a:lnTo>
                    <a:pt x="45" y="58"/>
                  </a:lnTo>
                  <a:lnTo>
                    <a:pt x="48" y="50"/>
                  </a:lnTo>
                  <a:lnTo>
                    <a:pt x="53" y="42"/>
                  </a:lnTo>
                  <a:lnTo>
                    <a:pt x="58" y="35"/>
                  </a:lnTo>
                  <a:lnTo>
                    <a:pt x="63" y="27"/>
                  </a:lnTo>
                  <a:lnTo>
                    <a:pt x="68" y="22"/>
                  </a:lnTo>
                  <a:lnTo>
                    <a:pt x="73" y="13"/>
                  </a:lnTo>
                  <a:lnTo>
                    <a:pt x="80" y="7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57" name="Freeform 153"/>
            <p:cNvSpPr>
              <a:spLocks/>
            </p:cNvSpPr>
            <p:nvPr/>
          </p:nvSpPr>
          <p:spPr bwMode="auto">
            <a:xfrm>
              <a:off x="3493" y="2341"/>
              <a:ext cx="63" cy="56"/>
            </a:xfrm>
            <a:custGeom>
              <a:avLst/>
              <a:gdLst/>
              <a:ahLst/>
              <a:cxnLst>
                <a:cxn ang="0">
                  <a:pos x="57" y="15"/>
                </a:cxn>
                <a:cxn ang="0">
                  <a:pos x="53" y="16"/>
                </a:cxn>
                <a:cxn ang="0">
                  <a:pos x="52" y="16"/>
                </a:cxn>
                <a:cxn ang="0">
                  <a:pos x="50" y="16"/>
                </a:cxn>
                <a:cxn ang="0">
                  <a:pos x="47" y="18"/>
                </a:cxn>
                <a:cxn ang="0">
                  <a:pos x="43" y="18"/>
                </a:cxn>
                <a:cxn ang="0">
                  <a:pos x="40" y="20"/>
                </a:cxn>
                <a:cxn ang="0">
                  <a:pos x="38" y="21"/>
                </a:cxn>
                <a:cxn ang="0">
                  <a:pos x="35" y="21"/>
                </a:cxn>
                <a:cxn ang="0">
                  <a:pos x="32" y="23"/>
                </a:cxn>
                <a:cxn ang="0">
                  <a:pos x="30" y="25"/>
                </a:cxn>
                <a:cxn ang="0">
                  <a:pos x="27" y="28"/>
                </a:cxn>
                <a:cxn ang="0">
                  <a:pos x="25" y="31"/>
                </a:cxn>
                <a:cxn ang="0">
                  <a:pos x="22" y="33"/>
                </a:cxn>
                <a:cxn ang="0">
                  <a:pos x="20" y="35"/>
                </a:cxn>
                <a:cxn ang="0">
                  <a:pos x="18" y="36"/>
                </a:cxn>
                <a:cxn ang="0">
                  <a:pos x="15" y="40"/>
                </a:cxn>
                <a:cxn ang="0">
                  <a:pos x="13" y="43"/>
                </a:cxn>
                <a:cxn ang="0">
                  <a:pos x="10" y="46"/>
                </a:cxn>
                <a:cxn ang="0">
                  <a:pos x="8" y="50"/>
                </a:cxn>
                <a:cxn ang="0">
                  <a:pos x="5" y="51"/>
                </a:cxn>
                <a:cxn ang="0">
                  <a:pos x="3" y="53"/>
                </a:cxn>
                <a:cxn ang="0">
                  <a:pos x="2" y="55"/>
                </a:cxn>
                <a:cxn ang="0">
                  <a:pos x="0" y="56"/>
                </a:cxn>
                <a:cxn ang="0">
                  <a:pos x="2" y="55"/>
                </a:cxn>
                <a:cxn ang="0">
                  <a:pos x="3" y="53"/>
                </a:cxn>
                <a:cxn ang="0">
                  <a:pos x="5" y="51"/>
                </a:cxn>
                <a:cxn ang="0">
                  <a:pos x="7" y="50"/>
                </a:cxn>
                <a:cxn ang="0">
                  <a:pos x="8" y="46"/>
                </a:cxn>
                <a:cxn ang="0">
                  <a:pos x="10" y="43"/>
                </a:cxn>
                <a:cxn ang="0">
                  <a:pos x="12" y="40"/>
                </a:cxn>
                <a:cxn ang="0">
                  <a:pos x="15" y="36"/>
                </a:cxn>
                <a:cxn ang="0">
                  <a:pos x="17" y="35"/>
                </a:cxn>
                <a:cxn ang="0">
                  <a:pos x="18" y="31"/>
                </a:cxn>
                <a:cxn ang="0">
                  <a:pos x="20" y="28"/>
                </a:cxn>
                <a:cxn ang="0">
                  <a:pos x="23" y="25"/>
                </a:cxn>
                <a:cxn ang="0">
                  <a:pos x="25" y="21"/>
                </a:cxn>
                <a:cxn ang="0">
                  <a:pos x="28" y="20"/>
                </a:cxn>
                <a:cxn ang="0">
                  <a:pos x="30" y="18"/>
                </a:cxn>
                <a:cxn ang="0">
                  <a:pos x="33" y="16"/>
                </a:cxn>
                <a:cxn ang="0">
                  <a:pos x="37" y="16"/>
                </a:cxn>
                <a:cxn ang="0">
                  <a:pos x="40" y="16"/>
                </a:cxn>
                <a:cxn ang="0">
                  <a:pos x="42" y="15"/>
                </a:cxn>
                <a:cxn ang="0">
                  <a:pos x="45" y="13"/>
                </a:cxn>
                <a:cxn ang="0">
                  <a:pos x="48" y="11"/>
                </a:cxn>
                <a:cxn ang="0">
                  <a:pos x="52" y="11"/>
                </a:cxn>
                <a:cxn ang="0">
                  <a:pos x="53" y="10"/>
                </a:cxn>
                <a:cxn ang="0">
                  <a:pos x="63" y="0"/>
                </a:cxn>
              </a:cxnLst>
              <a:rect l="0" t="0" r="r" b="b"/>
              <a:pathLst>
                <a:path w="63" h="56">
                  <a:moveTo>
                    <a:pt x="63" y="0"/>
                  </a:moveTo>
                  <a:lnTo>
                    <a:pt x="57" y="15"/>
                  </a:lnTo>
                  <a:lnTo>
                    <a:pt x="55" y="16"/>
                  </a:lnTo>
                  <a:lnTo>
                    <a:pt x="53" y="16"/>
                  </a:lnTo>
                  <a:lnTo>
                    <a:pt x="53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0" y="16"/>
                  </a:lnTo>
                  <a:lnTo>
                    <a:pt x="48" y="16"/>
                  </a:lnTo>
                  <a:lnTo>
                    <a:pt x="47" y="18"/>
                  </a:lnTo>
                  <a:lnTo>
                    <a:pt x="45" y="18"/>
                  </a:lnTo>
                  <a:lnTo>
                    <a:pt x="43" y="18"/>
                  </a:lnTo>
                  <a:lnTo>
                    <a:pt x="42" y="20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8" y="21"/>
                  </a:lnTo>
                  <a:lnTo>
                    <a:pt x="37" y="21"/>
                  </a:lnTo>
                  <a:lnTo>
                    <a:pt x="35" y="21"/>
                  </a:lnTo>
                  <a:lnTo>
                    <a:pt x="33" y="23"/>
                  </a:lnTo>
                  <a:lnTo>
                    <a:pt x="32" y="23"/>
                  </a:lnTo>
                  <a:lnTo>
                    <a:pt x="32" y="25"/>
                  </a:lnTo>
                  <a:lnTo>
                    <a:pt x="30" y="25"/>
                  </a:lnTo>
                  <a:lnTo>
                    <a:pt x="28" y="26"/>
                  </a:lnTo>
                  <a:lnTo>
                    <a:pt x="27" y="28"/>
                  </a:lnTo>
                  <a:lnTo>
                    <a:pt x="25" y="30"/>
                  </a:lnTo>
                  <a:lnTo>
                    <a:pt x="25" y="31"/>
                  </a:lnTo>
                  <a:lnTo>
                    <a:pt x="23" y="31"/>
                  </a:lnTo>
                  <a:lnTo>
                    <a:pt x="22" y="33"/>
                  </a:lnTo>
                  <a:lnTo>
                    <a:pt x="22" y="35"/>
                  </a:lnTo>
                  <a:lnTo>
                    <a:pt x="20" y="35"/>
                  </a:lnTo>
                  <a:lnTo>
                    <a:pt x="18" y="35"/>
                  </a:lnTo>
                  <a:lnTo>
                    <a:pt x="18" y="36"/>
                  </a:lnTo>
                  <a:lnTo>
                    <a:pt x="17" y="38"/>
                  </a:lnTo>
                  <a:lnTo>
                    <a:pt x="15" y="40"/>
                  </a:lnTo>
                  <a:lnTo>
                    <a:pt x="15" y="41"/>
                  </a:lnTo>
                  <a:lnTo>
                    <a:pt x="13" y="43"/>
                  </a:lnTo>
                  <a:lnTo>
                    <a:pt x="12" y="45"/>
                  </a:lnTo>
                  <a:lnTo>
                    <a:pt x="10" y="46"/>
                  </a:lnTo>
                  <a:lnTo>
                    <a:pt x="8" y="48"/>
                  </a:lnTo>
                  <a:lnTo>
                    <a:pt x="8" y="50"/>
                  </a:lnTo>
                  <a:lnTo>
                    <a:pt x="7" y="51"/>
                  </a:lnTo>
                  <a:lnTo>
                    <a:pt x="5" y="51"/>
                  </a:lnTo>
                  <a:lnTo>
                    <a:pt x="5" y="51"/>
                  </a:lnTo>
                  <a:lnTo>
                    <a:pt x="3" y="53"/>
                  </a:lnTo>
                  <a:lnTo>
                    <a:pt x="3" y="55"/>
                  </a:lnTo>
                  <a:lnTo>
                    <a:pt x="2" y="55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2" y="55"/>
                  </a:lnTo>
                  <a:lnTo>
                    <a:pt x="2" y="53"/>
                  </a:lnTo>
                  <a:lnTo>
                    <a:pt x="3" y="53"/>
                  </a:lnTo>
                  <a:lnTo>
                    <a:pt x="3" y="51"/>
                  </a:lnTo>
                  <a:lnTo>
                    <a:pt x="5" y="51"/>
                  </a:lnTo>
                  <a:lnTo>
                    <a:pt x="5" y="50"/>
                  </a:lnTo>
                  <a:lnTo>
                    <a:pt x="7" y="50"/>
                  </a:lnTo>
                  <a:lnTo>
                    <a:pt x="7" y="48"/>
                  </a:lnTo>
                  <a:lnTo>
                    <a:pt x="8" y="46"/>
                  </a:lnTo>
                  <a:lnTo>
                    <a:pt x="8" y="45"/>
                  </a:lnTo>
                  <a:lnTo>
                    <a:pt x="10" y="43"/>
                  </a:lnTo>
                  <a:lnTo>
                    <a:pt x="12" y="41"/>
                  </a:lnTo>
                  <a:lnTo>
                    <a:pt x="12" y="40"/>
                  </a:lnTo>
                  <a:lnTo>
                    <a:pt x="13" y="38"/>
                  </a:lnTo>
                  <a:lnTo>
                    <a:pt x="15" y="36"/>
                  </a:lnTo>
                  <a:lnTo>
                    <a:pt x="15" y="35"/>
                  </a:lnTo>
                  <a:lnTo>
                    <a:pt x="17" y="35"/>
                  </a:lnTo>
                  <a:lnTo>
                    <a:pt x="18" y="33"/>
                  </a:lnTo>
                  <a:lnTo>
                    <a:pt x="18" y="31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8" y="20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3" y="16"/>
                  </a:lnTo>
                  <a:lnTo>
                    <a:pt x="35" y="16"/>
                  </a:lnTo>
                  <a:lnTo>
                    <a:pt x="37" y="16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0" y="15"/>
                  </a:lnTo>
                  <a:lnTo>
                    <a:pt x="42" y="15"/>
                  </a:lnTo>
                  <a:lnTo>
                    <a:pt x="43" y="15"/>
                  </a:lnTo>
                  <a:lnTo>
                    <a:pt x="45" y="13"/>
                  </a:lnTo>
                  <a:lnTo>
                    <a:pt x="47" y="13"/>
                  </a:lnTo>
                  <a:lnTo>
                    <a:pt x="48" y="11"/>
                  </a:lnTo>
                  <a:lnTo>
                    <a:pt x="50" y="11"/>
                  </a:lnTo>
                  <a:lnTo>
                    <a:pt x="52" y="11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5" y="1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58" name="Freeform 154"/>
            <p:cNvSpPr>
              <a:spLocks/>
            </p:cNvSpPr>
            <p:nvPr/>
          </p:nvSpPr>
          <p:spPr bwMode="auto">
            <a:xfrm>
              <a:off x="3530" y="2571"/>
              <a:ext cx="15" cy="16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20"/>
                </a:cxn>
                <a:cxn ang="0">
                  <a:pos x="3" y="28"/>
                </a:cxn>
                <a:cxn ang="0">
                  <a:pos x="5" y="38"/>
                </a:cxn>
                <a:cxn ang="0">
                  <a:pos x="6" y="50"/>
                </a:cxn>
                <a:cxn ang="0">
                  <a:pos x="6" y="58"/>
                </a:cxn>
                <a:cxn ang="0">
                  <a:pos x="8" y="70"/>
                </a:cxn>
                <a:cxn ang="0">
                  <a:pos x="8" y="80"/>
                </a:cxn>
                <a:cxn ang="0">
                  <a:pos x="10" y="90"/>
                </a:cxn>
                <a:cxn ang="0">
                  <a:pos x="10" y="100"/>
                </a:cxn>
                <a:cxn ang="0">
                  <a:pos x="10" y="110"/>
                </a:cxn>
                <a:cxn ang="0">
                  <a:pos x="10" y="120"/>
                </a:cxn>
                <a:cxn ang="0">
                  <a:pos x="10" y="130"/>
                </a:cxn>
                <a:cxn ang="0">
                  <a:pos x="10" y="140"/>
                </a:cxn>
                <a:cxn ang="0">
                  <a:pos x="10" y="150"/>
                </a:cxn>
                <a:cxn ang="0">
                  <a:pos x="10" y="160"/>
                </a:cxn>
                <a:cxn ang="0">
                  <a:pos x="10" y="163"/>
                </a:cxn>
                <a:cxn ang="0">
                  <a:pos x="11" y="162"/>
                </a:cxn>
                <a:cxn ang="0">
                  <a:pos x="11" y="158"/>
                </a:cxn>
                <a:cxn ang="0">
                  <a:pos x="13" y="148"/>
                </a:cxn>
                <a:cxn ang="0">
                  <a:pos x="13" y="140"/>
                </a:cxn>
                <a:cxn ang="0">
                  <a:pos x="13" y="128"/>
                </a:cxn>
                <a:cxn ang="0">
                  <a:pos x="15" y="118"/>
                </a:cxn>
                <a:cxn ang="0">
                  <a:pos x="15" y="108"/>
                </a:cxn>
                <a:cxn ang="0">
                  <a:pos x="15" y="98"/>
                </a:cxn>
                <a:cxn ang="0">
                  <a:pos x="13" y="90"/>
                </a:cxn>
                <a:cxn ang="0">
                  <a:pos x="13" y="78"/>
                </a:cxn>
                <a:cxn ang="0">
                  <a:pos x="13" y="70"/>
                </a:cxn>
                <a:cxn ang="0">
                  <a:pos x="11" y="60"/>
                </a:cxn>
                <a:cxn ang="0">
                  <a:pos x="11" y="50"/>
                </a:cxn>
                <a:cxn ang="0">
                  <a:pos x="10" y="40"/>
                </a:cxn>
                <a:cxn ang="0">
                  <a:pos x="10" y="30"/>
                </a:cxn>
                <a:cxn ang="0">
                  <a:pos x="8" y="22"/>
                </a:cxn>
                <a:cxn ang="0">
                  <a:pos x="6" y="1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1" y="3"/>
                </a:cxn>
              </a:cxnLst>
              <a:rect l="0" t="0" r="r" b="b"/>
              <a:pathLst>
                <a:path w="15" h="165">
                  <a:moveTo>
                    <a:pt x="0" y="3"/>
                  </a:moveTo>
                  <a:lnTo>
                    <a:pt x="0" y="8"/>
                  </a:lnTo>
                  <a:lnTo>
                    <a:pt x="1" y="13"/>
                  </a:lnTo>
                  <a:lnTo>
                    <a:pt x="1" y="20"/>
                  </a:lnTo>
                  <a:lnTo>
                    <a:pt x="3" y="23"/>
                  </a:lnTo>
                  <a:lnTo>
                    <a:pt x="3" y="28"/>
                  </a:lnTo>
                  <a:lnTo>
                    <a:pt x="5" y="35"/>
                  </a:lnTo>
                  <a:lnTo>
                    <a:pt x="5" y="38"/>
                  </a:lnTo>
                  <a:lnTo>
                    <a:pt x="6" y="43"/>
                  </a:lnTo>
                  <a:lnTo>
                    <a:pt x="6" y="50"/>
                  </a:lnTo>
                  <a:lnTo>
                    <a:pt x="6" y="55"/>
                  </a:lnTo>
                  <a:lnTo>
                    <a:pt x="6" y="58"/>
                  </a:lnTo>
                  <a:lnTo>
                    <a:pt x="8" y="65"/>
                  </a:lnTo>
                  <a:lnTo>
                    <a:pt x="8" y="70"/>
                  </a:lnTo>
                  <a:lnTo>
                    <a:pt x="8" y="73"/>
                  </a:lnTo>
                  <a:lnTo>
                    <a:pt x="8" y="80"/>
                  </a:lnTo>
                  <a:lnTo>
                    <a:pt x="8" y="85"/>
                  </a:lnTo>
                  <a:lnTo>
                    <a:pt x="10" y="90"/>
                  </a:lnTo>
                  <a:lnTo>
                    <a:pt x="10" y="95"/>
                  </a:lnTo>
                  <a:lnTo>
                    <a:pt x="10" y="100"/>
                  </a:lnTo>
                  <a:lnTo>
                    <a:pt x="10" y="105"/>
                  </a:lnTo>
                  <a:lnTo>
                    <a:pt x="10" y="110"/>
                  </a:lnTo>
                  <a:lnTo>
                    <a:pt x="10" y="115"/>
                  </a:lnTo>
                  <a:lnTo>
                    <a:pt x="10" y="120"/>
                  </a:lnTo>
                  <a:lnTo>
                    <a:pt x="10" y="125"/>
                  </a:lnTo>
                  <a:lnTo>
                    <a:pt x="10" y="130"/>
                  </a:lnTo>
                  <a:lnTo>
                    <a:pt x="10" y="135"/>
                  </a:lnTo>
                  <a:lnTo>
                    <a:pt x="10" y="140"/>
                  </a:lnTo>
                  <a:lnTo>
                    <a:pt x="10" y="145"/>
                  </a:lnTo>
                  <a:lnTo>
                    <a:pt x="10" y="150"/>
                  </a:lnTo>
                  <a:lnTo>
                    <a:pt x="10" y="157"/>
                  </a:lnTo>
                  <a:lnTo>
                    <a:pt x="10" y="160"/>
                  </a:lnTo>
                  <a:lnTo>
                    <a:pt x="10" y="165"/>
                  </a:lnTo>
                  <a:lnTo>
                    <a:pt x="10" y="163"/>
                  </a:lnTo>
                  <a:lnTo>
                    <a:pt x="11" y="163"/>
                  </a:lnTo>
                  <a:lnTo>
                    <a:pt x="11" y="162"/>
                  </a:lnTo>
                  <a:lnTo>
                    <a:pt x="11" y="160"/>
                  </a:lnTo>
                  <a:lnTo>
                    <a:pt x="11" y="158"/>
                  </a:lnTo>
                  <a:lnTo>
                    <a:pt x="13" y="155"/>
                  </a:lnTo>
                  <a:lnTo>
                    <a:pt x="13" y="148"/>
                  </a:lnTo>
                  <a:lnTo>
                    <a:pt x="13" y="143"/>
                  </a:lnTo>
                  <a:lnTo>
                    <a:pt x="13" y="140"/>
                  </a:lnTo>
                  <a:lnTo>
                    <a:pt x="13" y="133"/>
                  </a:lnTo>
                  <a:lnTo>
                    <a:pt x="13" y="128"/>
                  </a:lnTo>
                  <a:lnTo>
                    <a:pt x="13" y="123"/>
                  </a:lnTo>
                  <a:lnTo>
                    <a:pt x="15" y="118"/>
                  </a:lnTo>
                  <a:lnTo>
                    <a:pt x="15" y="113"/>
                  </a:lnTo>
                  <a:lnTo>
                    <a:pt x="15" y="108"/>
                  </a:lnTo>
                  <a:lnTo>
                    <a:pt x="15" y="103"/>
                  </a:lnTo>
                  <a:lnTo>
                    <a:pt x="15" y="98"/>
                  </a:lnTo>
                  <a:lnTo>
                    <a:pt x="13" y="93"/>
                  </a:lnTo>
                  <a:lnTo>
                    <a:pt x="13" y="90"/>
                  </a:lnTo>
                  <a:lnTo>
                    <a:pt x="13" y="85"/>
                  </a:lnTo>
                  <a:lnTo>
                    <a:pt x="13" y="78"/>
                  </a:lnTo>
                  <a:lnTo>
                    <a:pt x="13" y="73"/>
                  </a:lnTo>
                  <a:lnTo>
                    <a:pt x="13" y="70"/>
                  </a:lnTo>
                  <a:lnTo>
                    <a:pt x="13" y="65"/>
                  </a:lnTo>
                  <a:lnTo>
                    <a:pt x="11" y="60"/>
                  </a:lnTo>
                  <a:lnTo>
                    <a:pt x="11" y="55"/>
                  </a:lnTo>
                  <a:lnTo>
                    <a:pt x="11" y="50"/>
                  </a:lnTo>
                  <a:lnTo>
                    <a:pt x="11" y="45"/>
                  </a:lnTo>
                  <a:lnTo>
                    <a:pt x="10" y="40"/>
                  </a:lnTo>
                  <a:lnTo>
                    <a:pt x="10" y="37"/>
                  </a:lnTo>
                  <a:lnTo>
                    <a:pt x="10" y="30"/>
                  </a:lnTo>
                  <a:lnTo>
                    <a:pt x="8" y="25"/>
                  </a:lnTo>
                  <a:lnTo>
                    <a:pt x="8" y="22"/>
                  </a:lnTo>
                  <a:lnTo>
                    <a:pt x="6" y="15"/>
                  </a:lnTo>
                  <a:lnTo>
                    <a:pt x="6" y="10"/>
                  </a:lnTo>
                  <a:lnTo>
                    <a:pt x="5" y="5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59" name="Freeform 155"/>
            <p:cNvSpPr>
              <a:spLocks/>
            </p:cNvSpPr>
            <p:nvPr/>
          </p:nvSpPr>
          <p:spPr bwMode="auto">
            <a:xfrm>
              <a:off x="2695" y="1727"/>
              <a:ext cx="381" cy="717"/>
            </a:xfrm>
            <a:custGeom>
              <a:avLst/>
              <a:gdLst/>
              <a:ahLst/>
              <a:cxnLst>
                <a:cxn ang="0">
                  <a:pos x="306" y="6"/>
                </a:cxn>
                <a:cxn ang="0">
                  <a:pos x="299" y="18"/>
                </a:cxn>
                <a:cxn ang="0">
                  <a:pos x="291" y="38"/>
                </a:cxn>
                <a:cxn ang="0">
                  <a:pos x="284" y="61"/>
                </a:cxn>
                <a:cxn ang="0">
                  <a:pos x="279" y="95"/>
                </a:cxn>
                <a:cxn ang="0">
                  <a:pos x="273" y="175"/>
                </a:cxn>
                <a:cxn ang="0">
                  <a:pos x="276" y="240"/>
                </a:cxn>
                <a:cxn ang="0">
                  <a:pos x="291" y="295"/>
                </a:cxn>
                <a:cxn ang="0">
                  <a:pos x="321" y="345"/>
                </a:cxn>
                <a:cxn ang="0">
                  <a:pos x="364" y="395"/>
                </a:cxn>
                <a:cxn ang="0">
                  <a:pos x="374" y="410"/>
                </a:cxn>
                <a:cxn ang="0">
                  <a:pos x="364" y="410"/>
                </a:cxn>
                <a:cxn ang="0">
                  <a:pos x="354" y="412"/>
                </a:cxn>
                <a:cxn ang="0">
                  <a:pos x="344" y="417"/>
                </a:cxn>
                <a:cxn ang="0">
                  <a:pos x="338" y="427"/>
                </a:cxn>
                <a:cxn ang="0">
                  <a:pos x="333" y="437"/>
                </a:cxn>
                <a:cxn ang="0">
                  <a:pos x="324" y="447"/>
                </a:cxn>
                <a:cxn ang="0">
                  <a:pos x="313" y="462"/>
                </a:cxn>
                <a:cxn ang="0">
                  <a:pos x="296" y="479"/>
                </a:cxn>
                <a:cxn ang="0">
                  <a:pos x="271" y="500"/>
                </a:cxn>
                <a:cxn ang="0">
                  <a:pos x="238" y="529"/>
                </a:cxn>
                <a:cxn ang="0">
                  <a:pos x="198" y="560"/>
                </a:cxn>
                <a:cxn ang="0">
                  <a:pos x="156" y="592"/>
                </a:cxn>
                <a:cxn ang="0">
                  <a:pos x="118" y="620"/>
                </a:cxn>
                <a:cxn ang="0">
                  <a:pos x="85" y="642"/>
                </a:cxn>
                <a:cxn ang="0">
                  <a:pos x="60" y="655"/>
                </a:cxn>
                <a:cxn ang="0">
                  <a:pos x="40" y="672"/>
                </a:cxn>
                <a:cxn ang="0">
                  <a:pos x="23" y="689"/>
                </a:cxn>
                <a:cxn ang="0">
                  <a:pos x="10" y="704"/>
                </a:cxn>
                <a:cxn ang="0">
                  <a:pos x="2" y="715"/>
                </a:cxn>
                <a:cxn ang="0">
                  <a:pos x="2" y="712"/>
                </a:cxn>
                <a:cxn ang="0">
                  <a:pos x="9" y="697"/>
                </a:cxn>
                <a:cxn ang="0">
                  <a:pos x="19" y="675"/>
                </a:cxn>
                <a:cxn ang="0">
                  <a:pos x="32" y="655"/>
                </a:cxn>
                <a:cxn ang="0">
                  <a:pos x="48" y="640"/>
                </a:cxn>
                <a:cxn ang="0">
                  <a:pos x="85" y="624"/>
                </a:cxn>
                <a:cxn ang="0">
                  <a:pos x="123" y="597"/>
                </a:cxn>
                <a:cxn ang="0">
                  <a:pos x="158" y="569"/>
                </a:cxn>
                <a:cxn ang="0">
                  <a:pos x="195" y="540"/>
                </a:cxn>
                <a:cxn ang="0">
                  <a:pos x="230" y="512"/>
                </a:cxn>
                <a:cxn ang="0">
                  <a:pos x="261" y="490"/>
                </a:cxn>
                <a:cxn ang="0">
                  <a:pos x="281" y="474"/>
                </a:cxn>
                <a:cxn ang="0">
                  <a:pos x="298" y="453"/>
                </a:cxn>
                <a:cxn ang="0">
                  <a:pos x="314" y="432"/>
                </a:cxn>
                <a:cxn ang="0">
                  <a:pos x="326" y="413"/>
                </a:cxn>
                <a:cxn ang="0">
                  <a:pos x="331" y="400"/>
                </a:cxn>
                <a:cxn ang="0">
                  <a:pos x="331" y="388"/>
                </a:cxn>
                <a:cxn ang="0">
                  <a:pos x="324" y="375"/>
                </a:cxn>
                <a:cxn ang="0">
                  <a:pos x="316" y="362"/>
                </a:cxn>
                <a:cxn ang="0">
                  <a:pos x="309" y="350"/>
                </a:cxn>
                <a:cxn ang="0">
                  <a:pos x="299" y="335"/>
                </a:cxn>
                <a:cxn ang="0">
                  <a:pos x="284" y="308"/>
                </a:cxn>
                <a:cxn ang="0">
                  <a:pos x="275" y="280"/>
                </a:cxn>
                <a:cxn ang="0">
                  <a:pos x="265" y="255"/>
                </a:cxn>
                <a:cxn ang="0">
                  <a:pos x="258" y="228"/>
                </a:cxn>
                <a:cxn ang="0">
                  <a:pos x="251" y="197"/>
                </a:cxn>
                <a:cxn ang="0">
                  <a:pos x="241" y="198"/>
                </a:cxn>
                <a:cxn ang="0">
                  <a:pos x="233" y="200"/>
                </a:cxn>
                <a:cxn ang="0">
                  <a:pos x="236" y="168"/>
                </a:cxn>
                <a:cxn ang="0">
                  <a:pos x="243" y="128"/>
                </a:cxn>
                <a:cxn ang="0">
                  <a:pos x="255" y="86"/>
                </a:cxn>
                <a:cxn ang="0">
                  <a:pos x="271" y="48"/>
                </a:cxn>
                <a:cxn ang="0">
                  <a:pos x="293" y="15"/>
                </a:cxn>
              </a:cxnLst>
              <a:rect l="0" t="0" r="r" b="b"/>
              <a:pathLst>
                <a:path w="381" h="717">
                  <a:moveTo>
                    <a:pt x="309" y="0"/>
                  </a:moveTo>
                  <a:lnTo>
                    <a:pt x="309" y="1"/>
                  </a:lnTo>
                  <a:lnTo>
                    <a:pt x="308" y="1"/>
                  </a:lnTo>
                  <a:lnTo>
                    <a:pt x="308" y="3"/>
                  </a:lnTo>
                  <a:lnTo>
                    <a:pt x="306" y="5"/>
                  </a:lnTo>
                  <a:lnTo>
                    <a:pt x="306" y="6"/>
                  </a:lnTo>
                  <a:lnTo>
                    <a:pt x="304" y="8"/>
                  </a:lnTo>
                  <a:lnTo>
                    <a:pt x="303" y="10"/>
                  </a:lnTo>
                  <a:lnTo>
                    <a:pt x="303" y="11"/>
                  </a:lnTo>
                  <a:lnTo>
                    <a:pt x="301" y="13"/>
                  </a:lnTo>
                  <a:lnTo>
                    <a:pt x="301" y="16"/>
                  </a:lnTo>
                  <a:lnTo>
                    <a:pt x="299" y="18"/>
                  </a:lnTo>
                  <a:lnTo>
                    <a:pt x="298" y="21"/>
                  </a:lnTo>
                  <a:lnTo>
                    <a:pt x="296" y="25"/>
                  </a:lnTo>
                  <a:lnTo>
                    <a:pt x="296" y="26"/>
                  </a:lnTo>
                  <a:lnTo>
                    <a:pt x="294" y="30"/>
                  </a:lnTo>
                  <a:lnTo>
                    <a:pt x="293" y="33"/>
                  </a:lnTo>
                  <a:lnTo>
                    <a:pt x="291" y="38"/>
                  </a:lnTo>
                  <a:lnTo>
                    <a:pt x="291" y="41"/>
                  </a:lnTo>
                  <a:lnTo>
                    <a:pt x="289" y="45"/>
                  </a:lnTo>
                  <a:lnTo>
                    <a:pt x="288" y="48"/>
                  </a:lnTo>
                  <a:lnTo>
                    <a:pt x="286" y="53"/>
                  </a:lnTo>
                  <a:lnTo>
                    <a:pt x="286" y="58"/>
                  </a:lnTo>
                  <a:lnTo>
                    <a:pt x="284" y="61"/>
                  </a:lnTo>
                  <a:lnTo>
                    <a:pt x="284" y="68"/>
                  </a:lnTo>
                  <a:lnTo>
                    <a:pt x="283" y="73"/>
                  </a:lnTo>
                  <a:lnTo>
                    <a:pt x="283" y="78"/>
                  </a:lnTo>
                  <a:lnTo>
                    <a:pt x="281" y="83"/>
                  </a:lnTo>
                  <a:lnTo>
                    <a:pt x="281" y="90"/>
                  </a:lnTo>
                  <a:lnTo>
                    <a:pt x="279" y="95"/>
                  </a:lnTo>
                  <a:lnTo>
                    <a:pt x="278" y="110"/>
                  </a:lnTo>
                  <a:lnTo>
                    <a:pt x="276" y="123"/>
                  </a:lnTo>
                  <a:lnTo>
                    <a:pt x="275" y="137"/>
                  </a:lnTo>
                  <a:lnTo>
                    <a:pt x="273" y="150"/>
                  </a:lnTo>
                  <a:lnTo>
                    <a:pt x="273" y="162"/>
                  </a:lnTo>
                  <a:lnTo>
                    <a:pt x="273" y="175"/>
                  </a:lnTo>
                  <a:lnTo>
                    <a:pt x="271" y="187"/>
                  </a:lnTo>
                  <a:lnTo>
                    <a:pt x="271" y="197"/>
                  </a:lnTo>
                  <a:lnTo>
                    <a:pt x="273" y="210"/>
                  </a:lnTo>
                  <a:lnTo>
                    <a:pt x="273" y="220"/>
                  </a:lnTo>
                  <a:lnTo>
                    <a:pt x="275" y="230"/>
                  </a:lnTo>
                  <a:lnTo>
                    <a:pt x="276" y="240"/>
                  </a:lnTo>
                  <a:lnTo>
                    <a:pt x="278" y="250"/>
                  </a:lnTo>
                  <a:lnTo>
                    <a:pt x="279" y="260"/>
                  </a:lnTo>
                  <a:lnTo>
                    <a:pt x="283" y="270"/>
                  </a:lnTo>
                  <a:lnTo>
                    <a:pt x="284" y="278"/>
                  </a:lnTo>
                  <a:lnTo>
                    <a:pt x="288" y="288"/>
                  </a:lnTo>
                  <a:lnTo>
                    <a:pt x="291" y="295"/>
                  </a:lnTo>
                  <a:lnTo>
                    <a:pt x="294" y="305"/>
                  </a:lnTo>
                  <a:lnTo>
                    <a:pt x="299" y="313"/>
                  </a:lnTo>
                  <a:lnTo>
                    <a:pt x="304" y="322"/>
                  </a:lnTo>
                  <a:lnTo>
                    <a:pt x="309" y="330"/>
                  </a:lnTo>
                  <a:lnTo>
                    <a:pt x="314" y="338"/>
                  </a:lnTo>
                  <a:lnTo>
                    <a:pt x="321" y="345"/>
                  </a:lnTo>
                  <a:lnTo>
                    <a:pt x="328" y="355"/>
                  </a:lnTo>
                  <a:lnTo>
                    <a:pt x="334" y="363"/>
                  </a:lnTo>
                  <a:lnTo>
                    <a:pt x="341" y="370"/>
                  </a:lnTo>
                  <a:lnTo>
                    <a:pt x="348" y="378"/>
                  </a:lnTo>
                  <a:lnTo>
                    <a:pt x="356" y="385"/>
                  </a:lnTo>
                  <a:lnTo>
                    <a:pt x="364" y="395"/>
                  </a:lnTo>
                  <a:lnTo>
                    <a:pt x="373" y="402"/>
                  </a:lnTo>
                  <a:lnTo>
                    <a:pt x="381" y="410"/>
                  </a:lnTo>
                  <a:lnTo>
                    <a:pt x="379" y="410"/>
                  </a:lnTo>
                  <a:lnTo>
                    <a:pt x="378" y="410"/>
                  </a:lnTo>
                  <a:lnTo>
                    <a:pt x="376" y="410"/>
                  </a:lnTo>
                  <a:lnTo>
                    <a:pt x="374" y="410"/>
                  </a:lnTo>
                  <a:lnTo>
                    <a:pt x="373" y="410"/>
                  </a:lnTo>
                  <a:lnTo>
                    <a:pt x="371" y="410"/>
                  </a:lnTo>
                  <a:lnTo>
                    <a:pt x="369" y="410"/>
                  </a:lnTo>
                  <a:lnTo>
                    <a:pt x="368" y="410"/>
                  </a:lnTo>
                  <a:lnTo>
                    <a:pt x="366" y="410"/>
                  </a:lnTo>
                  <a:lnTo>
                    <a:pt x="364" y="410"/>
                  </a:lnTo>
                  <a:lnTo>
                    <a:pt x="364" y="410"/>
                  </a:lnTo>
                  <a:lnTo>
                    <a:pt x="363" y="410"/>
                  </a:lnTo>
                  <a:lnTo>
                    <a:pt x="361" y="412"/>
                  </a:lnTo>
                  <a:lnTo>
                    <a:pt x="359" y="412"/>
                  </a:lnTo>
                  <a:lnTo>
                    <a:pt x="358" y="412"/>
                  </a:lnTo>
                  <a:lnTo>
                    <a:pt x="354" y="412"/>
                  </a:lnTo>
                  <a:lnTo>
                    <a:pt x="353" y="413"/>
                  </a:lnTo>
                  <a:lnTo>
                    <a:pt x="351" y="413"/>
                  </a:lnTo>
                  <a:lnTo>
                    <a:pt x="349" y="413"/>
                  </a:lnTo>
                  <a:lnTo>
                    <a:pt x="348" y="413"/>
                  </a:lnTo>
                  <a:lnTo>
                    <a:pt x="346" y="415"/>
                  </a:lnTo>
                  <a:lnTo>
                    <a:pt x="344" y="417"/>
                  </a:lnTo>
                  <a:lnTo>
                    <a:pt x="343" y="418"/>
                  </a:lnTo>
                  <a:lnTo>
                    <a:pt x="343" y="420"/>
                  </a:lnTo>
                  <a:lnTo>
                    <a:pt x="341" y="422"/>
                  </a:lnTo>
                  <a:lnTo>
                    <a:pt x="339" y="423"/>
                  </a:lnTo>
                  <a:lnTo>
                    <a:pt x="339" y="425"/>
                  </a:lnTo>
                  <a:lnTo>
                    <a:pt x="338" y="427"/>
                  </a:lnTo>
                  <a:lnTo>
                    <a:pt x="338" y="428"/>
                  </a:lnTo>
                  <a:lnTo>
                    <a:pt x="336" y="430"/>
                  </a:lnTo>
                  <a:lnTo>
                    <a:pt x="336" y="430"/>
                  </a:lnTo>
                  <a:lnTo>
                    <a:pt x="334" y="432"/>
                  </a:lnTo>
                  <a:lnTo>
                    <a:pt x="333" y="435"/>
                  </a:lnTo>
                  <a:lnTo>
                    <a:pt x="333" y="437"/>
                  </a:lnTo>
                  <a:lnTo>
                    <a:pt x="331" y="438"/>
                  </a:lnTo>
                  <a:lnTo>
                    <a:pt x="329" y="440"/>
                  </a:lnTo>
                  <a:lnTo>
                    <a:pt x="329" y="442"/>
                  </a:lnTo>
                  <a:lnTo>
                    <a:pt x="328" y="443"/>
                  </a:lnTo>
                  <a:lnTo>
                    <a:pt x="326" y="447"/>
                  </a:lnTo>
                  <a:lnTo>
                    <a:pt x="324" y="447"/>
                  </a:lnTo>
                  <a:lnTo>
                    <a:pt x="323" y="448"/>
                  </a:lnTo>
                  <a:lnTo>
                    <a:pt x="321" y="452"/>
                  </a:lnTo>
                  <a:lnTo>
                    <a:pt x="319" y="453"/>
                  </a:lnTo>
                  <a:lnTo>
                    <a:pt x="318" y="457"/>
                  </a:lnTo>
                  <a:lnTo>
                    <a:pt x="316" y="458"/>
                  </a:lnTo>
                  <a:lnTo>
                    <a:pt x="313" y="462"/>
                  </a:lnTo>
                  <a:lnTo>
                    <a:pt x="311" y="463"/>
                  </a:lnTo>
                  <a:lnTo>
                    <a:pt x="308" y="465"/>
                  </a:lnTo>
                  <a:lnTo>
                    <a:pt x="306" y="469"/>
                  </a:lnTo>
                  <a:lnTo>
                    <a:pt x="303" y="472"/>
                  </a:lnTo>
                  <a:lnTo>
                    <a:pt x="299" y="475"/>
                  </a:lnTo>
                  <a:lnTo>
                    <a:pt x="296" y="479"/>
                  </a:lnTo>
                  <a:lnTo>
                    <a:pt x="293" y="480"/>
                  </a:lnTo>
                  <a:lnTo>
                    <a:pt x="288" y="485"/>
                  </a:lnTo>
                  <a:lnTo>
                    <a:pt x="284" y="489"/>
                  </a:lnTo>
                  <a:lnTo>
                    <a:pt x="281" y="492"/>
                  </a:lnTo>
                  <a:lnTo>
                    <a:pt x="276" y="497"/>
                  </a:lnTo>
                  <a:lnTo>
                    <a:pt x="271" y="500"/>
                  </a:lnTo>
                  <a:lnTo>
                    <a:pt x="266" y="505"/>
                  </a:lnTo>
                  <a:lnTo>
                    <a:pt x="261" y="510"/>
                  </a:lnTo>
                  <a:lnTo>
                    <a:pt x="256" y="514"/>
                  </a:lnTo>
                  <a:lnTo>
                    <a:pt x="250" y="519"/>
                  </a:lnTo>
                  <a:lnTo>
                    <a:pt x="243" y="524"/>
                  </a:lnTo>
                  <a:lnTo>
                    <a:pt x="238" y="529"/>
                  </a:lnTo>
                  <a:lnTo>
                    <a:pt x="231" y="534"/>
                  </a:lnTo>
                  <a:lnTo>
                    <a:pt x="225" y="539"/>
                  </a:lnTo>
                  <a:lnTo>
                    <a:pt x="218" y="544"/>
                  </a:lnTo>
                  <a:lnTo>
                    <a:pt x="211" y="549"/>
                  </a:lnTo>
                  <a:lnTo>
                    <a:pt x="205" y="554"/>
                  </a:lnTo>
                  <a:lnTo>
                    <a:pt x="198" y="560"/>
                  </a:lnTo>
                  <a:lnTo>
                    <a:pt x="191" y="564"/>
                  </a:lnTo>
                  <a:lnTo>
                    <a:pt x="185" y="570"/>
                  </a:lnTo>
                  <a:lnTo>
                    <a:pt x="178" y="575"/>
                  </a:lnTo>
                  <a:lnTo>
                    <a:pt x="170" y="580"/>
                  </a:lnTo>
                  <a:lnTo>
                    <a:pt x="163" y="585"/>
                  </a:lnTo>
                  <a:lnTo>
                    <a:pt x="156" y="592"/>
                  </a:lnTo>
                  <a:lnTo>
                    <a:pt x="150" y="597"/>
                  </a:lnTo>
                  <a:lnTo>
                    <a:pt x="143" y="600"/>
                  </a:lnTo>
                  <a:lnTo>
                    <a:pt x="137" y="607"/>
                  </a:lnTo>
                  <a:lnTo>
                    <a:pt x="130" y="612"/>
                  </a:lnTo>
                  <a:lnTo>
                    <a:pt x="123" y="615"/>
                  </a:lnTo>
                  <a:lnTo>
                    <a:pt x="118" y="620"/>
                  </a:lnTo>
                  <a:lnTo>
                    <a:pt x="112" y="624"/>
                  </a:lnTo>
                  <a:lnTo>
                    <a:pt x="107" y="629"/>
                  </a:lnTo>
                  <a:lnTo>
                    <a:pt x="100" y="630"/>
                  </a:lnTo>
                  <a:lnTo>
                    <a:pt x="95" y="635"/>
                  </a:lnTo>
                  <a:lnTo>
                    <a:pt x="90" y="639"/>
                  </a:lnTo>
                  <a:lnTo>
                    <a:pt x="85" y="642"/>
                  </a:lnTo>
                  <a:lnTo>
                    <a:pt x="80" y="645"/>
                  </a:lnTo>
                  <a:lnTo>
                    <a:pt x="75" y="649"/>
                  </a:lnTo>
                  <a:lnTo>
                    <a:pt x="72" y="649"/>
                  </a:lnTo>
                  <a:lnTo>
                    <a:pt x="67" y="650"/>
                  </a:lnTo>
                  <a:lnTo>
                    <a:pt x="63" y="654"/>
                  </a:lnTo>
                  <a:lnTo>
                    <a:pt x="60" y="655"/>
                  </a:lnTo>
                  <a:lnTo>
                    <a:pt x="57" y="659"/>
                  </a:lnTo>
                  <a:lnTo>
                    <a:pt x="52" y="662"/>
                  </a:lnTo>
                  <a:lnTo>
                    <a:pt x="48" y="664"/>
                  </a:lnTo>
                  <a:lnTo>
                    <a:pt x="45" y="665"/>
                  </a:lnTo>
                  <a:lnTo>
                    <a:pt x="42" y="669"/>
                  </a:lnTo>
                  <a:lnTo>
                    <a:pt x="40" y="672"/>
                  </a:lnTo>
                  <a:lnTo>
                    <a:pt x="37" y="675"/>
                  </a:lnTo>
                  <a:lnTo>
                    <a:pt x="33" y="679"/>
                  </a:lnTo>
                  <a:lnTo>
                    <a:pt x="32" y="682"/>
                  </a:lnTo>
                  <a:lnTo>
                    <a:pt x="28" y="682"/>
                  </a:lnTo>
                  <a:lnTo>
                    <a:pt x="25" y="685"/>
                  </a:lnTo>
                  <a:lnTo>
                    <a:pt x="23" y="689"/>
                  </a:lnTo>
                  <a:lnTo>
                    <a:pt x="20" y="692"/>
                  </a:lnTo>
                  <a:lnTo>
                    <a:pt x="19" y="695"/>
                  </a:lnTo>
                  <a:lnTo>
                    <a:pt x="15" y="697"/>
                  </a:lnTo>
                  <a:lnTo>
                    <a:pt x="14" y="699"/>
                  </a:lnTo>
                  <a:lnTo>
                    <a:pt x="12" y="702"/>
                  </a:lnTo>
                  <a:lnTo>
                    <a:pt x="10" y="704"/>
                  </a:lnTo>
                  <a:lnTo>
                    <a:pt x="9" y="707"/>
                  </a:lnTo>
                  <a:lnTo>
                    <a:pt x="7" y="709"/>
                  </a:lnTo>
                  <a:lnTo>
                    <a:pt x="5" y="710"/>
                  </a:lnTo>
                  <a:lnTo>
                    <a:pt x="4" y="712"/>
                  </a:lnTo>
                  <a:lnTo>
                    <a:pt x="4" y="714"/>
                  </a:lnTo>
                  <a:lnTo>
                    <a:pt x="2" y="715"/>
                  </a:lnTo>
                  <a:lnTo>
                    <a:pt x="2" y="715"/>
                  </a:lnTo>
                  <a:lnTo>
                    <a:pt x="0" y="717"/>
                  </a:lnTo>
                  <a:lnTo>
                    <a:pt x="0" y="715"/>
                  </a:lnTo>
                  <a:lnTo>
                    <a:pt x="2" y="715"/>
                  </a:lnTo>
                  <a:lnTo>
                    <a:pt x="2" y="714"/>
                  </a:lnTo>
                  <a:lnTo>
                    <a:pt x="2" y="712"/>
                  </a:lnTo>
                  <a:lnTo>
                    <a:pt x="4" y="710"/>
                  </a:lnTo>
                  <a:lnTo>
                    <a:pt x="4" y="707"/>
                  </a:lnTo>
                  <a:lnTo>
                    <a:pt x="5" y="705"/>
                  </a:lnTo>
                  <a:lnTo>
                    <a:pt x="7" y="702"/>
                  </a:lnTo>
                  <a:lnTo>
                    <a:pt x="7" y="699"/>
                  </a:lnTo>
                  <a:lnTo>
                    <a:pt x="9" y="697"/>
                  </a:lnTo>
                  <a:lnTo>
                    <a:pt x="10" y="694"/>
                  </a:lnTo>
                  <a:lnTo>
                    <a:pt x="12" y="689"/>
                  </a:lnTo>
                  <a:lnTo>
                    <a:pt x="14" y="685"/>
                  </a:lnTo>
                  <a:lnTo>
                    <a:pt x="15" y="682"/>
                  </a:lnTo>
                  <a:lnTo>
                    <a:pt x="17" y="680"/>
                  </a:lnTo>
                  <a:lnTo>
                    <a:pt x="19" y="675"/>
                  </a:lnTo>
                  <a:lnTo>
                    <a:pt x="20" y="672"/>
                  </a:lnTo>
                  <a:lnTo>
                    <a:pt x="23" y="669"/>
                  </a:lnTo>
                  <a:lnTo>
                    <a:pt x="25" y="665"/>
                  </a:lnTo>
                  <a:lnTo>
                    <a:pt x="27" y="662"/>
                  </a:lnTo>
                  <a:lnTo>
                    <a:pt x="30" y="659"/>
                  </a:lnTo>
                  <a:lnTo>
                    <a:pt x="32" y="655"/>
                  </a:lnTo>
                  <a:lnTo>
                    <a:pt x="35" y="652"/>
                  </a:lnTo>
                  <a:lnTo>
                    <a:pt x="38" y="649"/>
                  </a:lnTo>
                  <a:lnTo>
                    <a:pt x="40" y="647"/>
                  </a:lnTo>
                  <a:lnTo>
                    <a:pt x="42" y="645"/>
                  </a:lnTo>
                  <a:lnTo>
                    <a:pt x="45" y="642"/>
                  </a:lnTo>
                  <a:lnTo>
                    <a:pt x="48" y="640"/>
                  </a:lnTo>
                  <a:lnTo>
                    <a:pt x="52" y="639"/>
                  </a:lnTo>
                  <a:lnTo>
                    <a:pt x="55" y="637"/>
                  </a:lnTo>
                  <a:lnTo>
                    <a:pt x="62" y="634"/>
                  </a:lnTo>
                  <a:lnTo>
                    <a:pt x="70" y="630"/>
                  </a:lnTo>
                  <a:lnTo>
                    <a:pt x="77" y="627"/>
                  </a:lnTo>
                  <a:lnTo>
                    <a:pt x="85" y="624"/>
                  </a:lnTo>
                  <a:lnTo>
                    <a:pt x="92" y="619"/>
                  </a:lnTo>
                  <a:lnTo>
                    <a:pt x="98" y="614"/>
                  </a:lnTo>
                  <a:lnTo>
                    <a:pt x="105" y="612"/>
                  </a:lnTo>
                  <a:lnTo>
                    <a:pt x="112" y="607"/>
                  </a:lnTo>
                  <a:lnTo>
                    <a:pt x="118" y="602"/>
                  </a:lnTo>
                  <a:lnTo>
                    <a:pt x="123" y="597"/>
                  </a:lnTo>
                  <a:lnTo>
                    <a:pt x="128" y="594"/>
                  </a:lnTo>
                  <a:lnTo>
                    <a:pt x="135" y="589"/>
                  </a:lnTo>
                  <a:lnTo>
                    <a:pt x="142" y="584"/>
                  </a:lnTo>
                  <a:lnTo>
                    <a:pt x="147" y="580"/>
                  </a:lnTo>
                  <a:lnTo>
                    <a:pt x="153" y="574"/>
                  </a:lnTo>
                  <a:lnTo>
                    <a:pt x="158" y="569"/>
                  </a:lnTo>
                  <a:lnTo>
                    <a:pt x="165" y="564"/>
                  </a:lnTo>
                  <a:lnTo>
                    <a:pt x="170" y="560"/>
                  </a:lnTo>
                  <a:lnTo>
                    <a:pt x="176" y="554"/>
                  </a:lnTo>
                  <a:lnTo>
                    <a:pt x="181" y="549"/>
                  </a:lnTo>
                  <a:lnTo>
                    <a:pt x="188" y="545"/>
                  </a:lnTo>
                  <a:lnTo>
                    <a:pt x="195" y="540"/>
                  </a:lnTo>
                  <a:lnTo>
                    <a:pt x="200" y="534"/>
                  </a:lnTo>
                  <a:lnTo>
                    <a:pt x="205" y="530"/>
                  </a:lnTo>
                  <a:lnTo>
                    <a:pt x="210" y="525"/>
                  </a:lnTo>
                  <a:lnTo>
                    <a:pt x="216" y="520"/>
                  </a:lnTo>
                  <a:lnTo>
                    <a:pt x="223" y="515"/>
                  </a:lnTo>
                  <a:lnTo>
                    <a:pt x="230" y="512"/>
                  </a:lnTo>
                  <a:lnTo>
                    <a:pt x="236" y="507"/>
                  </a:lnTo>
                  <a:lnTo>
                    <a:pt x="241" y="502"/>
                  </a:lnTo>
                  <a:lnTo>
                    <a:pt x="250" y="497"/>
                  </a:lnTo>
                  <a:lnTo>
                    <a:pt x="256" y="495"/>
                  </a:lnTo>
                  <a:lnTo>
                    <a:pt x="260" y="492"/>
                  </a:lnTo>
                  <a:lnTo>
                    <a:pt x="261" y="490"/>
                  </a:lnTo>
                  <a:lnTo>
                    <a:pt x="265" y="489"/>
                  </a:lnTo>
                  <a:lnTo>
                    <a:pt x="268" y="485"/>
                  </a:lnTo>
                  <a:lnTo>
                    <a:pt x="271" y="482"/>
                  </a:lnTo>
                  <a:lnTo>
                    <a:pt x="275" y="480"/>
                  </a:lnTo>
                  <a:lnTo>
                    <a:pt x="278" y="477"/>
                  </a:lnTo>
                  <a:lnTo>
                    <a:pt x="281" y="474"/>
                  </a:lnTo>
                  <a:lnTo>
                    <a:pt x="284" y="470"/>
                  </a:lnTo>
                  <a:lnTo>
                    <a:pt x="286" y="467"/>
                  </a:lnTo>
                  <a:lnTo>
                    <a:pt x="289" y="463"/>
                  </a:lnTo>
                  <a:lnTo>
                    <a:pt x="293" y="462"/>
                  </a:lnTo>
                  <a:lnTo>
                    <a:pt x="294" y="458"/>
                  </a:lnTo>
                  <a:lnTo>
                    <a:pt x="298" y="453"/>
                  </a:lnTo>
                  <a:lnTo>
                    <a:pt x="301" y="450"/>
                  </a:lnTo>
                  <a:lnTo>
                    <a:pt x="304" y="447"/>
                  </a:lnTo>
                  <a:lnTo>
                    <a:pt x="306" y="443"/>
                  </a:lnTo>
                  <a:lnTo>
                    <a:pt x="309" y="440"/>
                  </a:lnTo>
                  <a:lnTo>
                    <a:pt x="311" y="437"/>
                  </a:lnTo>
                  <a:lnTo>
                    <a:pt x="314" y="432"/>
                  </a:lnTo>
                  <a:lnTo>
                    <a:pt x="316" y="430"/>
                  </a:lnTo>
                  <a:lnTo>
                    <a:pt x="319" y="427"/>
                  </a:lnTo>
                  <a:lnTo>
                    <a:pt x="321" y="423"/>
                  </a:lnTo>
                  <a:lnTo>
                    <a:pt x="323" y="420"/>
                  </a:lnTo>
                  <a:lnTo>
                    <a:pt x="324" y="417"/>
                  </a:lnTo>
                  <a:lnTo>
                    <a:pt x="326" y="413"/>
                  </a:lnTo>
                  <a:lnTo>
                    <a:pt x="328" y="412"/>
                  </a:lnTo>
                  <a:lnTo>
                    <a:pt x="329" y="408"/>
                  </a:lnTo>
                  <a:lnTo>
                    <a:pt x="329" y="407"/>
                  </a:lnTo>
                  <a:lnTo>
                    <a:pt x="331" y="403"/>
                  </a:lnTo>
                  <a:lnTo>
                    <a:pt x="331" y="402"/>
                  </a:lnTo>
                  <a:lnTo>
                    <a:pt x="331" y="400"/>
                  </a:lnTo>
                  <a:lnTo>
                    <a:pt x="333" y="397"/>
                  </a:lnTo>
                  <a:lnTo>
                    <a:pt x="333" y="397"/>
                  </a:lnTo>
                  <a:lnTo>
                    <a:pt x="333" y="395"/>
                  </a:lnTo>
                  <a:lnTo>
                    <a:pt x="331" y="392"/>
                  </a:lnTo>
                  <a:lnTo>
                    <a:pt x="331" y="390"/>
                  </a:lnTo>
                  <a:lnTo>
                    <a:pt x="331" y="388"/>
                  </a:lnTo>
                  <a:lnTo>
                    <a:pt x="329" y="385"/>
                  </a:lnTo>
                  <a:lnTo>
                    <a:pt x="329" y="383"/>
                  </a:lnTo>
                  <a:lnTo>
                    <a:pt x="328" y="380"/>
                  </a:lnTo>
                  <a:lnTo>
                    <a:pt x="328" y="380"/>
                  </a:lnTo>
                  <a:lnTo>
                    <a:pt x="326" y="377"/>
                  </a:lnTo>
                  <a:lnTo>
                    <a:pt x="324" y="375"/>
                  </a:lnTo>
                  <a:lnTo>
                    <a:pt x="324" y="372"/>
                  </a:lnTo>
                  <a:lnTo>
                    <a:pt x="323" y="370"/>
                  </a:lnTo>
                  <a:lnTo>
                    <a:pt x="321" y="367"/>
                  </a:lnTo>
                  <a:lnTo>
                    <a:pt x="319" y="365"/>
                  </a:lnTo>
                  <a:lnTo>
                    <a:pt x="318" y="363"/>
                  </a:lnTo>
                  <a:lnTo>
                    <a:pt x="316" y="362"/>
                  </a:lnTo>
                  <a:lnTo>
                    <a:pt x="316" y="360"/>
                  </a:lnTo>
                  <a:lnTo>
                    <a:pt x="314" y="358"/>
                  </a:lnTo>
                  <a:lnTo>
                    <a:pt x="313" y="357"/>
                  </a:lnTo>
                  <a:lnTo>
                    <a:pt x="311" y="353"/>
                  </a:lnTo>
                  <a:lnTo>
                    <a:pt x="311" y="352"/>
                  </a:lnTo>
                  <a:lnTo>
                    <a:pt x="309" y="350"/>
                  </a:lnTo>
                  <a:lnTo>
                    <a:pt x="308" y="350"/>
                  </a:lnTo>
                  <a:lnTo>
                    <a:pt x="308" y="348"/>
                  </a:lnTo>
                  <a:lnTo>
                    <a:pt x="306" y="347"/>
                  </a:lnTo>
                  <a:lnTo>
                    <a:pt x="304" y="345"/>
                  </a:lnTo>
                  <a:lnTo>
                    <a:pt x="301" y="340"/>
                  </a:lnTo>
                  <a:lnTo>
                    <a:pt x="299" y="335"/>
                  </a:lnTo>
                  <a:lnTo>
                    <a:pt x="296" y="330"/>
                  </a:lnTo>
                  <a:lnTo>
                    <a:pt x="294" y="327"/>
                  </a:lnTo>
                  <a:lnTo>
                    <a:pt x="291" y="322"/>
                  </a:lnTo>
                  <a:lnTo>
                    <a:pt x="289" y="317"/>
                  </a:lnTo>
                  <a:lnTo>
                    <a:pt x="288" y="312"/>
                  </a:lnTo>
                  <a:lnTo>
                    <a:pt x="284" y="308"/>
                  </a:lnTo>
                  <a:lnTo>
                    <a:pt x="284" y="303"/>
                  </a:lnTo>
                  <a:lnTo>
                    <a:pt x="283" y="298"/>
                  </a:lnTo>
                  <a:lnTo>
                    <a:pt x="281" y="295"/>
                  </a:lnTo>
                  <a:lnTo>
                    <a:pt x="279" y="290"/>
                  </a:lnTo>
                  <a:lnTo>
                    <a:pt x="276" y="285"/>
                  </a:lnTo>
                  <a:lnTo>
                    <a:pt x="275" y="280"/>
                  </a:lnTo>
                  <a:lnTo>
                    <a:pt x="273" y="278"/>
                  </a:lnTo>
                  <a:lnTo>
                    <a:pt x="271" y="273"/>
                  </a:lnTo>
                  <a:lnTo>
                    <a:pt x="270" y="268"/>
                  </a:lnTo>
                  <a:lnTo>
                    <a:pt x="268" y="263"/>
                  </a:lnTo>
                  <a:lnTo>
                    <a:pt x="266" y="260"/>
                  </a:lnTo>
                  <a:lnTo>
                    <a:pt x="265" y="255"/>
                  </a:lnTo>
                  <a:lnTo>
                    <a:pt x="263" y="250"/>
                  </a:lnTo>
                  <a:lnTo>
                    <a:pt x="263" y="245"/>
                  </a:lnTo>
                  <a:lnTo>
                    <a:pt x="261" y="242"/>
                  </a:lnTo>
                  <a:lnTo>
                    <a:pt x="260" y="237"/>
                  </a:lnTo>
                  <a:lnTo>
                    <a:pt x="258" y="232"/>
                  </a:lnTo>
                  <a:lnTo>
                    <a:pt x="258" y="228"/>
                  </a:lnTo>
                  <a:lnTo>
                    <a:pt x="256" y="223"/>
                  </a:lnTo>
                  <a:lnTo>
                    <a:pt x="255" y="218"/>
                  </a:lnTo>
                  <a:lnTo>
                    <a:pt x="255" y="212"/>
                  </a:lnTo>
                  <a:lnTo>
                    <a:pt x="253" y="208"/>
                  </a:lnTo>
                  <a:lnTo>
                    <a:pt x="251" y="202"/>
                  </a:lnTo>
                  <a:lnTo>
                    <a:pt x="251" y="197"/>
                  </a:lnTo>
                  <a:lnTo>
                    <a:pt x="250" y="197"/>
                  </a:lnTo>
                  <a:lnTo>
                    <a:pt x="248" y="198"/>
                  </a:lnTo>
                  <a:lnTo>
                    <a:pt x="246" y="198"/>
                  </a:lnTo>
                  <a:lnTo>
                    <a:pt x="245" y="198"/>
                  </a:lnTo>
                  <a:lnTo>
                    <a:pt x="243" y="198"/>
                  </a:lnTo>
                  <a:lnTo>
                    <a:pt x="241" y="198"/>
                  </a:lnTo>
                  <a:lnTo>
                    <a:pt x="240" y="198"/>
                  </a:lnTo>
                  <a:lnTo>
                    <a:pt x="238" y="198"/>
                  </a:lnTo>
                  <a:lnTo>
                    <a:pt x="238" y="200"/>
                  </a:lnTo>
                  <a:lnTo>
                    <a:pt x="236" y="200"/>
                  </a:lnTo>
                  <a:lnTo>
                    <a:pt x="235" y="200"/>
                  </a:lnTo>
                  <a:lnTo>
                    <a:pt x="233" y="200"/>
                  </a:lnTo>
                  <a:lnTo>
                    <a:pt x="231" y="202"/>
                  </a:lnTo>
                  <a:lnTo>
                    <a:pt x="233" y="195"/>
                  </a:lnTo>
                  <a:lnTo>
                    <a:pt x="233" y="188"/>
                  </a:lnTo>
                  <a:lnTo>
                    <a:pt x="235" y="182"/>
                  </a:lnTo>
                  <a:lnTo>
                    <a:pt x="235" y="177"/>
                  </a:lnTo>
                  <a:lnTo>
                    <a:pt x="236" y="168"/>
                  </a:lnTo>
                  <a:lnTo>
                    <a:pt x="238" y="162"/>
                  </a:lnTo>
                  <a:lnTo>
                    <a:pt x="238" y="155"/>
                  </a:lnTo>
                  <a:lnTo>
                    <a:pt x="240" y="148"/>
                  </a:lnTo>
                  <a:lnTo>
                    <a:pt x="241" y="142"/>
                  </a:lnTo>
                  <a:lnTo>
                    <a:pt x="243" y="135"/>
                  </a:lnTo>
                  <a:lnTo>
                    <a:pt x="243" y="128"/>
                  </a:lnTo>
                  <a:lnTo>
                    <a:pt x="245" y="121"/>
                  </a:lnTo>
                  <a:lnTo>
                    <a:pt x="246" y="113"/>
                  </a:lnTo>
                  <a:lnTo>
                    <a:pt x="248" y="108"/>
                  </a:lnTo>
                  <a:lnTo>
                    <a:pt x="250" y="100"/>
                  </a:lnTo>
                  <a:lnTo>
                    <a:pt x="253" y="95"/>
                  </a:lnTo>
                  <a:lnTo>
                    <a:pt x="255" y="86"/>
                  </a:lnTo>
                  <a:lnTo>
                    <a:pt x="256" y="80"/>
                  </a:lnTo>
                  <a:lnTo>
                    <a:pt x="260" y="75"/>
                  </a:lnTo>
                  <a:lnTo>
                    <a:pt x="261" y="66"/>
                  </a:lnTo>
                  <a:lnTo>
                    <a:pt x="265" y="60"/>
                  </a:lnTo>
                  <a:lnTo>
                    <a:pt x="268" y="55"/>
                  </a:lnTo>
                  <a:lnTo>
                    <a:pt x="271" y="48"/>
                  </a:lnTo>
                  <a:lnTo>
                    <a:pt x="275" y="43"/>
                  </a:lnTo>
                  <a:lnTo>
                    <a:pt x="278" y="36"/>
                  </a:lnTo>
                  <a:lnTo>
                    <a:pt x="281" y="31"/>
                  </a:lnTo>
                  <a:lnTo>
                    <a:pt x="284" y="26"/>
                  </a:lnTo>
                  <a:lnTo>
                    <a:pt x="289" y="20"/>
                  </a:lnTo>
                  <a:lnTo>
                    <a:pt x="293" y="15"/>
                  </a:lnTo>
                  <a:lnTo>
                    <a:pt x="298" y="10"/>
                  </a:lnTo>
                  <a:lnTo>
                    <a:pt x="303" y="6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60" name="Freeform 156"/>
            <p:cNvSpPr>
              <a:spLocks/>
            </p:cNvSpPr>
            <p:nvPr/>
          </p:nvSpPr>
          <p:spPr bwMode="auto">
            <a:xfrm>
              <a:off x="2903" y="2261"/>
              <a:ext cx="101" cy="270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43" y="30"/>
                </a:cxn>
                <a:cxn ang="0">
                  <a:pos x="40" y="41"/>
                </a:cxn>
                <a:cxn ang="0">
                  <a:pos x="40" y="53"/>
                </a:cxn>
                <a:cxn ang="0">
                  <a:pos x="38" y="63"/>
                </a:cxn>
                <a:cxn ang="0">
                  <a:pos x="37" y="75"/>
                </a:cxn>
                <a:cxn ang="0">
                  <a:pos x="37" y="85"/>
                </a:cxn>
                <a:cxn ang="0">
                  <a:pos x="37" y="96"/>
                </a:cxn>
                <a:cxn ang="0">
                  <a:pos x="35" y="106"/>
                </a:cxn>
                <a:cxn ang="0">
                  <a:pos x="35" y="118"/>
                </a:cxn>
                <a:cxn ang="0">
                  <a:pos x="35" y="131"/>
                </a:cxn>
                <a:cxn ang="0">
                  <a:pos x="32" y="135"/>
                </a:cxn>
                <a:cxn ang="0">
                  <a:pos x="28" y="140"/>
                </a:cxn>
                <a:cxn ang="0">
                  <a:pos x="25" y="145"/>
                </a:cxn>
                <a:cxn ang="0">
                  <a:pos x="22" y="150"/>
                </a:cxn>
                <a:cxn ang="0">
                  <a:pos x="18" y="155"/>
                </a:cxn>
                <a:cxn ang="0">
                  <a:pos x="15" y="160"/>
                </a:cxn>
                <a:cxn ang="0">
                  <a:pos x="12" y="165"/>
                </a:cxn>
                <a:cxn ang="0">
                  <a:pos x="8" y="170"/>
                </a:cxn>
                <a:cxn ang="0">
                  <a:pos x="5" y="175"/>
                </a:cxn>
                <a:cxn ang="0">
                  <a:pos x="2" y="180"/>
                </a:cxn>
                <a:cxn ang="0">
                  <a:pos x="2" y="181"/>
                </a:cxn>
                <a:cxn ang="0">
                  <a:pos x="7" y="176"/>
                </a:cxn>
                <a:cxn ang="0">
                  <a:pos x="10" y="173"/>
                </a:cxn>
                <a:cxn ang="0">
                  <a:pos x="15" y="170"/>
                </a:cxn>
                <a:cxn ang="0">
                  <a:pos x="18" y="166"/>
                </a:cxn>
                <a:cxn ang="0">
                  <a:pos x="22" y="165"/>
                </a:cxn>
                <a:cxn ang="0">
                  <a:pos x="25" y="161"/>
                </a:cxn>
                <a:cxn ang="0">
                  <a:pos x="28" y="156"/>
                </a:cxn>
                <a:cxn ang="0">
                  <a:pos x="32" y="151"/>
                </a:cxn>
                <a:cxn ang="0">
                  <a:pos x="35" y="148"/>
                </a:cxn>
                <a:cxn ang="0">
                  <a:pos x="38" y="143"/>
                </a:cxn>
                <a:cxn ang="0">
                  <a:pos x="40" y="160"/>
                </a:cxn>
                <a:cxn ang="0">
                  <a:pos x="42" y="175"/>
                </a:cxn>
                <a:cxn ang="0">
                  <a:pos x="43" y="188"/>
                </a:cxn>
                <a:cxn ang="0">
                  <a:pos x="47" y="200"/>
                </a:cxn>
                <a:cxn ang="0">
                  <a:pos x="50" y="211"/>
                </a:cxn>
                <a:cxn ang="0">
                  <a:pos x="55" y="221"/>
                </a:cxn>
                <a:cxn ang="0">
                  <a:pos x="62" y="231"/>
                </a:cxn>
                <a:cxn ang="0">
                  <a:pos x="70" y="241"/>
                </a:cxn>
                <a:cxn ang="0">
                  <a:pos x="78" y="251"/>
                </a:cxn>
                <a:cxn ang="0">
                  <a:pos x="91" y="263"/>
                </a:cxn>
                <a:cxn ang="0">
                  <a:pos x="95" y="261"/>
                </a:cxn>
                <a:cxn ang="0">
                  <a:pos x="80" y="238"/>
                </a:cxn>
                <a:cxn ang="0">
                  <a:pos x="70" y="215"/>
                </a:cxn>
                <a:cxn ang="0">
                  <a:pos x="62" y="190"/>
                </a:cxn>
                <a:cxn ang="0">
                  <a:pos x="57" y="165"/>
                </a:cxn>
                <a:cxn ang="0">
                  <a:pos x="52" y="141"/>
                </a:cxn>
                <a:cxn ang="0">
                  <a:pos x="52" y="116"/>
                </a:cxn>
                <a:cxn ang="0">
                  <a:pos x="52" y="91"/>
                </a:cxn>
                <a:cxn ang="0">
                  <a:pos x="55" y="65"/>
                </a:cxn>
                <a:cxn ang="0">
                  <a:pos x="60" y="38"/>
                </a:cxn>
                <a:cxn ang="0">
                  <a:pos x="67" y="11"/>
                </a:cxn>
                <a:cxn ang="0">
                  <a:pos x="67" y="1"/>
                </a:cxn>
                <a:cxn ang="0">
                  <a:pos x="62" y="3"/>
                </a:cxn>
                <a:cxn ang="0">
                  <a:pos x="58" y="6"/>
                </a:cxn>
                <a:cxn ang="0">
                  <a:pos x="55" y="8"/>
                </a:cxn>
                <a:cxn ang="0">
                  <a:pos x="52" y="10"/>
                </a:cxn>
                <a:cxn ang="0">
                  <a:pos x="48" y="11"/>
                </a:cxn>
              </a:cxnLst>
              <a:rect l="0" t="0" r="r" b="b"/>
              <a:pathLst>
                <a:path w="101" h="270">
                  <a:moveTo>
                    <a:pt x="47" y="11"/>
                  </a:moveTo>
                  <a:lnTo>
                    <a:pt x="45" y="13"/>
                  </a:lnTo>
                  <a:lnTo>
                    <a:pt x="45" y="18"/>
                  </a:lnTo>
                  <a:lnTo>
                    <a:pt x="43" y="23"/>
                  </a:lnTo>
                  <a:lnTo>
                    <a:pt x="43" y="26"/>
                  </a:lnTo>
                  <a:lnTo>
                    <a:pt x="43" y="30"/>
                  </a:lnTo>
                  <a:lnTo>
                    <a:pt x="42" y="33"/>
                  </a:lnTo>
                  <a:lnTo>
                    <a:pt x="42" y="38"/>
                  </a:lnTo>
                  <a:lnTo>
                    <a:pt x="40" y="41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40" y="53"/>
                  </a:lnTo>
                  <a:lnTo>
                    <a:pt x="38" y="56"/>
                  </a:lnTo>
                  <a:lnTo>
                    <a:pt x="38" y="60"/>
                  </a:lnTo>
                  <a:lnTo>
                    <a:pt x="38" y="63"/>
                  </a:lnTo>
                  <a:lnTo>
                    <a:pt x="38" y="66"/>
                  </a:lnTo>
                  <a:lnTo>
                    <a:pt x="37" y="70"/>
                  </a:lnTo>
                  <a:lnTo>
                    <a:pt x="37" y="75"/>
                  </a:lnTo>
                  <a:lnTo>
                    <a:pt x="37" y="78"/>
                  </a:lnTo>
                  <a:lnTo>
                    <a:pt x="37" y="80"/>
                  </a:lnTo>
                  <a:lnTo>
                    <a:pt x="37" y="85"/>
                  </a:lnTo>
                  <a:lnTo>
                    <a:pt x="37" y="88"/>
                  </a:lnTo>
                  <a:lnTo>
                    <a:pt x="37" y="91"/>
                  </a:lnTo>
                  <a:lnTo>
                    <a:pt x="37" y="96"/>
                  </a:lnTo>
                  <a:lnTo>
                    <a:pt x="35" y="98"/>
                  </a:lnTo>
                  <a:lnTo>
                    <a:pt x="35" y="103"/>
                  </a:lnTo>
                  <a:lnTo>
                    <a:pt x="35" y="106"/>
                  </a:lnTo>
                  <a:lnTo>
                    <a:pt x="35" y="111"/>
                  </a:lnTo>
                  <a:lnTo>
                    <a:pt x="35" y="115"/>
                  </a:lnTo>
                  <a:lnTo>
                    <a:pt x="35" y="118"/>
                  </a:lnTo>
                  <a:lnTo>
                    <a:pt x="35" y="123"/>
                  </a:lnTo>
                  <a:lnTo>
                    <a:pt x="35" y="128"/>
                  </a:lnTo>
                  <a:lnTo>
                    <a:pt x="35" y="131"/>
                  </a:lnTo>
                  <a:lnTo>
                    <a:pt x="33" y="131"/>
                  </a:lnTo>
                  <a:lnTo>
                    <a:pt x="32" y="133"/>
                  </a:lnTo>
                  <a:lnTo>
                    <a:pt x="32" y="135"/>
                  </a:lnTo>
                  <a:lnTo>
                    <a:pt x="30" y="136"/>
                  </a:lnTo>
                  <a:lnTo>
                    <a:pt x="28" y="138"/>
                  </a:lnTo>
                  <a:lnTo>
                    <a:pt x="28" y="140"/>
                  </a:lnTo>
                  <a:lnTo>
                    <a:pt x="27" y="141"/>
                  </a:lnTo>
                  <a:lnTo>
                    <a:pt x="25" y="143"/>
                  </a:lnTo>
                  <a:lnTo>
                    <a:pt x="25" y="145"/>
                  </a:lnTo>
                  <a:lnTo>
                    <a:pt x="23" y="146"/>
                  </a:lnTo>
                  <a:lnTo>
                    <a:pt x="22" y="148"/>
                  </a:lnTo>
                  <a:lnTo>
                    <a:pt x="22" y="150"/>
                  </a:lnTo>
                  <a:lnTo>
                    <a:pt x="20" y="151"/>
                  </a:lnTo>
                  <a:lnTo>
                    <a:pt x="18" y="153"/>
                  </a:lnTo>
                  <a:lnTo>
                    <a:pt x="18" y="155"/>
                  </a:lnTo>
                  <a:lnTo>
                    <a:pt x="17" y="156"/>
                  </a:lnTo>
                  <a:lnTo>
                    <a:pt x="17" y="158"/>
                  </a:lnTo>
                  <a:lnTo>
                    <a:pt x="15" y="160"/>
                  </a:lnTo>
                  <a:lnTo>
                    <a:pt x="13" y="163"/>
                  </a:lnTo>
                  <a:lnTo>
                    <a:pt x="13" y="165"/>
                  </a:lnTo>
                  <a:lnTo>
                    <a:pt x="12" y="165"/>
                  </a:lnTo>
                  <a:lnTo>
                    <a:pt x="10" y="166"/>
                  </a:lnTo>
                  <a:lnTo>
                    <a:pt x="10" y="168"/>
                  </a:lnTo>
                  <a:lnTo>
                    <a:pt x="8" y="170"/>
                  </a:lnTo>
                  <a:lnTo>
                    <a:pt x="7" y="171"/>
                  </a:lnTo>
                  <a:lnTo>
                    <a:pt x="7" y="173"/>
                  </a:lnTo>
                  <a:lnTo>
                    <a:pt x="5" y="175"/>
                  </a:lnTo>
                  <a:lnTo>
                    <a:pt x="3" y="176"/>
                  </a:lnTo>
                  <a:lnTo>
                    <a:pt x="3" y="178"/>
                  </a:lnTo>
                  <a:lnTo>
                    <a:pt x="2" y="180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2" y="181"/>
                  </a:lnTo>
                  <a:lnTo>
                    <a:pt x="3" y="180"/>
                  </a:lnTo>
                  <a:lnTo>
                    <a:pt x="5" y="178"/>
                  </a:lnTo>
                  <a:lnTo>
                    <a:pt x="7" y="176"/>
                  </a:lnTo>
                  <a:lnTo>
                    <a:pt x="8" y="175"/>
                  </a:lnTo>
                  <a:lnTo>
                    <a:pt x="10" y="175"/>
                  </a:lnTo>
                  <a:lnTo>
                    <a:pt x="10" y="173"/>
                  </a:lnTo>
                  <a:lnTo>
                    <a:pt x="12" y="171"/>
                  </a:lnTo>
                  <a:lnTo>
                    <a:pt x="13" y="170"/>
                  </a:lnTo>
                  <a:lnTo>
                    <a:pt x="15" y="170"/>
                  </a:lnTo>
                  <a:lnTo>
                    <a:pt x="15" y="168"/>
                  </a:lnTo>
                  <a:lnTo>
                    <a:pt x="17" y="166"/>
                  </a:lnTo>
                  <a:lnTo>
                    <a:pt x="18" y="166"/>
                  </a:lnTo>
                  <a:lnTo>
                    <a:pt x="18" y="165"/>
                  </a:lnTo>
                  <a:lnTo>
                    <a:pt x="20" y="165"/>
                  </a:lnTo>
                  <a:lnTo>
                    <a:pt x="22" y="165"/>
                  </a:lnTo>
                  <a:lnTo>
                    <a:pt x="22" y="163"/>
                  </a:lnTo>
                  <a:lnTo>
                    <a:pt x="23" y="161"/>
                  </a:lnTo>
                  <a:lnTo>
                    <a:pt x="25" y="161"/>
                  </a:lnTo>
                  <a:lnTo>
                    <a:pt x="25" y="160"/>
                  </a:lnTo>
                  <a:lnTo>
                    <a:pt x="27" y="158"/>
                  </a:lnTo>
                  <a:lnTo>
                    <a:pt x="28" y="156"/>
                  </a:lnTo>
                  <a:lnTo>
                    <a:pt x="30" y="155"/>
                  </a:lnTo>
                  <a:lnTo>
                    <a:pt x="30" y="153"/>
                  </a:lnTo>
                  <a:lnTo>
                    <a:pt x="32" y="151"/>
                  </a:lnTo>
                  <a:lnTo>
                    <a:pt x="33" y="150"/>
                  </a:lnTo>
                  <a:lnTo>
                    <a:pt x="33" y="148"/>
                  </a:lnTo>
                  <a:lnTo>
                    <a:pt x="35" y="148"/>
                  </a:lnTo>
                  <a:lnTo>
                    <a:pt x="37" y="146"/>
                  </a:lnTo>
                  <a:lnTo>
                    <a:pt x="37" y="145"/>
                  </a:lnTo>
                  <a:lnTo>
                    <a:pt x="38" y="143"/>
                  </a:lnTo>
                  <a:lnTo>
                    <a:pt x="40" y="148"/>
                  </a:lnTo>
                  <a:lnTo>
                    <a:pt x="40" y="153"/>
                  </a:lnTo>
                  <a:lnTo>
                    <a:pt x="40" y="160"/>
                  </a:lnTo>
                  <a:lnTo>
                    <a:pt x="40" y="165"/>
                  </a:lnTo>
                  <a:lnTo>
                    <a:pt x="42" y="170"/>
                  </a:lnTo>
                  <a:lnTo>
                    <a:pt x="42" y="175"/>
                  </a:lnTo>
                  <a:lnTo>
                    <a:pt x="42" y="180"/>
                  </a:lnTo>
                  <a:lnTo>
                    <a:pt x="43" y="183"/>
                  </a:lnTo>
                  <a:lnTo>
                    <a:pt x="43" y="188"/>
                  </a:lnTo>
                  <a:lnTo>
                    <a:pt x="45" y="191"/>
                  </a:lnTo>
                  <a:lnTo>
                    <a:pt x="45" y="196"/>
                  </a:lnTo>
                  <a:lnTo>
                    <a:pt x="47" y="200"/>
                  </a:lnTo>
                  <a:lnTo>
                    <a:pt x="47" y="203"/>
                  </a:lnTo>
                  <a:lnTo>
                    <a:pt x="48" y="208"/>
                  </a:lnTo>
                  <a:lnTo>
                    <a:pt x="50" y="211"/>
                  </a:lnTo>
                  <a:lnTo>
                    <a:pt x="52" y="215"/>
                  </a:lnTo>
                  <a:lnTo>
                    <a:pt x="53" y="218"/>
                  </a:lnTo>
                  <a:lnTo>
                    <a:pt x="55" y="221"/>
                  </a:lnTo>
                  <a:lnTo>
                    <a:pt x="57" y="225"/>
                  </a:lnTo>
                  <a:lnTo>
                    <a:pt x="58" y="228"/>
                  </a:lnTo>
                  <a:lnTo>
                    <a:pt x="62" y="231"/>
                  </a:lnTo>
                  <a:lnTo>
                    <a:pt x="63" y="235"/>
                  </a:lnTo>
                  <a:lnTo>
                    <a:pt x="67" y="238"/>
                  </a:lnTo>
                  <a:lnTo>
                    <a:pt x="70" y="241"/>
                  </a:lnTo>
                  <a:lnTo>
                    <a:pt x="73" y="245"/>
                  </a:lnTo>
                  <a:lnTo>
                    <a:pt x="76" y="248"/>
                  </a:lnTo>
                  <a:lnTo>
                    <a:pt x="78" y="251"/>
                  </a:lnTo>
                  <a:lnTo>
                    <a:pt x="81" y="255"/>
                  </a:lnTo>
                  <a:lnTo>
                    <a:pt x="86" y="258"/>
                  </a:lnTo>
                  <a:lnTo>
                    <a:pt x="91" y="263"/>
                  </a:lnTo>
                  <a:lnTo>
                    <a:pt x="96" y="265"/>
                  </a:lnTo>
                  <a:lnTo>
                    <a:pt x="101" y="270"/>
                  </a:lnTo>
                  <a:lnTo>
                    <a:pt x="95" y="261"/>
                  </a:lnTo>
                  <a:lnTo>
                    <a:pt x="90" y="253"/>
                  </a:lnTo>
                  <a:lnTo>
                    <a:pt x="85" y="246"/>
                  </a:lnTo>
                  <a:lnTo>
                    <a:pt x="80" y="238"/>
                  </a:lnTo>
                  <a:lnTo>
                    <a:pt x="76" y="230"/>
                  </a:lnTo>
                  <a:lnTo>
                    <a:pt x="75" y="221"/>
                  </a:lnTo>
                  <a:lnTo>
                    <a:pt x="70" y="215"/>
                  </a:lnTo>
                  <a:lnTo>
                    <a:pt x="67" y="206"/>
                  </a:lnTo>
                  <a:lnTo>
                    <a:pt x="65" y="198"/>
                  </a:lnTo>
                  <a:lnTo>
                    <a:pt x="62" y="190"/>
                  </a:lnTo>
                  <a:lnTo>
                    <a:pt x="60" y="181"/>
                  </a:lnTo>
                  <a:lnTo>
                    <a:pt x="58" y="175"/>
                  </a:lnTo>
                  <a:lnTo>
                    <a:pt x="57" y="165"/>
                  </a:lnTo>
                  <a:lnTo>
                    <a:pt x="55" y="158"/>
                  </a:lnTo>
                  <a:lnTo>
                    <a:pt x="53" y="148"/>
                  </a:lnTo>
                  <a:lnTo>
                    <a:pt x="52" y="141"/>
                  </a:lnTo>
                  <a:lnTo>
                    <a:pt x="52" y="133"/>
                  </a:lnTo>
                  <a:lnTo>
                    <a:pt x="52" y="125"/>
                  </a:lnTo>
                  <a:lnTo>
                    <a:pt x="52" y="116"/>
                  </a:lnTo>
                  <a:lnTo>
                    <a:pt x="52" y="108"/>
                  </a:lnTo>
                  <a:lnTo>
                    <a:pt x="52" y="100"/>
                  </a:lnTo>
                  <a:lnTo>
                    <a:pt x="52" y="91"/>
                  </a:lnTo>
                  <a:lnTo>
                    <a:pt x="53" y="81"/>
                  </a:lnTo>
                  <a:lnTo>
                    <a:pt x="53" y="75"/>
                  </a:lnTo>
                  <a:lnTo>
                    <a:pt x="55" y="65"/>
                  </a:lnTo>
                  <a:lnTo>
                    <a:pt x="57" y="56"/>
                  </a:lnTo>
                  <a:lnTo>
                    <a:pt x="58" y="46"/>
                  </a:lnTo>
                  <a:lnTo>
                    <a:pt x="60" y="38"/>
                  </a:lnTo>
                  <a:lnTo>
                    <a:pt x="62" y="30"/>
                  </a:lnTo>
                  <a:lnTo>
                    <a:pt x="63" y="20"/>
                  </a:lnTo>
                  <a:lnTo>
                    <a:pt x="67" y="11"/>
                  </a:lnTo>
                  <a:lnTo>
                    <a:pt x="68" y="0"/>
                  </a:lnTo>
                  <a:lnTo>
                    <a:pt x="68" y="1"/>
                  </a:lnTo>
                  <a:lnTo>
                    <a:pt x="67" y="1"/>
                  </a:lnTo>
                  <a:lnTo>
                    <a:pt x="65" y="1"/>
                  </a:lnTo>
                  <a:lnTo>
                    <a:pt x="63" y="3"/>
                  </a:lnTo>
                  <a:lnTo>
                    <a:pt x="62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6"/>
                  </a:lnTo>
                  <a:lnTo>
                    <a:pt x="57" y="6"/>
                  </a:lnTo>
                  <a:lnTo>
                    <a:pt x="55" y="6"/>
                  </a:lnTo>
                  <a:lnTo>
                    <a:pt x="55" y="8"/>
                  </a:lnTo>
                  <a:lnTo>
                    <a:pt x="53" y="8"/>
                  </a:lnTo>
                  <a:lnTo>
                    <a:pt x="52" y="8"/>
                  </a:lnTo>
                  <a:lnTo>
                    <a:pt x="52" y="10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8" y="11"/>
                  </a:lnTo>
                  <a:lnTo>
                    <a:pt x="47" y="11"/>
                  </a:lnTo>
                  <a:close/>
                </a:path>
              </a:pathLst>
            </a:custGeom>
            <a:solidFill>
              <a:srgbClr val="009B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61" name="Freeform 157"/>
            <p:cNvSpPr>
              <a:spLocks/>
            </p:cNvSpPr>
            <p:nvPr/>
          </p:nvSpPr>
          <p:spPr bwMode="auto">
            <a:xfrm>
              <a:off x="2955" y="2426"/>
              <a:ext cx="69" cy="3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69" y="36"/>
                </a:cxn>
                <a:cxn ang="0">
                  <a:pos x="68" y="36"/>
                </a:cxn>
                <a:cxn ang="0">
                  <a:pos x="66" y="36"/>
                </a:cxn>
                <a:cxn ang="0">
                  <a:pos x="64" y="35"/>
                </a:cxn>
                <a:cxn ang="0">
                  <a:pos x="61" y="35"/>
                </a:cxn>
                <a:cxn ang="0">
                  <a:pos x="59" y="33"/>
                </a:cxn>
                <a:cxn ang="0">
                  <a:pos x="58" y="33"/>
                </a:cxn>
                <a:cxn ang="0">
                  <a:pos x="54" y="33"/>
                </a:cxn>
                <a:cxn ang="0">
                  <a:pos x="53" y="33"/>
                </a:cxn>
                <a:cxn ang="0">
                  <a:pos x="49" y="31"/>
                </a:cxn>
                <a:cxn ang="0">
                  <a:pos x="48" y="31"/>
                </a:cxn>
                <a:cxn ang="0">
                  <a:pos x="44" y="30"/>
                </a:cxn>
                <a:cxn ang="0">
                  <a:pos x="41" y="30"/>
                </a:cxn>
                <a:cxn ang="0">
                  <a:pos x="39" y="28"/>
                </a:cxn>
                <a:cxn ang="0">
                  <a:pos x="36" y="28"/>
                </a:cxn>
                <a:cxn ang="0">
                  <a:pos x="34" y="26"/>
                </a:cxn>
                <a:cxn ang="0">
                  <a:pos x="31" y="25"/>
                </a:cxn>
                <a:cxn ang="0">
                  <a:pos x="29" y="25"/>
                </a:cxn>
                <a:cxn ang="0">
                  <a:pos x="26" y="23"/>
                </a:cxn>
                <a:cxn ang="0">
                  <a:pos x="24" y="21"/>
                </a:cxn>
                <a:cxn ang="0">
                  <a:pos x="23" y="21"/>
                </a:cxn>
                <a:cxn ang="0">
                  <a:pos x="21" y="20"/>
                </a:cxn>
                <a:cxn ang="0">
                  <a:pos x="18" y="18"/>
                </a:cxn>
                <a:cxn ang="0">
                  <a:pos x="16" y="18"/>
                </a:cxn>
                <a:cxn ang="0">
                  <a:pos x="15" y="16"/>
                </a:cxn>
                <a:cxn ang="0">
                  <a:pos x="11" y="16"/>
                </a:cxn>
                <a:cxn ang="0">
                  <a:pos x="10" y="15"/>
                </a:cxn>
                <a:cxn ang="0">
                  <a:pos x="8" y="15"/>
                </a:cxn>
                <a:cxn ang="0">
                  <a:pos x="6" y="13"/>
                </a:cxn>
                <a:cxn ang="0">
                  <a:pos x="5" y="11"/>
                </a:cxn>
                <a:cxn ang="0">
                  <a:pos x="3" y="10"/>
                </a:cxn>
                <a:cxn ang="0">
                  <a:pos x="1" y="10"/>
                </a:cxn>
                <a:cxn ang="0">
                  <a:pos x="0" y="8"/>
                </a:cxn>
                <a:cxn ang="0">
                  <a:pos x="1" y="0"/>
                </a:cxn>
              </a:cxnLst>
              <a:rect l="0" t="0" r="r" b="b"/>
              <a:pathLst>
                <a:path w="69" h="36">
                  <a:moveTo>
                    <a:pt x="1" y="0"/>
                  </a:moveTo>
                  <a:lnTo>
                    <a:pt x="69" y="36"/>
                  </a:lnTo>
                  <a:lnTo>
                    <a:pt x="68" y="36"/>
                  </a:lnTo>
                  <a:lnTo>
                    <a:pt x="66" y="36"/>
                  </a:lnTo>
                  <a:lnTo>
                    <a:pt x="64" y="35"/>
                  </a:lnTo>
                  <a:lnTo>
                    <a:pt x="61" y="35"/>
                  </a:lnTo>
                  <a:lnTo>
                    <a:pt x="59" y="33"/>
                  </a:lnTo>
                  <a:lnTo>
                    <a:pt x="58" y="33"/>
                  </a:lnTo>
                  <a:lnTo>
                    <a:pt x="54" y="33"/>
                  </a:lnTo>
                  <a:lnTo>
                    <a:pt x="53" y="33"/>
                  </a:lnTo>
                  <a:lnTo>
                    <a:pt x="49" y="31"/>
                  </a:lnTo>
                  <a:lnTo>
                    <a:pt x="48" y="31"/>
                  </a:lnTo>
                  <a:lnTo>
                    <a:pt x="44" y="30"/>
                  </a:lnTo>
                  <a:lnTo>
                    <a:pt x="41" y="30"/>
                  </a:lnTo>
                  <a:lnTo>
                    <a:pt x="39" y="28"/>
                  </a:lnTo>
                  <a:lnTo>
                    <a:pt x="36" y="28"/>
                  </a:lnTo>
                  <a:lnTo>
                    <a:pt x="34" y="26"/>
                  </a:lnTo>
                  <a:lnTo>
                    <a:pt x="31" y="25"/>
                  </a:lnTo>
                  <a:lnTo>
                    <a:pt x="29" y="25"/>
                  </a:lnTo>
                  <a:lnTo>
                    <a:pt x="26" y="23"/>
                  </a:lnTo>
                  <a:lnTo>
                    <a:pt x="24" y="21"/>
                  </a:lnTo>
                  <a:lnTo>
                    <a:pt x="23" y="21"/>
                  </a:lnTo>
                  <a:lnTo>
                    <a:pt x="21" y="20"/>
                  </a:lnTo>
                  <a:lnTo>
                    <a:pt x="18" y="18"/>
                  </a:lnTo>
                  <a:lnTo>
                    <a:pt x="16" y="18"/>
                  </a:lnTo>
                  <a:lnTo>
                    <a:pt x="15" y="16"/>
                  </a:lnTo>
                  <a:lnTo>
                    <a:pt x="11" y="16"/>
                  </a:lnTo>
                  <a:lnTo>
                    <a:pt x="10" y="15"/>
                  </a:lnTo>
                  <a:lnTo>
                    <a:pt x="8" y="15"/>
                  </a:lnTo>
                  <a:lnTo>
                    <a:pt x="6" y="13"/>
                  </a:lnTo>
                  <a:lnTo>
                    <a:pt x="5" y="11"/>
                  </a:lnTo>
                  <a:lnTo>
                    <a:pt x="3" y="10"/>
                  </a:lnTo>
                  <a:lnTo>
                    <a:pt x="1" y="10"/>
                  </a:lnTo>
                  <a:lnTo>
                    <a:pt x="0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9B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62" name="Freeform 158"/>
            <p:cNvSpPr>
              <a:spLocks/>
            </p:cNvSpPr>
            <p:nvPr/>
          </p:nvSpPr>
          <p:spPr bwMode="auto">
            <a:xfrm>
              <a:off x="3423" y="2803"/>
              <a:ext cx="192" cy="145"/>
            </a:xfrm>
            <a:custGeom>
              <a:avLst/>
              <a:gdLst/>
              <a:ahLst/>
              <a:cxnLst>
                <a:cxn ang="0">
                  <a:pos x="120" y="10"/>
                </a:cxn>
                <a:cxn ang="0">
                  <a:pos x="128" y="23"/>
                </a:cxn>
                <a:cxn ang="0">
                  <a:pos x="138" y="35"/>
                </a:cxn>
                <a:cxn ang="0">
                  <a:pos x="150" y="46"/>
                </a:cxn>
                <a:cxn ang="0">
                  <a:pos x="160" y="58"/>
                </a:cxn>
                <a:cxn ang="0">
                  <a:pos x="172" y="73"/>
                </a:cxn>
                <a:cxn ang="0">
                  <a:pos x="182" y="88"/>
                </a:cxn>
                <a:cxn ang="0">
                  <a:pos x="190" y="103"/>
                </a:cxn>
                <a:cxn ang="0">
                  <a:pos x="185" y="100"/>
                </a:cxn>
                <a:cxn ang="0">
                  <a:pos x="175" y="90"/>
                </a:cxn>
                <a:cxn ang="0">
                  <a:pos x="165" y="75"/>
                </a:cxn>
                <a:cxn ang="0">
                  <a:pos x="155" y="63"/>
                </a:cxn>
                <a:cxn ang="0">
                  <a:pos x="143" y="51"/>
                </a:cxn>
                <a:cxn ang="0">
                  <a:pos x="132" y="40"/>
                </a:cxn>
                <a:cxn ang="0">
                  <a:pos x="123" y="28"/>
                </a:cxn>
                <a:cxn ang="0">
                  <a:pos x="110" y="20"/>
                </a:cxn>
                <a:cxn ang="0">
                  <a:pos x="103" y="26"/>
                </a:cxn>
                <a:cxn ang="0">
                  <a:pos x="95" y="40"/>
                </a:cxn>
                <a:cxn ang="0">
                  <a:pos x="85" y="48"/>
                </a:cxn>
                <a:cxn ang="0">
                  <a:pos x="75" y="58"/>
                </a:cxn>
                <a:cxn ang="0">
                  <a:pos x="64" y="65"/>
                </a:cxn>
                <a:cxn ang="0">
                  <a:pos x="52" y="75"/>
                </a:cxn>
                <a:cxn ang="0">
                  <a:pos x="42" y="83"/>
                </a:cxn>
                <a:cxn ang="0">
                  <a:pos x="34" y="93"/>
                </a:cxn>
                <a:cxn ang="0">
                  <a:pos x="27" y="103"/>
                </a:cxn>
                <a:cxn ang="0">
                  <a:pos x="22" y="110"/>
                </a:cxn>
                <a:cxn ang="0">
                  <a:pos x="17" y="120"/>
                </a:cxn>
                <a:cxn ang="0">
                  <a:pos x="12" y="127"/>
                </a:cxn>
                <a:cxn ang="0">
                  <a:pos x="9" y="133"/>
                </a:cxn>
                <a:cxn ang="0">
                  <a:pos x="5" y="140"/>
                </a:cxn>
                <a:cxn ang="0">
                  <a:pos x="2" y="143"/>
                </a:cxn>
                <a:cxn ang="0">
                  <a:pos x="2" y="143"/>
                </a:cxn>
                <a:cxn ang="0">
                  <a:pos x="4" y="138"/>
                </a:cxn>
                <a:cxn ang="0">
                  <a:pos x="7" y="132"/>
                </a:cxn>
                <a:cxn ang="0">
                  <a:pos x="9" y="123"/>
                </a:cxn>
                <a:cxn ang="0">
                  <a:pos x="14" y="115"/>
                </a:cxn>
                <a:cxn ang="0">
                  <a:pos x="17" y="107"/>
                </a:cxn>
                <a:cxn ang="0">
                  <a:pos x="20" y="97"/>
                </a:cxn>
                <a:cxn ang="0">
                  <a:pos x="24" y="90"/>
                </a:cxn>
                <a:cxn ang="0">
                  <a:pos x="29" y="83"/>
                </a:cxn>
                <a:cxn ang="0">
                  <a:pos x="35" y="75"/>
                </a:cxn>
                <a:cxn ang="0">
                  <a:pos x="42" y="70"/>
                </a:cxn>
                <a:cxn ang="0">
                  <a:pos x="50" y="63"/>
                </a:cxn>
                <a:cxn ang="0">
                  <a:pos x="59" y="58"/>
                </a:cxn>
                <a:cxn ang="0">
                  <a:pos x="67" y="51"/>
                </a:cxn>
                <a:cxn ang="0">
                  <a:pos x="73" y="45"/>
                </a:cxn>
                <a:cxn ang="0">
                  <a:pos x="78" y="41"/>
                </a:cxn>
                <a:cxn ang="0">
                  <a:pos x="82" y="35"/>
                </a:cxn>
                <a:cxn ang="0">
                  <a:pos x="85" y="28"/>
                </a:cxn>
                <a:cxn ang="0">
                  <a:pos x="90" y="23"/>
                </a:cxn>
                <a:cxn ang="0">
                  <a:pos x="93" y="16"/>
                </a:cxn>
                <a:cxn ang="0">
                  <a:pos x="97" y="10"/>
                </a:cxn>
                <a:cxn ang="0">
                  <a:pos x="102" y="6"/>
                </a:cxn>
                <a:cxn ang="0">
                  <a:pos x="108" y="1"/>
                </a:cxn>
              </a:cxnLst>
              <a:rect l="0" t="0" r="r" b="b"/>
              <a:pathLst>
                <a:path w="192" h="145">
                  <a:moveTo>
                    <a:pt x="113" y="0"/>
                  </a:moveTo>
                  <a:lnTo>
                    <a:pt x="115" y="5"/>
                  </a:lnTo>
                  <a:lnTo>
                    <a:pt x="117" y="8"/>
                  </a:lnTo>
                  <a:lnTo>
                    <a:pt x="120" y="10"/>
                  </a:lnTo>
                  <a:lnTo>
                    <a:pt x="122" y="13"/>
                  </a:lnTo>
                  <a:lnTo>
                    <a:pt x="123" y="16"/>
                  </a:lnTo>
                  <a:lnTo>
                    <a:pt x="127" y="20"/>
                  </a:lnTo>
                  <a:lnTo>
                    <a:pt x="128" y="23"/>
                  </a:lnTo>
                  <a:lnTo>
                    <a:pt x="132" y="25"/>
                  </a:lnTo>
                  <a:lnTo>
                    <a:pt x="133" y="28"/>
                  </a:lnTo>
                  <a:lnTo>
                    <a:pt x="137" y="31"/>
                  </a:lnTo>
                  <a:lnTo>
                    <a:pt x="138" y="35"/>
                  </a:lnTo>
                  <a:lnTo>
                    <a:pt x="142" y="38"/>
                  </a:lnTo>
                  <a:lnTo>
                    <a:pt x="145" y="41"/>
                  </a:lnTo>
                  <a:lnTo>
                    <a:pt x="147" y="43"/>
                  </a:lnTo>
                  <a:lnTo>
                    <a:pt x="150" y="46"/>
                  </a:lnTo>
                  <a:lnTo>
                    <a:pt x="153" y="50"/>
                  </a:lnTo>
                  <a:lnTo>
                    <a:pt x="155" y="53"/>
                  </a:lnTo>
                  <a:lnTo>
                    <a:pt x="158" y="56"/>
                  </a:lnTo>
                  <a:lnTo>
                    <a:pt x="160" y="58"/>
                  </a:lnTo>
                  <a:lnTo>
                    <a:pt x="163" y="61"/>
                  </a:lnTo>
                  <a:lnTo>
                    <a:pt x="167" y="67"/>
                  </a:lnTo>
                  <a:lnTo>
                    <a:pt x="168" y="70"/>
                  </a:lnTo>
                  <a:lnTo>
                    <a:pt x="172" y="73"/>
                  </a:lnTo>
                  <a:lnTo>
                    <a:pt x="173" y="75"/>
                  </a:lnTo>
                  <a:lnTo>
                    <a:pt x="177" y="80"/>
                  </a:lnTo>
                  <a:lnTo>
                    <a:pt x="178" y="83"/>
                  </a:lnTo>
                  <a:lnTo>
                    <a:pt x="182" y="88"/>
                  </a:lnTo>
                  <a:lnTo>
                    <a:pt x="183" y="92"/>
                  </a:lnTo>
                  <a:lnTo>
                    <a:pt x="185" y="95"/>
                  </a:lnTo>
                  <a:lnTo>
                    <a:pt x="188" y="98"/>
                  </a:lnTo>
                  <a:lnTo>
                    <a:pt x="190" y="103"/>
                  </a:lnTo>
                  <a:lnTo>
                    <a:pt x="192" y="108"/>
                  </a:lnTo>
                  <a:lnTo>
                    <a:pt x="190" y="107"/>
                  </a:lnTo>
                  <a:lnTo>
                    <a:pt x="188" y="103"/>
                  </a:lnTo>
                  <a:lnTo>
                    <a:pt x="185" y="100"/>
                  </a:lnTo>
                  <a:lnTo>
                    <a:pt x="183" y="97"/>
                  </a:lnTo>
                  <a:lnTo>
                    <a:pt x="180" y="93"/>
                  </a:lnTo>
                  <a:lnTo>
                    <a:pt x="178" y="92"/>
                  </a:lnTo>
                  <a:lnTo>
                    <a:pt x="175" y="90"/>
                  </a:lnTo>
                  <a:lnTo>
                    <a:pt x="173" y="87"/>
                  </a:lnTo>
                  <a:lnTo>
                    <a:pt x="170" y="83"/>
                  </a:lnTo>
                  <a:lnTo>
                    <a:pt x="168" y="78"/>
                  </a:lnTo>
                  <a:lnTo>
                    <a:pt x="165" y="75"/>
                  </a:lnTo>
                  <a:lnTo>
                    <a:pt x="162" y="73"/>
                  </a:lnTo>
                  <a:lnTo>
                    <a:pt x="160" y="70"/>
                  </a:lnTo>
                  <a:lnTo>
                    <a:pt x="157" y="67"/>
                  </a:lnTo>
                  <a:lnTo>
                    <a:pt x="155" y="63"/>
                  </a:lnTo>
                  <a:lnTo>
                    <a:pt x="152" y="60"/>
                  </a:lnTo>
                  <a:lnTo>
                    <a:pt x="148" y="58"/>
                  </a:lnTo>
                  <a:lnTo>
                    <a:pt x="147" y="55"/>
                  </a:lnTo>
                  <a:lnTo>
                    <a:pt x="143" y="51"/>
                  </a:lnTo>
                  <a:lnTo>
                    <a:pt x="140" y="48"/>
                  </a:lnTo>
                  <a:lnTo>
                    <a:pt x="138" y="45"/>
                  </a:lnTo>
                  <a:lnTo>
                    <a:pt x="135" y="41"/>
                  </a:lnTo>
                  <a:lnTo>
                    <a:pt x="132" y="40"/>
                  </a:lnTo>
                  <a:lnTo>
                    <a:pt x="130" y="36"/>
                  </a:lnTo>
                  <a:lnTo>
                    <a:pt x="127" y="33"/>
                  </a:lnTo>
                  <a:lnTo>
                    <a:pt x="123" y="31"/>
                  </a:lnTo>
                  <a:lnTo>
                    <a:pt x="123" y="28"/>
                  </a:lnTo>
                  <a:lnTo>
                    <a:pt x="120" y="25"/>
                  </a:lnTo>
                  <a:lnTo>
                    <a:pt x="117" y="25"/>
                  </a:lnTo>
                  <a:lnTo>
                    <a:pt x="113" y="21"/>
                  </a:lnTo>
                  <a:lnTo>
                    <a:pt x="110" y="20"/>
                  </a:lnTo>
                  <a:lnTo>
                    <a:pt x="108" y="18"/>
                  </a:lnTo>
                  <a:lnTo>
                    <a:pt x="107" y="21"/>
                  </a:lnTo>
                  <a:lnTo>
                    <a:pt x="105" y="25"/>
                  </a:lnTo>
                  <a:lnTo>
                    <a:pt x="103" y="26"/>
                  </a:lnTo>
                  <a:lnTo>
                    <a:pt x="102" y="31"/>
                  </a:lnTo>
                  <a:lnTo>
                    <a:pt x="100" y="33"/>
                  </a:lnTo>
                  <a:lnTo>
                    <a:pt x="98" y="36"/>
                  </a:lnTo>
                  <a:lnTo>
                    <a:pt x="95" y="40"/>
                  </a:lnTo>
                  <a:lnTo>
                    <a:pt x="93" y="41"/>
                  </a:lnTo>
                  <a:lnTo>
                    <a:pt x="90" y="43"/>
                  </a:lnTo>
                  <a:lnTo>
                    <a:pt x="88" y="46"/>
                  </a:lnTo>
                  <a:lnTo>
                    <a:pt x="85" y="48"/>
                  </a:lnTo>
                  <a:lnTo>
                    <a:pt x="83" y="51"/>
                  </a:lnTo>
                  <a:lnTo>
                    <a:pt x="80" y="53"/>
                  </a:lnTo>
                  <a:lnTo>
                    <a:pt x="77" y="55"/>
                  </a:lnTo>
                  <a:lnTo>
                    <a:pt x="75" y="58"/>
                  </a:lnTo>
                  <a:lnTo>
                    <a:pt x="72" y="58"/>
                  </a:lnTo>
                  <a:lnTo>
                    <a:pt x="68" y="60"/>
                  </a:lnTo>
                  <a:lnTo>
                    <a:pt x="65" y="63"/>
                  </a:lnTo>
                  <a:lnTo>
                    <a:pt x="64" y="65"/>
                  </a:lnTo>
                  <a:lnTo>
                    <a:pt x="60" y="67"/>
                  </a:lnTo>
                  <a:lnTo>
                    <a:pt x="57" y="70"/>
                  </a:lnTo>
                  <a:lnTo>
                    <a:pt x="54" y="72"/>
                  </a:lnTo>
                  <a:lnTo>
                    <a:pt x="52" y="75"/>
                  </a:lnTo>
                  <a:lnTo>
                    <a:pt x="49" y="75"/>
                  </a:lnTo>
                  <a:lnTo>
                    <a:pt x="45" y="77"/>
                  </a:lnTo>
                  <a:lnTo>
                    <a:pt x="44" y="80"/>
                  </a:lnTo>
                  <a:lnTo>
                    <a:pt x="42" y="83"/>
                  </a:lnTo>
                  <a:lnTo>
                    <a:pt x="40" y="85"/>
                  </a:lnTo>
                  <a:lnTo>
                    <a:pt x="37" y="88"/>
                  </a:lnTo>
                  <a:lnTo>
                    <a:pt x="35" y="92"/>
                  </a:lnTo>
                  <a:lnTo>
                    <a:pt x="34" y="93"/>
                  </a:lnTo>
                  <a:lnTo>
                    <a:pt x="30" y="97"/>
                  </a:lnTo>
                  <a:lnTo>
                    <a:pt x="30" y="98"/>
                  </a:lnTo>
                  <a:lnTo>
                    <a:pt x="29" y="102"/>
                  </a:lnTo>
                  <a:lnTo>
                    <a:pt x="27" y="103"/>
                  </a:lnTo>
                  <a:lnTo>
                    <a:pt x="27" y="105"/>
                  </a:lnTo>
                  <a:lnTo>
                    <a:pt x="25" y="108"/>
                  </a:lnTo>
                  <a:lnTo>
                    <a:pt x="24" y="108"/>
                  </a:lnTo>
                  <a:lnTo>
                    <a:pt x="22" y="110"/>
                  </a:lnTo>
                  <a:lnTo>
                    <a:pt x="22" y="113"/>
                  </a:lnTo>
                  <a:lnTo>
                    <a:pt x="20" y="115"/>
                  </a:lnTo>
                  <a:lnTo>
                    <a:pt x="19" y="117"/>
                  </a:lnTo>
                  <a:lnTo>
                    <a:pt x="17" y="120"/>
                  </a:lnTo>
                  <a:lnTo>
                    <a:pt x="17" y="122"/>
                  </a:lnTo>
                  <a:lnTo>
                    <a:pt x="15" y="123"/>
                  </a:lnTo>
                  <a:lnTo>
                    <a:pt x="14" y="127"/>
                  </a:lnTo>
                  <a:lnTo>
                    <a:pt x="12" y="127"/>
                  </a:lnTo>
                  <a:lnTo>
                    <a:pt x="12" y="128"/>
                  </a:lnTo>
                  <a:lnTo>
                    <a:pt x="10" y="130"/>
                  </a:lnTo>
                  <a:lnTo>
                    <a:pt x="9" y="132"/>
                  </a:lnTo>
                  <a:lnTo>
                    <a:pt x="9" y="133"/>
                  </a:lnTo>
                  <a:lnTo>
                    <a:pt x="7" y="135"/>
                  </a:lnTo>
                  <a:lnTo>
                    <a:pt x="7" y="137"/>
                  </a:lnTo>
                  <a:lnTo>
                    <a:pt x="5" y="138"/>
                  </a:lnTo>
                  <a:lnTo>
                    <a:pt x="5" y="140"/>
                  </a:lnTo>
                  <a:lnTo>
                    <a:pt x="4" y="142"/>
                  </a:lnTo>
                  <a:lnTo>
                    <a:pt x="4" y="143"/>
                  </a:lnTo>
                  <a:lnTo>
                    <a:pt x="2" y="143"/>
                  </a:lnTo>
                  <a:lnTo>
                    <a:pt x="2" y="143"/>
                  </a:lnTo>
                  <a:lnTo>
                    <a:pt x="2" y="145"/>
                  </a:lnTo>
                  <a:lnTo>
                    <a:pt x="0" y="145"/>
                  </a:lnTo>
                  <a:lnTo>
                    <a:pt x="2" y="145"/>
                  </a:lnTo>
                  <a:lnTo>
                    <a:pt x="2" y="143"/>
                  </a:lnTo>
                  <a:lnTo>
                    <a:pt x="2" y="143"/>
                  </a:lnTo>
                  <a:lnTo>
                    <a:pt x="2" y="142"/>
                  </a:lnTo>
                  <a:lnTo>
                    <a:pt x="4" y="140"/>
                  </a:lnTo>
                  <a:lnTo>
                    <a:pt x="4" y="138"/>
                  </a:lnTo>
                  <a:lnTo>
                    <a:pt x="4" y="137"/>
                  </a:lnTo>
                  <a:lnTo>
                    <a:pt x="5" y="135"/>
                  </a:lnTo>
                  <a:lnTo>
                    <a:pt x="5" y="133"/>
                  </a:lnTo>
                  <a:lnTo>
                    <a:pt x="7" y="132"/>
                  </a:lnTo>
                  <a:lnTo>
                    <a:pt x="7" y="130"/>
                  </a:lnTo>
                  <a:lnTo>
                    <a:pt x="7" y="127"/>
                  </a:lnTo>
                  <a:lnTo>
                    <a:pt x="9" y="127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0" y="118"/>
                  </a:lnTo>
                  <a:lnTo>
                    <a:pt x="12" y="117"/>
                  </a:lnTo>
                  <a:lnTo>
                    <a:pt x="14" y="115"/>
                  </a:lnTo>
                  <a:lnTo>
                    <a:pt x="14" y="112"/>
                  </a:lnTo>
                  <a:lnTo>
                    <a:pt x="15" y="110"/>
                  </a:lnTo>
                  <a:lnTo>
                    <a:pt x="15" y="108"/>
                  </a:lnTo>
                  <a:lnTo>
                    <a:pt x="17" y="107"/>
                  </a:lnTo>
                  <a:lnTo>
                    <a:pt x="17" y="103"/>
                  </a:lnTo>
                  <a:lnTo>
                    <a:pt x="19" y="102"/>
                  </a:lnTo>
                  <a:lnTo>
                    <a:pt x="19" y="98"/>
                  </a:lnTo>
                  <a:lnTo>
                    <a:pt x="20" y="97"/>
                  </a:lnTo>
                  <a:lnTo>
                    <a:pt x="20" y="95"/>
                  </a:lnTo>
                  <a:lnTo>
                    <a:pt x="22" y="92"/>
                  </a:lnTo>
                  <a:lnTo>
                    <a:pt x="22" y="92"/>
                  </a:lnTo>
                  <a:lnTo>
                    <a:pt x="24" y="90"/>
                  </a:lnTo>
                  <a:lnTo>
                    <a:pt x="24" y="88"/>
                  </a:lnTo>
                  <a:lnTo>
                    <a:pt x="25" y="87"/>
                  </a:lnTo>
                  <a:lnTo>
                    <a:pt x="27" y="85"/>
                  </a:lnTo>
                  <a:lnTo>
                    <a:pt x="29" y="83"/>
                  </a:lnTo>
                  <a:lnTo>
                    <a:pt x="30" y="80"/>
                  </a:lnTo>
                  <a:lnTo>
                    <a:pt x="32" y="78"/>
                  </a:lnTo>
                  <a:lnTo>
                    <a:pt x="34" y="77"/>
                  </a:lnTo>
                  <a:lnTo>
                    <a:pt x="35" y="75"/>
                  </a:lnTo>
                  <a:lnTo>
                    <a:pt x="37" y="75"/>
                  </a:lnTo>
                  <a:lnTo>
                    <a:pt x="39" y="73"/>
                  </a:lnTo>
                  <a:lnTo>
                    <a:pt x="40" y="72"/>
                  </a:lnTo>
                  <a:lnTo>
                    <a:pt x="42" y="70"/>
                  </a:lnTo>
                  <a:lnTo>
                    <a:pt x="44" y="68"/>
                  </a:lnTo>
                  <a:lnTo>
                    <a:pt x="45" y="67"/>
                  </a:lnTo>
                  <a:lnTo>
                    <a:pt x="49" y="65"/>
                  </a:lnTo>
                  <a:lnTo>
                    <a:pt x="50" y="63"/>
                  </a:lnTo>
                  <a:lnTo>
                    <a:pt x="52" y="61"/>
                  </a:lnTo>
                  <a:lnTo>
                    <a:pt x="55" y="60"/>
                  </a:lnTo>
                  <a:lnTo>
                    <a:pt x="57" y="58"/>
                  </a:lnTo>
                  <a:lnTo>
                    <a:pt x="59" y="58"/>
                  </a:lnTo>
                  <a:lnTo>
                    <a:pt x="62" y="56"/>
                  </a:lnTo>
                  <a:lnTo>
                    <a:pt x="64" y="55"/>
                  </a:lnTo>
                  <a:lnTo>
                    <a:pt x="65" y="53"/>
                  </a:lnTo>
                  <a:lnTo>
                    <a:pt x="67" y="51"/>
                  </a:lnTo>
                  <a:lnTo>
                    <a:pt x="68" y="50"/>
                  </a:lnTo>
                  <a:lnTo>
                    <a:pt x="70" y="48"/>
                  </a:lnTo>
                  <a:lnTo>
                    <a:pt x="72" y="46"/>
                  </a:lnTo>
                  <a:lnTo>
                    <a:pt x="73" y="45"/>
                  </a:lnTo>
                  <a:lnTo>
                    <a:pt x="75" y="45"/>
                  </a:lnTo>
                  <a:lnTo>
                    <a:pt x="77" y="43"/>
                  </a:lnTo>
                  <a:lnTo>
                    <a:pt x="77" y="41"/>
                  </a:lnTo>
                  <a:lnTo>
                    <a:pt x="78" y="41"/>
                  </a:lnTo>
                  <a:lnTo>
                    <a:pt x="78" y="40"/>
                  </a:lnTo>
                  <a:lnTo>
                    <a:pt x="80" y="38"/>
                  </a:lnTo>
                  <a:lnTo>
                    <a:pt x="82" y="36"/>
                  </a:lnTo>
                  <a:lnTo>
                    <a:pt x="82" y="35"/>
                  </a:lnTo>
                  <a:lnTo>
                    <a:pt x="83" y="33"/>
                  </a:lnTo>
                  <a:lnTo>
                    <a:pt x="83" y="31"/>
                  </a:lnTo>
                  <a:lnTo>
                    <a:pt x="85" y="30"/>
                  </a:lnTo>
                  <a:lnTo>
                    <a:pt x="85" y="28"/>
                  </a:lnTo>
                  <a:lnTo>
                    <a:pt x="87" y="26"/>
                  </a:lnTo>
                  <a:lnTo>
                    <a:pt x="87" y="25"/>
                  </a:lnTo>
                  <a:lnTo>
                    <a:pt x="88" y="25"/>
                  </a:lnTo>
                  <a:lnTo>
                    <a:pt x="90" y="23"/>
                  </a:lnTo>
                  <a:lnTo>
                    <a:pt x="90" y="21"/>
                  </a:lnTo>
                  <a:lnTo>
                    <a:pt x="92" y="20"/>
                  </a:lnTo>
                  <a:lnTo>
                    <a:pt x="92" y="18"/>
                  </a:lnTo>
                  <a:lnTo>
                    <a:pt x="93" y="16"/>
                  </a:lnTo>
                  <a:lnTo>
                    <a:pt x="95" y="15"/>
                  </a:lnTo>
                  <a:lnTo>
                    <a:pt x="95" y="13"/>
                  </a:lnTo>
                  <a:lnTo>
                    <a:pt x="97" y="11"/>
                  </a:lnTo>
                  <a:lnTo>
                    <a:pt x="97" y="10"/>
                  </a:lnTo>
                  <a:lnTo>
                    <a:pt x="98" y="8"/>
                  </a:lnTo>
                  <a:lnTo>
                    <a:pt x="100" y="8"/>
                  </a:lnTo>
                  <a:lnTo>
                    <a:pt x="102" y="8"/>
                  </a:lnTo>
                  <a:lnTo>
                    <a:pt x="102" y="6"/>
                  </a:lnTo>
                  <a:lnTo>
                    <a:pt x="103" y="5"/>
                  </a:lnTo>
                  <a:lnTo>
                    <a:pt x="105" y="5"/>
                  </a:lnTo>
                  <a:lnTo>
                    <a:pt x="107" y="3"/>
                  </a:lnTo>
                  <a:lnTo>
                    <a:pt x="108" y="1"/>
                  </a:lnTo>
                  <a:lnTo>
                    <a:pt x="110" y="1"/>
                  </a:lnTo>
                  <a:lnTo>
                    <a:pt x="112" y="1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9B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63" name="Freeform 159"/>
            <p:cNvSpPr>
              <a:spLocks/>
            </p:cNvSpPr>
            <p:nvPr/>
          </p:nvSpPr>
          <p:spPr bwMode="auto">
            <a:xfrm>
              <a:off x="3026" y="1401"/>
              <a:ext cx="113" cy="5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2" y="50"/>
                </a:cxn>
                <a:cxn ang="0">
                  <a:pos x="3" y="49"/>
                </a:cxn>
                <a:cxn ang="0">
                  <a:pos x="5" y="47"/>
                </a:cxn>
                <a:cxn ang="0">
                  <a:pos x="8" y="44"/>
                </a:cxn>
                <a:cxn ang="0">
                  <a:pos x="10" y="42"/>
                </a:cxn>
                <a:cxn ang="0">
                  <a:pos x="13" y="39"/>
                </a:cxn>
                <a:cxn ang="0">
                  <a:pos x="17" y="35"/>
                </a:cxn>
                <a:cxn ang="0">
                  <a:pos x="20" y="32"/>
                </a:cxn>
                <a:cxn ang="0">
                  <a:pos x="25" y="29"/>
                </a:cxn>
                <a:cxn ang="0">
                  <a:pos x="30" y="25"/>
                </a:cxn>
                <a:cxn ang="0">
                  <a:pos x="33" y="22"/>
                </a:cxn>
                <a:cxn ang="0">
                  <a:pos x="40" y="19"/>
                </a:cxn>
                <a:cxn ang="0">
                  <a:pos x="47" y="17"/>
                </a:cxn>
                <a:cxn ang="0">
                  <a:pos x="53" y="14"/>
                </a:cxn>
                <a:cxn ang="0">
                  <a:pos x="58" y="10"/>
                </a:cxn>
                <a:cxn ang="0">
                  <a:pos x="63" y="9"/>
                </a:cxn>
                <a:cxn ang="0">
                  <a:pos x="68" y="5"/>
                </a:cxn>
                <a:cxn ang="0">
                  <a:pos x="72" y="4"/>
                </a:cxn>
                <a:cxn ang="0">
                  <a:pos x="75" y="4"/>
                </a:cxn>
                <a:cxn ang="0">
                  <a:pos x="78" y="2"/>
                </a:cxn>
                <a:cxn ang="0">
                  <a:pos x="81" y="0"/>
                </a:cxn>
                <a:cxn ang="0">
                  <a:pos x="85" y="0"/>
                </a:cxn>
                <a:cxn ang="0">
                  <a:pos x="88" y="0"/>
                </a:cxn>
                <a:cxn ang="0">
                  <a:pos x="90" y="0"/>
                </a:cxn>
                <a:cxn ang="0">
                  <a:pos x="93" y="0"/>
                </a:cxn>
                <a:cxn ang="0">
                  <a:pos x="96" y="0"/>
                </a:cxn>
                <a:cxn ang="0">
                  <a:pos x="100" y="0"/>
                </a:cxn>
                <a:cxn ang="0">
                  <a:pos x="103" y="0"/>
                </a:cxn>
                <a:cxn ang="0">
                  <a:pos x="108" y="0"/>
                </a:cxn>
                <a:cxn ang="0">
                  <a:pos x="111" y="0"/>
                </a:cxn>
                <a:cxn ang="0">
                  <a:pos x="113" y="2"/>
                </a:cxn>
                <a:cxn ang="0">
                  <a:pos x="111" y="5"/>
                </a:cxn>
                <a:cxn ang="0">
                  <a:pos x="108" y="9"/>
                </a:cxn>
                <a:cxn ang="0">
                  <a:pos x="105" y="12"/>
                </a:cxn>
                <a:cxn ang="0">
                  <a:pos x="100" y="14"/>
                </a:cxn>
                <a:cxn ang="0">
                  <a:pos x="95" y="17"/>
                </a:cxn>
                <a:cxn ang="0">
                  <a:pos x="90" y="19"/>
                </a:cxn>
                <a:cxn ang="0">
                  <a:pos x="85" y="22"/>
                </a:cxn>
                <a:cxn ang="0">
                  <a:pos x="78" y="25"/>
                </a:cxn>
                <a:cxn ang="0">
                  <a:pos x="70" y="29"/>
                </a:cxn>
                <a:cxn ang="0">
                  <a:pos x="63" y="34"/>
                </a:cxn>
                <a:cxn ang="0">
                  <a:pos x="57" y="34"/>
                </a:cxn>
                <a:cxn ang="0">
                  <a:pos x="50" y="37"/>
                </a:cxn>
                <a:cxn ang="0">
                  <a:pos x="43" y="40"/>
                </a:cxn>
                <a:cxn ang="0">
                  <a:pos x="37" y="42"/>
                </a:cxn>
                <a:cxn ang="0">
                  <a:pos x="32" y="45"/>
                </a:cxn>
                <a:cxn ang="0">
                  <a:pos x="27" y="47"/>
                </a:cxn>
                <a:cxn ang="0">
                  <a:pos x="22" y="49"/>
                </a:cxn>
                <a:cxn ang="0">
                  <a:pos x="17" y="50"/>
                </a:cxn>
                <a:cxn ang="0">
                  <a:pos x="12" y="50"/>
                </a:cxn>
                <a:cxn ang="0">
                  <a:pos x="8" y="52"/>
                </a:cxn>
                <a:cxn ang="0">
                  <a:pos x="5" y="52"/>
                </a:cxn>
                <a:cxn ang="0">
                  <a:pos x="3" y="54"/>
                </a:cxn>
                <a:cxn ang="0">
                  <a:pos x="0" y="54"/>
                </a:cxn>
              </a:cxnLst>
              <a:rect l="0" t="0" r="r" b="b"/>
              <a:pathLst>
                <a:path w="113" h="54">
                  <a:moveTo>
                    <a:pt x="0" y="54"/>
                  </a:moveTo>
                  <a:lnTo>
                    <a:pt x="0" y="52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3" y="50"/>
                  </a:lnTo>
                  <a:lnTo>
                    <a:pt x="3" y="49"/>
                  </a:lnTo>
                  <a:lnTo>
                    <a:pt x="5" y="49"/>
                  </a:lnTo>
                  <a:lnTo>
                    <a:pt x="5" y="47"/>
                  </a:lnTo>
                  <a:lnTo>
                    <a:pt x="7" y="45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0"/>
                  </a:lnTo>
                  <a:lnTo>
                    <a:pt x="13" y="39"/>
                  </a:lnTo>
                  <a:lnTo>
                    <a:pt x="15" y="37"/>
                  </a:lnTo>
                  <a:lnTo>
                    <a:pt x="17" y="35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lnTo>
                    <a:pt x="30" y="25"/>
                  </a:lnTo>
                  <a:lnTo>
                    <a:pt x="32" y="24"/>
                  </a:lnTo>
                  <a:lnTo>
                    <a:pt x="33" y="22"/>
                  </a:lnTo>
                  <a:lnTo>
                    <a:pt x="37" y="20"/>
                  </a:lnTo>
                  <a:lnTo>
                    <a:pt x="40" y="19"/>
                  </a:lnTo>
                  <a:lnTo>
                    <a:pt x="43" y="17"/>
                  </a:lnTo>
                  <a:lnTo>
                    <a:pt x="47" y="17"/>
                  </a:lnTo>
                  <a:lnTo>
                    <a:pt x="50" y="15"/>
                  </a:lnTo>
                  <a:lnTo>
                    <a:pt x="53" y="14"/>
                  </a:lnTo>
                  <a:lnTo>
                    <a:pt x="55" y="12"/>
                  </a:lnTo>
                  <a:lnTo>
                    <a:pt x="58" y="10"/>
                  </a:lnTo>
                  <a:lnTo>
                    <a:pt x="62" y="9"/>
                  </a:lnTo>
                  <a:lnTo>
                    <a:pt x="63" y="9"/>
                  </a:lnTo>
                  <a:lnTo>
                    <a:pt x="65" y="7"/>
                  </a:lnTo>
                  <a:lnTo>
                    <a:pt x="68" y="5"/>
                  </a:lnTo>
                  <a:lnTo>
                    <a:pt x="70" y="5"/>
                  </a:lnTo>
                  <a:lnTo>
                    <a:pt x="72" y="4"/>
                  </a:lnTo>
                  <a:lnTo>
                    <a:pt x="73" y="4"/>
                  </a:lnTo>
                  <a:lnTo>
                    <a:pt x="75" y="4"/>
                  </a:lnTo>
                  <a:lnTo>
                    <a:pt x="76" y="2"/>
                  </a:lnTo>
                  <a:lnTo>
                    <a:pt x="78" y="2"/>
                  </a:lnTo>
                  <a:lnTo>
                    <a:pt x="80" y="2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1" y="0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96" y="0"/>
                  </a:lnTo>
                  <a:lnTo>
                    <a:pt x="98" y="0"/>
                  </a:lnTo>
                  <a:lnTo>
                    <a:pt x="100" y="0"/>
                  </a:lnTo>
                  <a:lnTo>
                    <a:pt x="101" y="0"/>
                  </a:lnTo>
                  <a:lnTo>
                    <a:pt x="103" y="0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110" y="0"/>
                  </a:lnTo>
                  <a:lnTo>
                    <a:pt x="111" y="0"/>
                  </a:lnTo>
                  <a:lnTo>
                    <a:pt x="113" y="0"/>
                  </a:lnTo>
                  <a:lnTo>
                    <a:pt x="113" y="2"/>
                  </a:lnTo>
                  <a:lnTo>
                    <a:pt x="113" y="4"/>
                  </a:lnTo>
                  <a:lnTo>
                    <a:pt x="111" y="5"/>
                  </a:lnTo>
                  <a:lnTo>
                    <a:pt x="110" y="7"/>
                  </a:lnTo>
                  <a:lnTo>
                    <a:pt x="108" y="9"/>
                  </a:lnTo>
                  <a:lnTo>
                    <a:pt x="106" y="10"/>
                  </a:lnTo>
                  <a:lnTo>
                    <a:pt x="105" y="12"/>
                  </a:lnTo>
                  <a:lnTo>
                    <a:pt x="101" y="14"/>
                  </a:lnTo>
                  <a:lnTo>
                    <a:pt x="100" y="14"/>
                  </a:lnTo>
                  <a:lnTo>
                    <a:pt x="98" y="15"/>
                  </a:lnTo>
                  <a:lnTo>
                    <a:pt x="95" y="17"/>
                  </a:lnTo>
                  <a:lnTo>
                    <a:pt x="93" y="17"/>
                  </a:lnTo>
                  <a:lnTo>
                    <a:pt x="90" y="19"/>
                  </a:lnTo>
                  <a:lnTo>
                    <a:pt x="86" y="20"/>
                  </a:lnTo>
                  <a:lnTo>
                    <a:pt x="85" y="22"/>
                  </a:lnTo>
                  <a:lnTo>
                    <a:pt x="81" y="24"/>
                  </a:lnTo>
                  <a:lnTo>
                    <a:pt x="78" y="25"/>
                  </a:lnTo>
                  <a:lnTo>
                    <a:pt x="73" y="27"/>
                  </a:lnTo>
                  <a:lnTo>
                    <a:pt x="70" y="29"/>
                  </a:lnTo>
                  <a:lnTo>
                    <a:pt x="67" y="32"/>
                  </a:lnTo>
                  <a:lnTo>
                    <a:pt x="63" y="34"/>
                  </a:lnTo>
                  <a:lnTo>
                    <a:pt x="60" y="34"/>
                  </a:lnTo>
                  <a:lnTo>
                    <a:pt x="57" y="34"/>
                  </a:lnTo>
                  <a:lnTo>
                    <a:pt x="53" y="35"/>
                  </a:lnTo>
                  <a:lnTo>
                    <a:pt x="50" y="37"/>
                  </a:lnTo>
                  <a:lnTo>
                    <a:pt x="47" y="39"/>
                  </a:lnTo>
                  <a:lnTo>
                    <a:pt x="43" y="40"/>
                  </a:lnTo>
                  <a:lnTo>
                    <a:pt x="40" y="42"/>
                  </a:lnTo>
                  <a:lnTo>
                    <a:pt x="37" y="42"/>
                  </a:lnTo>
                  <a:lnTo>
                    <a:pt x="33" y="44"/>
                  </a:lnTo>
                  <a:lnTo>
                    <a:pt x="32" y="45"/>
                  </a:lnTo>
                  <a:lnTo>
                    <a:pt x="30" y="45"/>
                  </a:lnTo>
                  <a:lnTo>
                    <a:pt x="27" y="47"/>
                  </a:lnTo>
                  <a:lnTo>
                    <a:pt x="23" y="49"/>
                  </a:lnTo>
                  <a:lnTo>
                    <a:pt x="22" y="49"/>
                  </a:lnTo>
                  <a:lnTo>
                    <a:pt x="18" y="50"/>
                  </a:lnTo>
                  <a:lnTo>
                    <a:pt x="17" y="50"/>
                  </a:lnTo>
                  <a:lnTo>
                    <a:pt x="13" y="50"/>
                  </a:lnTo>
                  <a:lnTo>
                    <a:pt x="12" y="50"/>
                  </a:lnTo>
                  <a:lnTo>
                    <a:pt x="10" y="50"/>
                  </a:lnTo>
                  <a:lnTo>
                    <a:pt x="8" y="52"/>
                  </a:lnTo>
                  <a:lnTo>
                    <a:pt x="7" y="52"/>
                  </a:lnTo>
                  <a:lnTo>
                    <a:pt x="5" y="52"/>
                  </a:lnTo>
                  <a:lnTo>
                    <a:pt x="3" y="52"/>
                  </a:lnTo>
                  <a:lnTo>
                    <a:pt x="3" y="54"/>
                  </a:lnTo>
                  <a:lnTo>
                    <a:pt x="2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64" name="Freeform 160"/>
            <p:cNvSpPr>
              <a:spLocks/>
            </p:cNvSpPr>
            <p:nvPr/>
          </p:nvSpPr>
          <p:spPr bwMode="auto">
            <a:xfrm>
              <a:off x="3322" y="1408"/>
              <a:ext cx="68" cy="2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3" y="5"/>
                </a:cxn>
                <a:cxn ang="0">
                  <a:pos x="40" y="5"/>
                </a:cxn>
                <a:cxn ang="0">
                  <a:pos x="35" y="3"/>
                </a:cxn>
                <a:cxn ang="0">
                  <a:pos x="32" y="3"/>
                </a:cxn>
                <a:cxn ang="0">
                  <a:pos x="27" y="2"/>
                </a:cxn>
                <a:cxn ang="0">
                  <a:pos x="23" y="2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7" y="2"/>
                </a:cxn>
                <a:cxn ang="0">
                  <a:pos x="3" y="2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3" y="12"/>
                </a:cxn>
                <a:cxn ang="0">
                  <a:pos x="5" y="13"/>
                </a:cxn>
                <a:cxn ang="0">
                  <a:pos x="8" y="15"/>
                </a:cxn>
                <a:cxn ang="0">
                  <a:pos x="12" y="17"/>
                </a:cxn>
                <a:cxn ang="0">
                  <a:pos x="15" y="18"/>
                </a:cxn>
                <a:cxn ang="0">
                  <a:pos x="18" y="18"/>
                </a:cxn>
                <a:cxn ang="0">
                  <a:pos x="20" y="20"/>
                </a:cxn>
                <a:cxn ang="0">
                  <a:pos x="23" y="20"/>
                </a:cxn>
                <a:cxn ang="0">
                  <a:pos x="27" y="22"/>
                </a:cxn>
                <a:cxn ang="0">
                  <a:pos x="30" y="22"/>
                </a:cxn>
                <a:cxn ang="0">
                  <a:pos x="33" y="22"/>
                </a:cxn>
                <a:cxn ang="0">
                  <a:pos x="37" y="23"/>
                </a:cxn>
                <a:cxn ang="0">
                  <a:pos x="40" y="23"/>
                </a:cxn>
                <a:cxn ang="0">
                  <a:pos x="43" y="25"/>
                </a:cxn>
                <a:cxn ang="0">
                  <a:pos x="46" y="25"/>
                </a:cxn>
                <a:cxn ang="0">
                  <a:pos x="50" y="25"/>
                </a:cxn>
                <a:cxn ang="0">
                  <a:pos x="53" y="25"/>
                </a:cxn>
                <a:cxn ang="0">
                  <a:pos x="56" y="27"/>
                </a:cxn>
                <a:cxn ang="0">
                  <a:pos x="60" y="27"/>
                </a:cxn>
                <a:cxn ang="0">
                  <a:pos x="61" y="27"/>
                </a:cxn>
                <a:cxn ang="0">
                  <a:pos x="65" y="25"/>
                </a:cxn>
                <a:cxn ang="0">
                  <a:pos x="68" y="23"/>
                </a:cxn>
                <a:cxn ang="0">
                  <a:pos x="66" y="20"/>
                </a:cxn>
                <a:cxn ang="0">
                  <a:pos x="65" y="17"/>
                </a:cxn>
                <a:cxn ang="0">
                  <a:pos x="61" y="15"/>
                </a:cxn>
                <a:cxn ang="0">
                  <a:pos x="61" y="13"/>
                </a:cxn>
                <a:cxn ang="0">
                  <a:pos x="60" y="12"/>
                </a:cxn>
                <a:cxn ang="0">
                  <a:pos x="56" y="10"/>
                </a:cxn>
                <a:cxn ang="0">
                  <a:pos x="55" y="10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7"/>
                </a:cxn>
              </a:cxnLst>
              <a:rect l="0" t="0" r="r" b="b"/>
              <a:pathLst>
                <a:path w="68" h="27">
                  <a:moveTo>
                    <a:pt x="48" y="7"/>
                  </a:moveTo>
                  <a:lnTo>
                    <a:pt x="46" y="7"/>
                  </a:lnTo>
                  <a:lnTo>
                    <a:pt x="45" y="7"/>
                  </a:lnTo>
                  <a:lnTo>
                    <a:pt x="43" y="5"/>
                  </a:lnTo>
                  <a:lnTo>
                    <a:pt x="41" y="5"/>
                  </a:lnTo>
                  <a:lnTo>
                    <a:pt x="40" y="5"/>
                  </a:lnTo>
                  <a:lnTo>
                    <a:pt x="38" y="5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0" y="3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8" y="15"/>
                  </a:lnTo>
                  <a:lnTo>
                    <a:pt x="10" y="15"/>
                  </a:lnTo>
                  <a:lnTo>
                    <a:pt x="12" y="17"/>
                  </a:lnTo>
                  <a:lnTo>
                    <a:pt x="13" y="17"/>
                  </a:lnTo>
                  <a:lnTo>
                    <a:pt x="15" y="18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20" y="18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3" y="20"/>
                  </a:lnTo>
                  <a:lnTo>
                    <a:pt x="25" y="22"/>
                  </a:lnTo>
                  <a:lnTo>
                    <a:pt x="27" y="22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32" y="22"/>
                  </a:lnTo>
                  <a:lnTo>
                    <a:pt x="33" y="22"/>
                  </a:lnTo>
                  <a:lnTo>
                    <a:pt x="35" y="23"/>
                  </a:lnTo>
                  <a:lnTo>
                    <a:pt x="37" y="23"/>
                  </a:lnTo>
                  <a:lnTo>
                    <a:pt x="38" y="23"/>
                  </a:lnTo>
                  <a:lnTo>
                    <a:pt x="40" y="23"/>
                  </a:lnTo>
                  <a:lnTo>
                    <a:pt x="41" y="23"/>
                  </a:lnTo>
                  <a:lnTo>
                    <a:pt x="43" y="25"/>
                  </a:lnTo>
                  <a:lnTo>
                    <a:pt x="45" y="25"/>
                  </a:lnTo>
                  <a:lnTo>
                    <a:pt x="46" y="25"/>
                  </a:lnTo>
                  <a:lnTo>
                    <a:pt x="48" y="25"/>
                  </a:lnTo>
                  <a:lnTo>
                    <a:pt x="50" y="25"/>
                  </a:lnTo>
                  <a:lnTo>
                    <a:pt x="51" y="25"/>
                  </a:lnTo>
                  <a:lnTo>
                    <a:pt x="53" y="25"/>
                  </a:lnTo>
                  <a:lnTo>
                    <a:pt x="55" y="25"/>
                  </a:lnTo>
                  <a:lnTo>
                    <a:pt x="56" y="27"/>
                  </a:lnTo>
                  <a:lnTo>
                    <a:pt x="58" y="27"/>
                  </a:lnTo>
                  <a:lnTo>
                    <a:pt x="60" y="27"/>
                  </a:lnTo>
                  <a:lnTo>
                    <a:pt x="61" y="27"/>
                  </a:lnTo>
                  <a:lnTo>
                    <a:pt x="61" y="27"/>
                  </a:lnTo>
                  <a:lnTo>
                    <a:pt x="63" y="25"/>
                  </a:lnTo>
                  <a:lnTo>
                    <a:pt x="65" y="25"/>
                  </a:lnTo>
                  <a:lnTo>
                    <a:pt x="66" y="25"/>
                  </a:lnTo>
                  <a:lnTo>
                    <a:pt x="68" y="23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6" y="18"/>
                  </a:lnTo>
                  <a:lnTo>
                    <a:pt x="65" y="17"/>
                  </a:lnTo>
                  <a:lnTo>
                    <a:pt x="63" y="15"/>
                  </a:lnTo>
                  <a:lnTo>
                    <a:pt x="61" y="15"/>
                  </a:lnTo>
                  <a:lnTo>
                    <a:pt x="61" y="13"/>
                  </a:lnTo>
                  <a:lnTo>
                    <a:pt x="61" y="13"/>
                  </a:lnTo>
                  <a:lnTo>
                    <a:pt x="61" y="12"/>
                  </a:lnTo>
                  <a:lnTo>
                    <a:pt x="60" y="12"/>
                  </a:lnTo>
                  <a:lnTo>
                    <a:pt x="58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5" y="10"/>
                  </a:lnTo>
                  <a:lnTo>
                    <a:pt x="53" y="10"/>
                  </a:lnTo>
                  <a:lnTo>
                    <a:pt x="53" y="8"/>
                  </a:lnTo>
                  <a:lnTo>
                    <a:pt x="51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65" name="Freeform 161"/>
            <p:cNvSpPr>
              <a:spLocks/>
            </p:cNvSpPr>
            <p:nvPr/>
          </p:nvSpPr>
          <p:spPr bwMode="auto">
            <a:xfrm>
              <a:off x="2858" y="1645"/>
              <a:ext cx="150" cy="7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5"/>
                </a:cxn>
                <a:cxn ang="0">
                  <a:pos x="2" y="8"/>
                </a:cxn>
                <a:cxn ang="0">
                  <a:pos x="2" y="10"/>
                </a:cxn>
                <a:cxn ang="0">
                  <a:pos x="3" y="13"/>
                </a:cxn>
                <a:cxn ang="0">
                  <a:pos x="5" y="15"/>
                </a:cxn>
                <a:cxn ang="0">
                  <a:pos x="7" y="18"/>
                </a:cxn>
                <a:cxn ang="0">
                  <a:pos x="8" y="20"/>
                </a:cxn>
                <a:cxn ang="0">
                  <a:pos x="12" y="23"/>
                </a:cxn>
                <a:cxn ang="0">
                  <a:pos x="13" y="25"/>
                </a:cxn>
                <a:cxn ang="0">
                  <a:pos x="15" y="27"/>
                </a:cxn>
                <a:cxn ang="0">
                  <a:pos x="18" y="30"/>
                </a:cxn>
                <a:cxn ang="0">
                  <a:pos x="22" y="33"/>
                </a:cxn>
                <a:cxn ang="0">
                  <a:pos x="25" y="35"/>
                </a:cxn>
                <a:cxn ang="0">
                  <a:pos x="28" y="38"/>
                </a:cxn>
                <a:cxn ang="0">
                  <a:pos x="33" y="40"/>
                </a:cxn>
                <a:cxn ang="0">
                  <a:pos x="37" y="42"/>
                </a:cxn>
                <a:cxn ang="0">
                  <a:pos x="40" y="42"/>
                </a:cxn>
                <a:cxn ang="0">
                  <a:pos x="47" y="45"/>
                </a:cxn>
                <a:cxn ang="0">
                  <a:pos x="53" y="47"/>
                </a:cxn>
                <a:cxn ang="0">
                  <a:pos x="60" y="50"/>
                </a:cxn>
                <a:cxn ang="0">
                  <a:pos x="68" y="52"/>
                </a:cxn>
                <a:cxn ang="0">
                  <a:pos x="78" y="55"/>
                </a:cxn>
                <a:cxn ang="0">
                  <a:pos x="87" y="58"/>
                </a:cxn>
                <a:cxn ang="0">
                  <a:pos x="97" y="60"/>
                </a:cxn>
                <a:cxn ang="0">
                  <a:pos x="105" y="63"/>
                </a:cxn>
                <a:cxn ang="0">
                  <a:pos x="113" y="67"/>
                </a:cxn>
                <a:cxn ang="0">
                  <a:pos x="121" y="70"/>
                </a:cxn>
                <a:cxn ang="0">
                  <a:pos x="128" y="73"/>
                </a:cxn>
                <a:cxn ang="0">
                  <a:pos x="135" y="75"/>
                </a:cxn>
                <a:cxn ang="0">
                  <a:pos x="140" y="75"/>
                </a:cxn>
                <a:cxn ang="0">
                  <a:pos x="145" y="77"/>
                </a:cxn>
                <a:cxn ang="0">
                  <a:pos x="146" y="78"/>
                </a:cxn>
                <a:cxn ang="0">
                  <a:pos x="150" y="75"/>
                </a:cxn>
                <a:cxn ang="0">
                  <a:pos x="146" y="75"/>
                </a:cxn>
                <a:cxn ang="0">
                  <a:pos x="143" y="73"/>
                </a:cxn>
                <a:cxn ang="0">
                  <a:pos x="136" y="72"/>
                </a:cxn>
                <a:cxn ang="0">
                  <a:pos x="130" y="68"/>
                </a:cxn>
                <a:cxn ang="0">
                  <a:pos x="121" y="65"/>
                </a:cxn>
                <a:cxn ang="0">
                  <a:pos x="115" y="60"/>
                </a:cxn>
                <a:cxn ang="0">
                  <a:pos x="105" y="58"/>
                </a:cxn>
                <a:cxn ang="0">
                  <a:pos x="95" y="53"/>
                </a:cxn>
                <a:cxn ang="0">
                  <a:pos x="87" y="50"/>
                </a:cxn>
                <a:cxn ang="0">
                  <a:pos x="77" y="45"/>
                </a:cxn>
                <a:cxn ang="0">
                  <a:pos x="67" y="42"/>
                </a:cxn>
                <a:cxn ang="0">
                  <a:pos x="60" y="40"/>
                </a:cxn>
                <a:cxn ang="0">
                  <a:pos x="52" y="37"/>
                </a:cxn>
                <a:cxn ang="0">
                  <a:pos x="47" y="33"/>
                </a:cxn>
                <a:cxn ang="0">
                  <a:pos x="43" y="32"/>
                </a:cxn>
                <a:cxn ang="0">
                  <a:pos x="40" y="32"/>
                </a:cxn>
                <a:cxn ang="0">
                  <a:pos x="38" y="28"/>
                </a:cxn>
                <a:cxn ang="0">
                  <a:pos x="35" y="27"/>
                </a:cxn>
                <a:cxn ang="0">
                  <a:pos x="32" y="25"/>
                </a:cxn>
                <a:cxn ang="0">
                  <a:pos x="28" y="23"/>
                </a:cxn>
                <a:cxn ang="0">
                  <a:pos x="25" y="20"/>
                </a:cxn>
                <a:cxn ang="0">
                  <a:pos x="22" y="17"/>
                </a:cxn>
                <a:cxn ang="0">
                  <a:pos x="17" y="13"/>
                </a:cxn>
                <a:cxn ang="0">
                  <a:pos x="13" y="12"/>
                </a:cxn>
                <a:cxn ang="0">
                  <a:pos x="12" y="8"/>
                </a:cxn>
                <a:cxn ang="0">
                  <a:pos x="8" y="7"/>
                </a:cxn>
                <a:cxn ang="0">
                  <a:pos x="5" y="5"/>
                </a:cxn>
                <a:cxn ang="0">
                  <a:pos x="3" y="3"/>
                </a:cxn>
                <a:cxn ang="0">
                  <a:pos x="0" y="0"/>
                </a:cxn>
              </a:cxnLst>
              <a:rect l="0" t="0" r="r" b="b"/>
              <a:pathLst>
                <a:path w="150" h="78">
                  <a:moveTo>
                    <a:pt x="0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8" y="18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2" y="23"/>
                  </a:lnTo>
                  <a:lnTo>
                    <a:pt x="12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5" y="27"/>
                  </a:lnTo>
                  <a:lnTo>
                    <a:pt x="17" y="28"/>
                  </a:lnTo>
                  <a:lnTo>
                    <a:pt x="18" y="30"/>
                  </a:lnTo>
                  <a:lnTo>
                    <a:pt x="20" y="32"/>
                  </a:lnTo>
                  <a:lnTo>
                    <a:pt x="22" y="33"/>
                  </a:lnTo>
                  <a:lnTo>
                    <a:pt x="23" y="35"/>
                  </a:lnTo>
                  <a:lnTo>
                    <a:pt x="25" y="35"/>
                  </a:lnTo>
                  <a:lnTo>
                    <a:pt x="27" y="37"/>
                  </a:lnTo>
                  <a:lnTo>
                    <a:pt x="28" y="38"/>
                  </a:lnTo>
                  <a:lnTo>
                    <a:pt x="32" y="40"/>
                  </a:lnTo>
                  <a:lnTo>
                    <a:pt x="33" y="40"/>
                  </a:lnTo>
                  <a:lnTo>
                    <a:pt x="35" y="42"/>
                  </a:lnTo>
                  <a:lnTo>
                    <a:pt x="37" y="42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43" y="43"/>
                  </a:lnTo>
                  <a:lnTo>
                    <a:pt x="47" y="45"/>
                  </a:lnTo>
                  <a:lnTo>
                    <a:pt x="50" y="45"/>
                  </a:lnTo>
                  <a:lnTo>
                    <a:pt x="53" y="47"/>
                  </a:lnTo>
                  <a:lnTo>
                    <a:pt x="57" y="48"/>
                  </a:lnTo>
                  <a:lnTo>
                    <a:pt x="60" y="50"/>
                  </a:lnTo>
                  <a:lnTo>
                    <a:pt x="65" y="52"/>
                  </a:lnTo>
                  <a:lnTo>
                    <a:pt x="68" y="52"/>
                  </a:lnTo>
                  <a:lnTo>
                    <a:pt x="73" y="53"/>
                  </a:lnTo>
                  <a:lnTo>
                    <a:pt x="78" y="55"/>
                  </a:lnTo>
                  <a:lnTo>
                    <a:pt x="82" y="57"/>
                  </a:lnTo>
                  <a:lnTo>
                    <a:pt x="87" y="58"/>
                  </a:lnTo>
                  <a:lnTo>
                    <a:pt x="92" y="58"/>
                  </a:lnTo>
                  <a:lnTo>
                    <a:pt x="97" y="60"/>
                  </a:lnTo>
                  <a:lnTo>
                    <a:pt x="100" y="62"/>
                  </a:lnTo>
                  <a:lnTo>
                    <a:pt x="105" y="63"/>
                  </a:lnTo>
                  <a:lnTo>
                    <a:pt x="110" y="65"/>
                  </a:lnTo>
                  <a:lnTo>
                    <a:pt x="113" y="67"/>
                  </a:lnTo>
                  <a:lnTo>
                    <a:pt x="118" y="68"/>
                  </a:lnTo>
                  <a:lnTo>
                    <a:pt x="121" y="70"/>
                  </a:lnTo>
                  <a:lnTo>
                    <a:pt x="125" y="72"/>
                  </a:lnTo>
                  <a:lnTo>
                    <a:pt x="128" y="73"/>
                  </a:lnTo>
                  <a:lnTo>
                    <a:pt x="131" y="73"/>
                  </a:lnTo>
                  <a:lnTo>
                    <a:pt x="135" y="75"/>
                  </a:lnTo>
                  <a:lnTo>
                    <a:pt x="138" y="75"/>
                  </a:lnTo>
                  <a:lnTo>
                    <a:pt x="140" y="75"/>
                  </a:lnTo>
                  <a:lnTo>
                    <a:pt x="143" y="77"/>
                  </a:lnTo>
                  <a:lnTo>
                    <a:pt x="145" y="77"/>
                  </a:lnTo>
                  <a:lnTo>
                    <a:pt x="146" y="77"/>
                  </a:lnTo>
                  <a:lnTo>
                    <a:pt x="146" y="78"/>
                  </a:lnTo>
                  <a:lnTo>
                    <a:pt x="148" y="78"/>
                  </a:lnTo>
                  <a:lnTo>
                    <a:pt x="150" y="75"/>
                  </a:lnTo>
                  <a:lnTo>
                    <a:pt x="148" y="75"/>
                  </a:lnTo>
                  <a:lnTo>
                    <a:pt x="146" y="75"/>
                  </a:lnTo>
                  <a:lnTo>
                    <a:pt x="145" y="75"/>
                  </a:lnTo>
                  <a:lnTo>
                    <a:pt x="143" y="73"/>
                  </a:lnTo>
                  <a:lnTo>
                    <a:pt x="140" y="72"/>
                  </a:lnTo>
                  <a:lnTo>
                    <a:pt x="136" y="72"/>
                  </a:lnTo>
                  <a:lnTo>
                    <a:pt x="133" y="70"/>
                  </a:lnTo>
                  <a:lnTo>
                    <a:pt x="130" y="68"/>
                  </a:lnTo>
                  <a:lnTo>
                    <a:pt x="126" y="67"/>
                  </a:lnTo>
                  <a:lnTo>
                    <a:pt x="121" y="65"/>
                  </a:lnTo>
                  <a:lnTo>
                    <a:pt x="120" y="62"/>
                  </a:lnTo>
                  <a:lnTo>
                    <a:pt x="115" y="60"/>
                  </a:lnTo>
                  <a:lnTo>
                    <a:pt x="110" y="58"/>
                  </a:lnTo>
                  <a:lnTo>
                    <a:pt x="105" y="58"/>
                  </a:lnTo>
                  <a:lnTo>
                    <a:pt x="100" y="57"/>
                  </a:lnTo>
                  <a:lnTo>
                    <a:pt x="95" y="53"/>
                  </a:lnTo>
                  <a:lnTo>
                    <a:pt x="90" y="52"/>
                  </a:lnTo>
                  <a:lnTo>
                    <a:pt x="87" y="50"/>
                  </a:lnTo>
                  <a:lnTo>
                    <a:pt x="82" y="47"/>
                  </a:lnTo>
                  <a:lnTo>
                    <a:pt x="77" y="45"/>
                  </a:lnTo>
                  <a:lnTo>
                    <a:pt x="72" y="43"/>
                  </a:lnTo>
                  <a:lnTo>
                    <a:pt x="67" y="42"/>
                  </a:lnTo>
                  <a:lnTo>
                    <a:pt x="63" y="42"/>
                  </a:lnTo>
                  <a:lnTo>
                    <a:pt x="60" y="40"/>
                  </a:lnTo>
                  <a:lnTo>
                    <a:pt x="55" y="38"/>
                  </a:lnTo>
                  <a:lnTo>
                    <a:pt x="52" y="37"/>
                  </a:lnTo>
                  <a:lnTo>
                    <a:pt x="50" y="35"/>
                  </a:lnTo>
                  <a:lnTo>
                    <a:pt x="47" y="33"/>
                  </a:lnTo>
                  <a:lnTo>
                    <a:pt x="45" y="33"/>
                  </a:lnTo>
                  <a:lnTo>
                    <a:pt x="43" y="32"/>
                  </a:lnTo>
                  <a:lnTo>
                    <a:pt x="42" y="32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38" y="28"/>
                  </a:lnTo>
                  <a:lnTo>
                    <a:pt x="37" y="27"/>
                  </a:lnTo>
                  <a:lnTo>
                    <a:pt x="35" y="27"/>
                  </a:lnTo>
                  <a:lnTo>
                    <a:pt x="33" y="25"/>
                  </a:lnTo>
                  <a:lnTo>
                    <a:pt x="32" y="25"/>
                  </a:lnTo>
                  <a:lnTo>
                    <a:pt x="30" y="23"/>
                  </a:lnTo>
                  <a:lnTo>
                    <a:pt x="28" y="23"/>
                  </a:lnTo>
                  <a:lnTo>
                    <a:pt x="27" y="22"/>
                  </a:lnTo>
                  <a:lnTo>
                    <a:pt x="25" y="20"/>
                  </a:lnTo>
                  <a:lnTo>
                    <a:pt x="23" y="18"/>
                  </a:lnTo>
                  <a:lnTo>
                    <a:pt x="22" y="17"/>
                  </a:lnTo>
                  <a:lnTo>
                    <a:pt x="20" y="15"/>
                  </a:lnTo>
                  <a:lnTo>
                    <a:pt x="17" y="13"/>
                  </a:lnTo>
                  <a:lnTo>
                    <a:pt x="15" y="12"/>
                  </a:lnTo>
                  <a:lnTo>
                    <a:pt x="13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8" y="7"/>
                  </a:lnTo>
                  <a:lnTo>
                    <a:pt x="7" y="7"/>
                  </a:lnTo>
                  <a:lnTo>
                    <a:pt x="5" y="5"/>
                  </a:lnTo>
                  <a:lnTo>
                    <a:pt x="5" y="3"/>
                  </a:lnTo>
                  <a:lnTo>
                    <a:pt x="3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CC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66" name="Freeform 162"/>
            <p:cNvSpPr>
              <a:spLocks/>
            </p:cNvSpPr>
            <p:nvPr/>
          </p:nvSpPr>
          <p:spPr bwMode="auto">
            <a:xfrm>
              <a:off x="2858" y="1623"/>
              <a:ext cx="175" cy="95"/>
            </a:xfrm>
            <a:custGeom>
              <a:avLst/>
              <a:gdLst/>
              <a:ahLst/>
              <a:cxnLst>
                <a:cxn ang="0">
                  <a:pos x="170" y="40"/>
                </a:cxn>
                <a:cxn ang="0">
                  <a:pos x="156" y="34"/>
                </a:cxn>
                <a:cxn ang="0">
                  <a:pos x="138" y="27"/>
                </a:cxn>
                <a:cxn ang="0">
                  <a:pos x="120" y="19"/>
                </a:cxn>
                <a:cxn ang="0">
                  <a:pos x="97" y="12"/>
                </a:cxn>
                <a:cxn ang="0">
                  <a:pos x="73" y="5"/>
                </a:cxn>
                <a:cxn ang="0">
                  <a:pos x="52" y="2"/>
                </a:cxn>
                <a:cxn ang="0">
                  <a:pos x="33" y="0"/>
                </a:cxn>
                <a:cxn ang="0">
                  <a:pos x="17" y="2"/>
                </a:cxn>
                <a:cxn ang="0">
                  <a:pos x="5" y="9"/>
                </a:cxn>
                <a:cxn ang="0">
                  <a:pos x="0" y="19"/>
                </a:cxn>
                <a:cxn ang="0">
                  <a:pos x="0" y="24"/>
                </a:cxn>
                <a:cxn ang="0">
                  <a:pos x="3" y="29"/>
                </a:cxn>
                <a:cxn ang="0">
                  <a:pos x="5" y="32"/>
                </a:cxn>
                <a:cxn ang="0">
                  <a:pos x="10" y="37"/>
                </a:cxn>
                <a:cxn ang="0">
                  <a:pos x="15" y="42"/>
                </a:cxn>
                <a:cxn ang="0">
                  <a:pos x="20" y="47"/>
                </a:cxn>
                <a:cxn ang="0">
                  <a:pos x="25" y="50"/>
                </a:cxn>
                <a:cxn ang="0">
                  <a:pos x="32" y="55"/>
                </a:cxn>
                <a:cxn ang="0">
                  <a:pos x="38" y="59"/>
                </a:cxn>
                <a:cxn ang="0">
                  <a:pos x="42" y="62"/>
                </a:cxn>
                <a:cxn ang="0">
                  <a:pos x="47" y="64"/>
                </a:cxn>
                <a:cxn ang="0">
                  <a:pos x="55" y="64"/>
                </a:cxn>
                <a:cxn ang="0">
                  <a:pos x="65" y="67"/>
                </a:cxn>
                <a:cxn ang="0">
                  <a:pos x="77" y="72"/>
                </a:cxn>
                <a:cxn ang="0">
                  <a:pos x="90" y="77"/>
                </a:cxn>
                <a:cxn ang="0">
                  <a:pos x="103" y="80"/>
                </a:cxn>
                <a:cxn ang="0">
                  <a:pos x="115" y="84"/>
                </a:cxn>
                <a:cxn ang="0">
                  <a:pos x="125" y="89"/>
                </a:cxn>
                <a:cxn ang="0">
                  <a:pos x="135" y="92"/>
                </a:cxn>
                <a:cxn ang="0">
                  <a:pos x="141" y="95"/>
                </a:cxn>
                <a:cxn ang="0">
                  <a:pos x="143" y="95"/>
                </a:cxn>
                <a:cxn ang="0">
                  <a:pos x="135" y="90"/>
                </a:cxn>
                <a:cxn ang="0">
                  <a:pos x="128" y="87"/>
                </a:cxn>
                <a:cxn ang="0">
                  <a:pos x="121" y="82"/>
                </a:cxn>
                <a:cxn ang="0">
                  <a:pos x="116" y="80"/>
                </a:cxn>
                <a:cxn ang="0">
                  <a:pos x="108" y="75"/>
                </a:cxn>
                <a:cxn ang="0">
                  <a:pos x="102" y="70"/>
                </a:cxn>
                <a:cxn ang="0">
                  <a:pos x="95" y="67"/>
                </a:cxn>
                <a:cxn ang="0">
                  <a:pos x="88" y="64"/>
                </a:cxn>
                <a:cxn ang="0">
                  <a:pos x="80" y="60"/>
                </a:cxn>
                <a:cxn ang="0">
                  <a:pos x="73" y="55"/>
                </a:cxn>
                <a:cxn ang="0">
                  <a:pos x="77" y="50"/>
                </a:cxn>
                <a:cxn ang="0">
                  <a:pos x="87" y="47"/>
                </a:cxn>
                <a:cxn ang="0">
                  <a:pos x="98" y="47"/>
                </a:cxn>
                <a:cxn ang="0">
                  <a:pos x="108" y="45"/>
                </a:cxn>
                <a:cxn ang="0">
                  <a:pos x="120" y="45"/>
                </a:cxn>
                <a:cxn ang="0">
                  <a:pos x="128" y="47"/>
                </a:cxn>
                <a:cxn ang="0">
                  <a:pos x="140" y="47"/>
                </a:cxn>
                <a:cxn ang="0">
                  <a:pos x="150" y="47"/>
                </a:cxn>
                <a:cxn ang="0">
                  <a:pos x="160" y="47"/>
                </a:cxn>
                <a:cxn ang="0">
                  <a:pos x="168" y="45"/>
                </a:cxn>
                <a:cxn ang="0">
                  <a:pos x="175" y="42"/>
                </a:cxn>
              </a:cxnLst>
              <a:rect l="0" t="0" r="r" b="b"/>
              <a:pathLst>
                <a:path w="175" h="95">
                  <a:moveTo>
                    <a:pt x="175" y="42"/>
                  </a:moveTo>
                  <a:lnTo>
                    <a:pt x="173" y="42"/>
                  </a:lnTo>
                  <a:lnTo>
                    <a:pt x="170" y="40"/>
                  </a:lnTo>
                  <a:lnTo>
                    <a:pt x="166" y="37"/>
                  </a:lnTo>
                  <a:lnTo>
                    <a:pt x="161" y="35"/>
                  </a:lnTo>
                  <a:lnTo>
                    <a:pt x="156" y="34"/>
                  </a:lnTo>
                  <a:lnTo>
                    <a:pt x="151" y="30"/>
                  </a:lnTo>
                  <a:lnTo>
                    <a:pt x="145" y="30"/>
                  </a:lnTo>
                  <a:lnTo>
                    <a:pt x="138" y="27"/>
                  </a:lnTo>
                  <a:lnTo>
                    <a:pt x="131" y="25"/>
                  </a:lnTo>
                  <a:lnTo>
                    <a:pt x="125" y="22"/>
                  </a:lnTo>
                  <a:lnTo>
                    <a:pt x="120" y="19"/>
                  </a:lnTo>
                  <a:lnTo>
                    <a:pt x="112" y="17"/>
                  </a:lnTo>
                  <a:lnTo>
                    <a:pt x="105" y="14"/>
                  </a:lnTo>
                  <a:lnTo>
                    <a:pt x="97" y="12"/>
                  </a:lnTo>
                  <a:lnTo>
                    <a:pt x="90" y="10"/>
                  </a:lnTo>
                  <a:lnTo>
                    <a:pt x="82" y="9"/>
                  </a:lnTo>
                  <a:lnTo>
                    <a:pt x="73" y="5"/>
                  </a:lnTo>
                  <a:lnTo>
                    <a:pt x="67" y="4"/>
                  </a:lnTo>
                  <a:lnTo>
                    <a:pt x="58" y="2"/>
                  </a:lnTo>
                  <a:lnTo>
                    <a:pt x="52" y="2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7" y="2"/>
                  </a:lnTo>
                  <a:lnTo>
                    <a:pt x="12" y="4"/>
                  </a:lnTo>
                  <a:lnTo>
                    <a:pt x="8" y="5"/>
                  </a:lnTo>
                  <a:lnTo>
                    <a:pt x="5" y="9"/>
                  </a:lnTo>
                  <a:lnTo>
                    <a:pt x="3" y="12"/>
                  </a:lnTo>
                  <a:lnTo>
                    <a:pt x="2" y="14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2" y="25"/>
                  </a:lnTo>
                  <a:lnTo>
                    <a:pt x="2" y="27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5" y="30"/>
                  </a:lnTo>
                  <a:lnTo>
                    <a:pt x="5" y="32"/>
                  </a:lnTo>
                  <a:lnTo>
                    <a:pt x="7" y="34"/>
                  </a:lnTo>
                  <a:lnTo>
                    <a:pt x="8" y="35"/>
                  </a:lnTo>
                  <a:lnTo>
                    <a:pt x="10" y="37"/>
                  </a:lnTo>
                  <a:lnTo>
                    <a:pt x="12" y="39"/>
                  </a:lnTo>
                  <a:lnTo>
                    <a:pt x="13" y="40"/>
                  </a:lnTo>
                  <a:lnTo>
                    <a:pt x="15" y="42"/>
                  </a:lnTo>
                  <a:lnTo>
                    <a:pt x="17" y="44"/>
                  </a:lnTo>
                  <a:lnTo>
                    <a:pt x="18" y="45"/>
                  </a:lnTo>
                  <a:lnTo>
                    <a:pt x="20" y="47"/>
                  </a:lnTo>
                  <a:lnTo>
                    <a:pt x="22" y="47"/>
                  </a:lnTo>
                  <a:lnTo>
                    <a:pt x="23" y="49"/>
                  </a:lnTo>
                  <a:lnTo>
                    <a:pt x="25" y="50"/>
                  </a:lnTo>
                  <a:lnTo>
                    <a:pt x="28" y="52"/>
                  </a:lnTo>
                  <a:lnTo>
                    <a:pt x="30" y="54"/>
                  </a:lnTo>
                  <a:lnTo>
                    <a:pt x="32" y="55"/>
                  </a:lnTo>
                  <a:lnTo>
                    <a:pt x="33" y="57"/>
                  </a:lnTo>
                  <a:lnTo>
                    <a:pt x="35" y="57"/>
                  </a:lnTo>
                  <a:lnTo>
                    <a:pt x="38" y="59"/>
                  </a:lnTo>
                  <a:lnTo>
                    <a:pt x="40" y="60"/>
                  </a:lnTo>
                  <a:lnTo>
                    <a:pt x="40" y="60"/>
                  </a:lnTo>
                  <a:lnTo>
                    <a:pt x="42" y="62"/>
                  </a:lnTo>
                  <a:lnTo>
                    <a:pt x="43" y="62"/>
                  </a:lnTo>
                  <a:lnTo>
                    <a:pt x="45" y="62"/>
                  </a:lnTo>
                  <a:lnTo>
                    <a:pt x="47" y="64"/>
                  </a:lnTo>
                  <a:lnTo>
                    <a:pt x="50" y="64"/>
                  </a:lnTo>
                  <a:lnTo>
                    <a:pt x="52" y="64"/>
                  </a:lnTo>
                  <a:lnTo>
                    <a:pt x="55" y="64"/>
                  </a:lnTo>
                  <a:lnTo>
                    <a:pt x="58" y="65"/>
                  </a:lnTo>
                  <a:lnTo>
                    <a:pt x="62" y="67"/>
                  </a:lnTo>
                  <a:lnTo>
                    <a:pt x="65" y="67"/>
                  </a:lnTo>
                  <a:lnTo>
                    <a:pt x="68" y="69"/>
                  </a:lnTo>
                  <a:lnTo>
                    <a:pt x="73" y="70"/>
                  </a:lnTo>
                  <a:lnTo>
                    <a:pt x="77" y="72"/>
                  </a:lnTo>
                  <a:lnTo>
                    <a:pt x="82" y="74"/>
                  </a:lnTo>
                  <a:lnTo>
                    <a:pt x="85" y="75"/>
                  </a:lnTo>
                  <a:lnTo>
                    <a:pt x="90" y="77"/>
                  </a:lnTo>
                  <a:lnTo>
                    <a:pt x="95" y="79"/>
                  </a:lnTo>
                  <a:lnTo>
                    <a:pt x="98" y="80"/>
                  </a:lnTo>
                  <a:lnTo>
                    <a:pt x="103" y="80"/>
                  </a:lnTo>
                  <a:lnTo>
                    <a:pt x="107" y="82"/>
                  </a:lnTo>
                  <a:lnTo>
                    <a:pt x="112" y="84"/>
                  </a:lnTo>
                  <a:lnTo>
                    <a:pt x="115" y="84"/>
                  </a:lnTo>
                  <a:lnTo>
                    <a:pt x="120" y="85"/>
                  </a:lnTo>
                  <a:lnTo>
                    <a:pt x="121" y="87"/>
                  </a:lnTo>
                  <a:lnTo>
                    <a:pt x="125" y="89"/>
                  </a:lnTo>
                  <a:lnTo>
                    <a:pt x="128" y="90"/>
                  </a:lnTo>
                  <a:lnTo>
                    <a:pt x="131" y="90"/>
                  </a:lnTo>
                  <a:lnTo>
                    <a:pt x="135" y="92"/>
                  </a:lnTo>
                  <a:lnTo>
                    <a:pt x="136" y="94"/>
                  </a:lnTo>
                  <a:lnTo>
                    <a:pt x="140" y="94"/>
                  </a:lnTo>
                  <a:lnTo>
                    <a:pt x="141" y="95"/>
                  </a:lnTo>
                  <a:lnTo>
                    <a:pt x="143" y="95"/>
                  </a:lnTo>
                  <a:lnTo>
                    <a:pt x="145" y="95"/>
                  </a:lnTo>
                  <a:lnTo>
                    <a:pt x="143" y="95"/>
                  </a:lnTo>
                  <a:lnTo>
                    <a:pt x="140" y="94"/>
                  </a:lnTo>
                  <a:lnTo>
                    <a:pt x="138" y="92"/>
                  </a:lnTo>
                  <a:lnTo>
                    <a:pt x="135" y="90"/>
                  </a:lnTo>
                  <a:lnTo>
                    <a:pt x="133" y="89"/>
                  </a:lnTo>
                  <a:lnTo>
                    <a:pt x="131" y="87"/>
                  </a:lnTo>
                  <a:lnTo>
                    <a:pt x="128" y="87"/>
                  </a:lnTo>
                  <a:lnTo>
                    <a:pt x="126" y="85"/>
                  </a:lnTo>
                  <a:lnTo>
                    <a:pt x="123" y="84"/>
                  </a:lnTo>
                  <a:lnTo>
                    <a:pt x="121" y="82"/>
                  </a:lnTo>
                  <a:lnTo>
                    <a:pt x="121" y="80"/>
                  </a:lnTo>
                  <a:lnTo>
                    <a:pt x="118" y="80"/>
                  </a:lnTo>
                  <a:lnTo>
                    <a:pt x="116" y="80"/>
                  </a:lnTo>
                  <a:lnTo>
                    <a:pt x="113" y="79"/>
                  </a:lnTo>
                  <a:lnTo>
                    <a:pt x="112" y="77"/>
                  </a:lnTo>
                  <a:lnTo>
                    <a:pt x="108" y="75"/>
                  </a:lnTo>
                  <a:lnTo>
                    <a:pt x="107" y="74"/>
                  </a:lnTo>
                  <a:lnTo>
                    <a:pt x="105" y="72"/>
                  </a:lnTo>
                  <a:lnTo>
                    <a:pt x="102" y="70"/>
                  </a:lnTo>
                  <a:lnTo>
                    <a:pt x="100" y="70"/>
                  </a:lnTo>
                  <a:lnTo>
                    <a:pt x="97" y="69"/>
                  </a:lnTo>
                  <a:lnTo>
                    <a:pt x="95" y="67"/>
                  </a:lnTo>
                  <a:lnTo>
                    <a:pt x="93" y="65"/>
                  </a:lnTo>
                  <a:lnTo>
                    <a:pt x="90" y="64"/>
                  </a:lnTo>
                  <a:lnTo>
                    <a:pt x="88" y="64"/>
                  </a:lnTo>
                  <a:lnTo>
                    <a:pt x="85" y="62"/>
                  </a:lnTo>
                  <a:lnTo>
                    <a:pt x="83" y="62"/>
                  </a:lnTo>
                  <a:lnTo>
                    <a:pt x="80" y="60"/>
                  </a:lnTo>
                  <a:lnTo>
                    <a:pt x="78" y="59"/>
                  </a:lnTo>
                  <a:lnTo>
                    <a:pt x="77" y="57"/>
                  </a:lnTo>
                  <a:lnTo>
                    <a:pt x="73" y="55"/>
                  </a:lnTo>
                  <a:lnTo>
                    <a:pt x="72" y="54"/>
                  </a:lnTo>
                  <a:lnTo>
                    <a:pt x="75" y="52"/>
                  </a:lnTo>
                  <a:lnTo>
                    <a:pt x="77" y="50"/>
                  </a:lnTo>
                  <a:lnTo>
                    <a:pt x="80" y="49"/>
                  </a:lnTo>
                  <a:lnTo>
                    <a:pt x="83" y="49"/>
                  </a:lnTo>
                  <a:lnTo>
                    <a:pt x="87" y="47"/>
                  </a:lnTo>
                  <a:lnTo>
                    <a:pt x="90" y="47"/>
                  </a:lnTo>
                  <a:lnTo>
                    <a:pt x="93" y="47"/>
                  </a:lnTo>
                  <a:lnTo>
                    <a:pt x="98" y="47"/>
                  </a:lnTo>
                  <a:lnTo>
                    <a:pt x="102" y="47"/>
                  </a:lnTo>
                  <a:lnTo>
                    <a:pt x="105" y="47"/>
                  </a:lnTo>
                  <a:lnTo>
                    <a:pt x="108" y="45"/>
                  </a:lnTo>
                  <a:lnTo>
                    <a:pt x="112" y="45"/>
                  </a:lnTo>
                  <a:lnTo>
                    <a:pt x="116" y="45"/>
                  </a:lnTo>
                  <a:lnTo>
                    <a:pt x="120" y="45"/>
                  </a:lnTo>
                  <a:lnTo>
                    <a:pt x="121" y="45"/>
                  </a:lnTo>
                  <a:lnTo>
                    <a:pt x="125" y="45"/>
                  </a:lnTo>
                  <a:lnTo>
                    <a:pt x="128" y="47"/>
                  </a:lnTo>
                  <a:lnTo>
                    <a:pt x="133" y="47"/>
                  </a:lnTo>
                  <a:lnTo>
                    <a:pt x="136" y="47"/>
                  </a:lnTo>
                  <a:lnTo>
                    <a:pt x="140" y="47"/>
                  </a:lnTo>
                  <a:lnTo>
                    <a:pt x="143" y="47"/>
                  </a:lnTo>
                  <a:lnTo>
                    <a:pt x="146" y="47"/>
                  </a:lnTo>
                  <a:lnTo>
                    <a:pt x="150" y="47"/>
                  </a:lnTo>
                  <a:lnTo>
                    <a:pt x="153" y="47"/>
                  </a:lnTo>
                  <a:lnTo>
                    <a:pt x="156" y="47"/>
                  </a:lnTo>
                  <a:lnTo>
                    <a:pt x="160" y="47"/>
                  </a:lnTo>
                  <a:lnTo>
                    <a:pt x="161" y="47"/>
                  </a:lnTo>
                  <a:lnTo>
                    <a:pt x="165" y="45"/>
                  </a:lnTo>
                  <a:lnTo>
                    <a:pt x="168" y="45"/>
                  </a:lnTo>
                  <a:lnTo>
                    <a:pt x="170" y="45"/>
                  </a:lnTo>
                  <a:lnTo>
                    <a:pt x="173" y="44"/>
                  </a:lnTo>
                  <a:lnTo>
                    <a:pt x="175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67" name="Freeform 163"/>
            <p:cNvSpPr>
              <a:spLocks/>
            </p:cNvSpPr>
            <p:nvPr/>
          </p:nvSpPr>
          <p:spPr bwMode="auto">
            <a:xfrm>
              <a:off x="3151" y="1678"/>
              <a:ext cx="583" cy="476"/>
            </a:xfrm>
            <a:custGeom>
              <a:avLst/>
              <a:gdLst/>
              <a:ahLst/>
              <a:cxnLst>
                <a:cxn ang="0">
                  <a:pos x="73" y="267"/>
                </a:cxn>
                <a:cxn ang="0">
                  <a:pos x="101" y="211"/>
                </a:cxn>
                <a:cxn ang="0">
                  <a:pos x="133" y="157"/>
                </a:cxn>
                <a:cxn ang="0">
                  <a:pos x="168" y="109"/>
                </a:cxn>
                <a:cxn ang="0">
                  <a:pos x="214" y="70"/>
                </a:cxn>
                <a:cxn ang="0">
                  <a:pos x="272" y="42"/>
                </a:cxn>
                <a:cxn ang="0">
                  <a:pos x="327" y="27"/>
                </a:cxn>
                <a:cxn ang="0">
                  <a:pos x="362" y="19"/>
                </a:cxn>
                <a:cxn ang="0">
                  <a:pos x="395" y="10"/>
                </a:cxn>
                <a:cxn ang="0">
                  <a:pos x="430" y="5"/>
                </a:cxn>
                <a:cxn ang="0">
                  <a:pos x="464" y="2"/>
                </a:cxn>
                <a:cxn ang="0">
                  <a:pos x="488" y="0"/>
                </a:cxn>
                <a:cxn ang="0">
                  <a:pos x="508" y="2"/>
                </a:cxn>
                <a:cxn ang="0">
                  <a:pos x="523" y="9"/>
                </a:cxn>
                <a:cxn ang="0">
                  <a:pos x="540" y="20"/>
                </a:cxn>
                <a:cxn ang="0">
                  <a:pos x="555" y="35"/>
                </a:cxn>
                <a:cxn ang="0">
                  <a:pos x="567" y="54"/>
                </a:cxn>
                <a:cxn ang="0">
                  <a:pos x="577" y="74"/>
                </a:cxn>
                <a:cxn ang="0">
                  <a:pos x="583" y="94"/>
                </a:cxn>
                <a:cxn ang="0">
                  <a:pos x="582" y="127"/>
                </a:cxn>
                <a:cxn ang="0">
                  <a:pos x="568" y="164"/>
                </a:cxn>
                <a:cxn ang="0">
                  <a:pos x="545" y="192"/>
                </a:cxn>
                <a:cxn ang="0">
                  <a:pos x="513" y="212"/>
                </a:cxn>
                <a:cxn ang="0">
                  <a:pos x="475" y="229"/>
                </a:cxn>
                <a:cxn ang="0">
                  <a:pos x="432" y="242"/>
                </a:cxn>
                <a:cxn ang="0">
                  <a:pos x="395" y="252"/>
                </a:cxn>
                <a:cxn ang="0">
                  <a:pos x="384" y="262"/>
                </a:cxn>
                <a:cxn ang="0">
                  <a:pos x="367" y="284"/>
                </a:cxn>
                <a:cxn ang="0">
                  <a:pos x="350" y="312"/>
                </a:cxn>
                <a:cxn ang="0">
                  <a:pos x="334" y="344"/>
                </a:cxn>
                <a:cxn ang="0">
                  <a:pos x="321" y="372"/>
                </a:cxn>
                <a:cxn ang="0">
                  <a:pos x="314" y="397"/>
                </a:cxn>
                <a:cxn ang="0">
                  <a:pos x="314" y="412"/>
                </a:cxn>
                <a:cxn ang="0">
                  <a:pos x="316" y="429"/>
                </a:cxn>
                <a:cxn ang="0">
                  <a:pos x="317" y="444"/>
                </a:cxn>
                <a:cxn ang="0">
                  <a:pos x="319" y="457"/>
                </a:cxn>
                <a:cxn ang="0">
                  <a:pos x="321" y="467"/>
                </a:cxn>
                <a:cxn ang="0">
                  <a:pos x="322" y="476"/>
                </a:cxn>
                <a:cxn ang="0">
                  <a:pos x="312" y="469"/>
                </a:cxn>
                <a:cxn ang="0">
                  <a:pos x="291" y="456"/>
                </a:cxn>
                <a:cxn ang="0">
                  <a:pos x="262" y="439"/>
                </a:cxn>
                <a:cxn ang="0">
                  <a:pos x="232" y="422"/>
                </a:cxn>
                <a:cxn ang="0">
                  <a:pos x="206" y="411"/>
                </a:cxn>
                <a:cxn ang="0">
                  <a:pos x="188" y="402"/>
                </a:cxn>
                <a:cxn ang="0">
                  <a:pos x="159" y="404"/>
                </a:cxn>
                <a:cxn ang="0">
                  <a:pos x="138" y="411"/>
                </a:cxn>
                <a:cxn ang="0">
                  <a:pos x="121" y="412"/>
                </a:cxn>
                <a:cxn ang="0">
                  <a:pos x="106" y="412"/>
                </a:cxn>
                <a:cxn ang="0">
                  <a:pos x="88" y="406"/>
                </a:cxn>
                <a:cxn ang="0">
                  <a:pos x="60" y="387"/>
                </a:cxn>
                <a:cxn ang="0">
                  <a:pos x="31" y="369"/>
                </a:cxn>
                <a:cxn ang="0">
                  <a:pos x="23" y="372"/>
                </a:cxn>
                <a:cxn ang="0">
                  <a:pos x="16" y="376"/>
                </a:cxn>
                <a:cxn ang="0">
                  <a:pos x="8" y="377"/>
                </a:cxn>
                <a:cxn ang="0">
                  <a:pos x="1" y="381"/>
                </a:cxn>
                <a:cxn ang="0">
                  <a:pos x="6" y="374"/>
                </a:cxn>
                <a:cxn ang="0">
                  <a:pos x="15" y="362"/>
                </a:cxn>
                <a:cxn ang="0">
                  <a:pos x="23" y="354"/>
                </a:cxn>
                <a:cxn ang="0">
                  <a:pos x="31" y="344"/>
                </a:cxn>
                <a:cxn ang="0">
                  <a:pos x="40" y="332"/>
                </a:cxn>
                <a:cxn ang="0">
                  <a:pos x="48" y="324"/>
                </a:cxn>
              </a:cxnLst>
              <a:rect l="0" t="0" r="r" b="b"/>
              <a:pathLst>
                <a:path w="583" h="476">
                  <a:moveTo>
                    <a:pt x="51" y="317"/>
                  </a:moveTo>
                  <a:lnTo>
                    <a:pt x="58" y="306"/>
                  </a:lnTo>
                  <a:lnTo>
                    <a:pt x="63" y="292"/>
                  </a:lnTo>
                  <a:lnTo>
                    <a:pt x="70" y="279"/>
                  </a:lnTo>
                  <a:lnTo>
                    <a:pt x="73" y="267"/>
                  </a:lnTo>
                  <a:lnTo>
                    <a:pt x="80" y="256"/>
                  </a:lnTo>
                  <a:lnTo>
                    <a:pt x="84" y="244"/>
                  </a:lnTo>
                  <a:lnTo>
                    <a:pt x="89" y="232"/>
                  </a:lnTo>
                  <a:lnTo>
                    <a:pt x="96" y="221"/>
                  </a:lnTo>
                  <a:lnTo>
                    <a:pt x="101" y="211"/>
                  </a:lnTo>
                  <a:lnTo>
                    <a:pt x="108" y="197"/>
                  </a:lnTo>
                  <a:lnTo>
                    <a:pt x="113" y="187"/>
                  </a:lnTo>
                  <a:lnTo>
                    <a:pt x="119" y="177"/>
                  </a:lnTo>
                  <a:lnTo>
                    <a:pt x="126" y="165"/>
                  </a:lnTo>
                  <a:lnTo>
                    <a:pt x="133" y="157"/>
                  </a:lnTo>
                  <a:lnTo>
                    <a:pt x="139" y="145"/>
                  </a:lnTo>
                  <a:lnTo>
                    <a:pt x="146" y="137"/>
                  </a:lnTo>
                  <a:lnTo>
                    <a:pt x="153" y="127"/>
                  </a:lnTo>
                  <a:lnTo>
                    <a:pt x="159" y="119"/>
                  </a:lnTo>
                  <a:lnTo>
                    <a:pt x="168" y="109"/>
                  </a:lnTo>
                  <a:lnTo>
                    <a:pt x="176" y="100"/>
                  </a:lnTo>
                  <a:lnTo>
                    <a:pt x="184" y="92"/>
                  </a:lnTo>
                  <a:lnTo>
                    <a:pt x="194" y="85"/>
                  </a:lnTo>
                  <a:lnTo>
                    <a:pt x="204" y="77"/>
                  </a:lnTo>
                  <a:lnTo>
                    <a:pt x="214" y="70"/>
                  </a:lnTo>
                  <a:lnTo>
                    <a:pt x="224" y="64"/>
                  </a:lnTo>
                  <a:lnTo>
                    <a:pt x="234" y="59"/>
                  </a:lnTo>
                  <a:lnTo>
                    <a:pt x="246" y="52"/>
                  </a:lnTo>
                  <a:lnTo>
                    <a:pt x="259" y="47"/>
                  </a:lnTo>
                  <a:lnTo>
                    <a:pt x="272" y="42"/>
                  </a:lnTo>
                  <a:lnTo>
                    <a:pt x="286" y="39"/>
                  </a:lnTo>
                  <a:lnTo>
                    <a:pt x="301" y="34"/>
                  </a:lnTo>
                  <a:lnTo>
                    <a:pt x="314" y="30"/>
                  </a:lnTo>
                  <a:lnTo>
                    <a:pt x="321" y="29"/>
                  </a:lnTo>
                  <a:lnTo>
                    <a:pt x="327" y="27"/>
                  </a:lnTo>
                  <a:lnTo>
                    <a:pt x="334" y="25"/>
                  </a:lnTo>
                  <a:lnTo>
                    <a:pt x="340" y="24"/>
                  </a:lnTo>
                  <a:lnTo>
                    <a:pt x="347" y="22"/>
                  </a:lnTo>
                  <a:lnTo>
                    <a:pt x="354" y="20"/>
                  </a:lnTo>
                  <a:lnTo>
                    <a:pt x="362" y="19"/>
                  </a:lnTo>
                  <a:lnTo>
                    <a:pt x="369" y="17"/>
                  </a:lnTo>
                  <a:lnTo>
                    <a:pt x="375" y="15"/>
                  </a:lnTo>
                  <a:lnTo>
                    <a:pt x="384" y="14"/>
                  </a:lnTo>
                  <a:lnTo>
                    <a:pt x="390" y="12"/>
                  </a:lnTo>
                  <a:lnTo>
                    <a:pt x="395" y="10"/>
                  </a:lnTo>
                  <a:lnTo>
                    <a:pt x="404" y="10"/>
                  </a:lnTo>
                  <a:lnTo>
                    <a:pt x="410" y="9"/>
                  </a:lnTo>
                  <a:lnTo>
                    <a:pt x="417" y="9"/>
                  </a:lnTo>
                  <a:lnTo>
                    <a:pt x="424" y="7"/>
                  </a:lnTo>
                  <a:lnTo>
                    <a:pt x="430" y="5"/>
                  </a:lnTo>
                  <a:lnTo>
                    <a:pt x="437" y="5"/>
                  </a:lnTo>
                  <a:lnTo>
                    <a:pt x="444" y="4"/>
                  </a:lnTo>
                  <a:lnTo>
                    <a:pt x="450" y="4"/>
                  </a:lnTo>
                  <a:lnTo>
                    <a:pt x="457" y="2"/>
                  </a:lnTo>
                  <a:lnTo>
                    <a:pt x="464" y="2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78" y="0"/>
                  </a:lnTo>
                  <a:lnTo>
                    <a:pt x="483" y="0"/>
                  </a:lnTo>
                  <a:lnTo>
                    <a:pt x="488" y="0"/>
                  </a:lnTo>
                  <a:lnTo>
                    <a:pt x="493" y="0"/>
                  </a:lnTo>
                  <a:lnTo>
                    <a:pt x="497" y="0"/>
                  </a:lnTo>
                  <a:lnTo>
                    <a:pt x="502" y="0"/>
                  </a:lnTo>
                  <a:lnTo>
                    <a:pt x="505" y="0"/>
                  </a:lnTo>
                  <a:lnTo>
                    <a:pt x="508" y="2"/>
                  </a:lnTo>
                  <a:lnTo>
                    <a:pt x="512" y="2"/>
                  </a:lnTo>
                  <a:lnTo>
                    <a:pt x="513" y="4"/>
                  </a:lnTo>
                  <a:lnTo>
                    <a:pt x="517" y="5"/>
                  </a:lnTo>
                  <a:lnTo>
                    <a:pt x="520" y="7"/>
                  </a:lnTo>
                  <a:lnTo>
                    <a:pt x="523" y="9"/>
                  </a:lnTo>
                  <a:lnTo>
                    <a:pt x="527" y="9"/>
                  </a:lnTo>
                  <a:lnTo>
                    <a:pt x="530" y="12"/>
                  </a:lnTo>
                  <a:lnTo>
                    <a:pt x="533" y="14"/>
                  </a:lnTo>
                  <a:lnTo>
                    <a:pt x="537" y="17"/>
                  </a:lnTo>
                  <a:lnTo>
                    <a:pt x="540" y="20"/>
                  </a:lnTo>
                  <a:lnTo>
                    <a:pt x="543" y="22"/>
                  </a:lnTo>
                  <a:lnTo>
                    <a:pt x="547" y="25"/>
                  </a:lnTo>
                  <a:lnTo>
                    <a:pt x="550" y="27"/>
                  </a:lnTo>
                  <a:lnTo>
                    <a:pt x="552" y="30"/>
                  </a:lnTo>
                  <a:lnTo>
                    <a:pt x="555" y="35"/>
                  </a:lnTo>
                  <a:lnTo>
                    <a:pt x="557" y="39"/>
                  </a:lnTo>
                  <a:lnTo>
                    <a:pt x="560" y="42"/>
                  </a:lnTo>
                  <a:lnTo>
                    <a:pt x="562" y="45"/>
                  </a:lnTo>
                  <a:lnTo>
                    <a:pt x="565" y="49"/>
                  </a:lnTo>
                  <a:lnTo>
                    <a:pt x="567" y="54"/>
                  </a:lnTo>
                  <a:lnTo>
                    <a:pt x="570" y="57"/>
                  </a:lnTo>
                  <a:lnTo>
                    <a:pt x="572" y="60"/>
                  </a:lnTo>
                  <a:lnTo>
                    <a:pt x="573" y="65"/>
                  </a:lnTo>
                  <a:lnTo>
                    <a:pt x="575" y="69"/>
                  </a:lnTo>
                  <a:lnTo>
                    <a:pt x="577" y="74"/>
                  </a:lnTo>
                  <a:lnTo>
                    <a:pt x="578" y="77"/>
                  </a:lnTo>
                  <a:lnTo>
                    <a:pt x="580" y="80"/>
                  </a:lnTo>
                  <a:lnTo>
                    <a:pt x="582" y="85"/>
                  </a:lnTo>
                  <a:lnTo>
                    <a:pt x="582" y="90"/>
                  </a:lnTo>
                  <a:lnTo>
                    <a:pt x="583" y="94"/>
                  </a:lnTo>
                  <a:lnTo>
                    <a:pt x="583" y="97"/>
                  </a:lnTo>
                  <a:lnTo>
                    <a:pt x="583" y="102"/>
                  </a:lnTo>
                  <a:lnTo>
                    <a:pt x="583" y="110"/>
                  </a:lnTo>
                  <a:lnTo>
                    <a:pt x="582" y="120"/>
                  </a:lnTo>
                  <a:lnTo>
                    <a:pt x="582" y="127"/>
                  </a:lnTo>
                  <a:lnTo>
                    <a:pt x="580" y="137"/>
                  </a:lnTo>
                  <a:lnTo>
                    <a:pt x="577" y="144"/>
                  </a:lnTo>
                  <a:lnTo>
                    <a:pt x="575" y="150"/>
                  </a:lnTo>
                  <a:lnTo>
                    <a:pt x="572" y="159"/>
                  </a:lnTo>
                  <a:lnTo>
                    <a:pt x="568" y="164"/>
                  </a:lnTo>
                  <a:lnTo>
                    <a:pt x="563" y="170"/>
                  </a:lnTo>
                  <a:lnTo>
                    <a:pt x="560" y="177"/>
                  </a:lnTo>
                  <a:lnTo>
                    <a:pt x="557" y="182"/>
                  </a:lnTo>
                  <a:lnTo>
                    <a:pt x="552" y="187"/>
                  </a:lnTo>
                  <a:lnTo>
                    <a:pt x="545" y="192"/>
                  </a:lnTo>
                  <a:lnTo>
                    <a:pt x="540" y="196"/>
                  </a:lnTo>
                  <a:lnTo>
                    <a:pt x="533" y="201"/>
                  </a:lnTo>
                  <a:lnTo>
                    <a:pt x="527" y="206"/>
                  </a:lnTo>
                  <a:lnTo>
                    <a:pt x="520" y="211"/>
                  </a:lnTo>
                  <a:lnTo>
                    <a:pt x="513" y="212"/>
                  </a:lnTo>
                  <a:lnTo>
                    <a:pt x="505" y="216"/>
                  </a:lnTo>
                  <a:lnTo>
                    <a:pt x="498" y="221"/>
                  </a:lnTo>
                  <a:lnTo>
                    <a:pt x="490" y="224"/>
                  </a:lnTo>
                  <a:lnTo>
                    <a:pt x="482" y="227"/>
                  </a:lnTo>
                  <a:lnTo>
                    <a:pt x="475" y="229"/>
                  </a:lnTo>
                  <a:lnTo>
                    <a:pt x="467" y="231"/>
                  </a:lnTo>
                  <a:lnTo>
                    <a:pt x="459" y="234"/>
                  </a:lnTo>
                  <a:lnTo>
                    <a:pt x="450" y="237"/>
                  </a:lnTo>
                  <a:lnTo>
                    <a:pt x="440" y="239"/>
                  </a:lnTo>
                  <a:lnTo>
                    <a:pt x="432" y="242"/>
                  </a:lnTo>
                  <a:lnTo>
                    <a:pt x="422" y="244"/>
                  </a:lnTo>
                  <a:lnTo>
                    <a:pt x="414" y="246"/>
                  </a:lnTo>
                  <a:lnTo>
                    <a:pt x="404" y="249"/>
                  </a:lnTo>
                  <a:lnTo>
                    <a:pt x="395" y="251"/>
                  </a:lnTo>
                  <a:lnTo>
                    <a:pt x="395" y="252"/>
                  </a:lnTo>
                  <a:lnTo>
                    <a:pt x="394" y="252"/>
                  </a:lnTo>
                  <a:lnTo>
                    <a:pt x="390" y="256"/>
                  </a:lnTo>
                  <a:lnTo>
                    <a:pt x="389" y="257"/>
                  </a:lnTo>
                  <a:lnTo>
                    <a:pt x="387" y="261"/>
                  </a:lnTo>
                  <a:lnTo>
                    <a:pt x="384" y="262"/>
                  </a:lnTo>
                  <a:lnTo>
                    <a:pt x="380" y="267"/>
                  </a:lnTo>
                  <a:lnTo>
                    <a:pt x="377" y="271"/>
                  </a:lnTo>
                  <a:lnTo>
                    <a:pt x="374" y="276"/>
                  </a:lnTo>
                  <a:lnTo>
                    <a:pt x="370" y="279"/>
                  </a:lnTo>
                  <a:lnTo>
                    <a:pt x="367" y="284"/>
                  </a:lnTo>
                  <a:lnTo>
                    <a:pt x="364" y="291"/>
                  </a:lnTo>
                  <a:lnTo>
                    <a:pt x="360" y="294"/>
                  </a:lnTo>
                  <a:lnTo>
                    <a:pt x="357" y="301"/>
                  </a:lnTo>
                  <a:lnTo>
                    <a:pt x="354" y="307"/>
                  </a:lnTo>
                  <a:lnTo>
                    <a:pt x="350" y="312"/>
                  </a:lnTo>
                  <a:lnTo>
                    <a:pt x="347" y="319"/>
                  </a:lnTo>
                  <a:lnTo>
                    <a:pt x="344" y="326"/>
                  </a:lnTo>
                  <a:lnTo>
                    <a:pt x="340" y="331"/>
                  </a:lnTo>
                  <a:lnTo>
                    <a:pt x="337" y="337"/>
                  </a:lnTo>
                  <a:lnTo>
                    <a:pt x="334" y="344"/>
                  </a:lnTo>
                  <a:lnTo>
                    <a:pt x="331" y="349"/>
                  </a:lnTo>
                  <a:lnTo>
                    <a:pt x="327" y="356"/>
                  </a:lnTo>
                  <a:lnTo>
                    <a:pt x="326" y="361"/>
                  </a:lnTo>
                  <a:lnTo>
                    <a:pt x="322" y="366"/>
                  </a:lnTo>
                  <a:lnTo>
                    <a:pt x="321" y="372"/>
                  </a:lnTo>
                  <a:lnTo>
                    <a:pt x="319" y="377"/>
                  </a:lnTo>
                  <a:lnTo>
                    <a:pt x="317" y="382"/>
                  </a:lnTo>
                  <a:lnTo>
                    <a:pt x="316" y="389"/>
                  </a:lnTo>
                  <a:lnTo>
                    <a:pt x="314" y="394"/>
                  </a:lnTo>
                  <a:lnTo>
                    <a:pt x="314" y="397"/>
                  </a:lnTo>
                  <a:lnTo>
                    <a:pt x="314" y="401"/>
                  </a:lnTo>
                  <a:lnTo>
                    <a:pt x="314" y="404"/>
                  </a:lnTo>
                  <a:lnTo>
                    <a:pt x="314" y="407"/>
                  </a:lnTo>
                  <a:lnTo>
                    <a:pt x="314" y="411"/>
                  </a:lnTo>
                  <a:lnTo>
                    <a:pt x="314" y="412"/>
                  </a:lnTo>
                  <a:lnTo>
                    <a:pt x="314" y="416"/>
                  </a:lnTo>
                  <a:lnTo>
                    <a:pt x="314" y="419"/>
                  </a:lnTo>
                  <a:lnTo>
                    <a:pt x="316" y="422"/>
                  </a:lnTo>
                  <a:lnTo>
                    <a:pt x="316" y="426"/>
                  </a:lnTo>
                  <a:lnTo>
                    <a:pt x="316" y="429"/>
                  </a:lnTo>
                  <a:lnTo>
                    <a:pt x="316" y="431"/>
                  </a:lnTo>
                  <a:lnTo>
                    <a:pt x="316" y="434"/>
                  </a:lnTo>
                  <a:lnTo>
                    <a:pt x="317" y="437"/>
                  </a:lnTo>
                  <a:lnTo>
                    <a:pt x="317" y="441"/>
                  </a:lnTo>
                  <a:lnTo>
                    <a:pt x="317" y="444"/>
                  </a:lnTo>
                  <a:lnTo>
                    <a:pt x="317" y="446"/>
                  </a:lnTo>
                  <a:lnTo>
                    <a:pt x="317" y="447"/>
                  </a:lnTo>
                  <a:lnTo>
                    <a:pt x="319" y="451"/>
                  </a:lnTo>
                  <a:lnTo>
                    <a:pt x="319" y="454"/>
                  </a:lnTo>
                  <a:lnTo>
                    <a:pt x="319" y="457"/>
                  </a:lnTo>
                  <a:lnTo>
                    <a:pt x="319" y="459"/>
                  </a:lnTo>
                  <a:lnTo>
                    <a:pt x="321" y="462"/>
                  </a:lnTo>
                  <a:lnTo>
                    <a:pt x="321" y="462"/>
                  </a:lnTo>
                  <a:lnTo>
                    <a:pt x="321" y="466"/>
                  </a:lnTo>
                  <a:lnTo>
                    <a:pt x="321" y="467"/>
                  </a:lnTo>
                  <a:lnTo>
                    <a:pt x="321" y="469"/>
                  </a:lnTo>
                  <a:lnTo>
                    <a:pt x="322" y="471"/>
                  </a:lnTo>
                  <a:lnTo>
                    <a:pt x="322" y="472"/>
                  </a:lnTo>
                  <a:lnTo>
                    <a:pt x="322" y="474"/>
                  </a:lnTo>
                  <a:lnTo>
                    <a:pt x="322" y="476"/>
                  </a:lnTo>
                  <a:lnTo>
                    <a:pt x="321" y="474"/>
                  </a:lnTo>
                  <a:lnTo>
                    <a:pt x="319" y="474"/>
                  </a:lnTo>
                  <a:lnTo>
                    <a:pt x="317" y="472"/>
                  </a:lnTo>
                  <a:lnTo>
                    <a:pt x="314" y="471"/>
                  </a:lnTo>
                  <a:lnTo>
                    <a:pt x="312" y="469"/>
                  </a:lnTo>
                  <a:lnTo>
                    <a:pt x="309" y="466"/>
                  </a:lnTo>
                  <a:lnTo>
                    <a:pt x="306" y="464"/>
                  </a:lnTo>
                  <a:lnTo>
                    <a:pt x="301" y="462"/>
                  </a:lnTo>
                  <a:lnTo>
                    <a:pt x="296" y="459"/>
                  </a:lnTo>
                  <a:lnTo>
                    <a:pt x="291" y="456"/>
                  </a:lnTo>
                  <a:lnTo>
                    <a:pt x="286" y="452"/>
                  </a:lnTo>
                  <a:lnTo>
                    <a:pt x="279" y="449"/>
                  </a:lnTo>
                  <a:lnTo>
                    <a:pt x="274" y="446"/>
                  </a:lnTo>
                  <a:lnTo>
                    <a:pt x="267" y="442"/>
                  </a:lnTo>
                  <a:lnTo>
                    <a:pt x="262" y="439"/>
                  </a:lnTo>
                  <a:lnTo>
                    <a:pt x="256" y="436"/>
                  </a:lnTo>
                  <a:lnTo>
                    <a:pt x="249" y="432"/>
                  </a:lnTo>
                  <a:lnTo>
                    <a:pt x="244" y="429"/>
                  </a:lnTo>
                  <a:lnTo>
                    <a:pt x="237" y="426"/>
                  </a:lnTo>
                  <a:lnTo>
                    <a:pt x="232" y="422"/>
                  </a:lnTo>
                  <a:lnTo>
                    <a:pt x="227" y="419"/>
                  </a:lnTo>
                  <a:lnTo>
                    <a:pt x="222" y="416"/>
                  </a:lnTo>
                  <a:lnTo>
                    <a:pt x="216" y="414"/>
                  </a:lnTo>
                  <a:lnTo>
                    <a:pt x="211" y="412"/>
                  </a:lnTo>
                  <a:lnTo>
                    <a:pt x="206" y="411"/>
                  </a:lnTo>
                  <a:lnTo>
                    <a:pt x="203" y="407"/>
                  </a:lnTo>
                  <a:lnTo>
                    <a:pt x="198" y="406"/>
                  </a:lnTo>
                  <a:lnTo>
                    <a:pt x="194" y="404"/>
                  </a:lnTo>
                  <a:lnTo>
                    <a:pt x="191" y="404"/>
                  </a:lnTo>
                  <a:lnTo>
                    <a:pt x="188" y="402"/>
                  </a:lnTo>
                  <a:lnTo>
                    <a:pt x="186" y="402"/>
                  </a:lnTo>
                  <a:lnTo>
                    <a:pt x="178" y="402"/>
                  </a:lnTo>
                  <a:lnTo>
                    <a:pt x="171" y="404"/>
                  </a:lnTo>
                  <a:lnTo>
                    <a:pt x="164" y="404"/>
                  </a:lnTo>
                  <a:lnTo>
                    <a:pt x="159" y="404"/>
                  </a:lnTo>
                  <a:lnTo>
                    <a:pt x="153" y="406"/>
                  </a:lnTo>
                  <a:lnTo>
                    <a:pt x="149" y="407"/>
                  </a:lnTo>
                  <a:lnTo>
                    <a:pt x="144" y="407"/>
                  </a:lnTo>
                  <a:lnTo>
                    <a:pt x="141" y="409"/>
                  </a:lnTo>
                  <a:lnTo>
                    <a:pt x="138" y="411"/>
                  </a:lnTo>
                  <a:lnTo>
                    <a:pt x="133" y="411"/>
                  </a:lnTo>
                  <a:lnTo>
                    <a:pt x="129" y="412"/>
                  </a:lnTo>
                  <a:lnTo>
                    <a:pt x="128" y="412"/>
                  </a:lnTo>
                  <a:lnTo>
                    <a:pt x="124" y="412"/>
                  </a:lnTo>
                  <a:lnTo>
                    <a:pt x="121" y="412"/>
                  </a:lnTo>
                  <a:lnTo>
                    <a:pt x="118" y="414"/>
                  </a:lnTo>
                  <a:lnTo>
                    <a:pt x="114" y="414"/>
                  </a:lnTo>
                  <a:lnTo>
                    <a:pt x="113" y="414"/>
                  </a:lnTo>
                  <a:lnTo>
                    <a:pt x="109" y="414"/>
                  </a:lnTo>
                  <a:lnTo>
                    <a:pt x="106" y="412"/>
                  </a:lnTo>
                  <a:lnTo>
                    <a:pt x="103" y="412"/>
                  </a:lnTo>
                  <a:lnTo>
                    <a:pt x="99" y="412"/>
                  </a:lnTo>
                  <a:lnTo>
                    <a:pt x="96" y="411"/>
                  </a:lnTo>
                  <a:lnTo>
                    <a:pt x="91" y="409"/>
                  </a:lnTo>
                  <a:lnTo>
                    <a:pt x="88" y="406"/>
                  </a:lnTo>
                  <a:lnTo>
                    <a:pt x="83" y="402"/>
                  </a:lnTo>
                  <a:lnTo>
                    <a:pt x="76" y="399"/>
                  </a:lnTo>
                  <a:lnTo>
                    <a:pt x="71" y="396"/>
                  </a:lnTo>
                  <a:lnTo>
                    <a:pt x="66" y="392"/>
                  </a:lnTo>
                  <a:lnTo>
                    <a:pt x="60" y="387"/>
                  </a:lnTo>
                  <a:lnTo>
                    <a:pt x="53" y="381"/>
                  </a:lnTo>
                  <a:lnTo>
                    <a:pt x="45" y="376"/>
                  </a:lnTo>
                  <a:lnTo>
                    <a:pt x="35" y="367"/>
                  </a:lnTo>
                  <a:lnTo>
                    <a:pt x="33" y="369"/>
                  </a:lnTo>
                  <a:lnTo>
                    <a:pt x="31" y="369"/>
                  </a:lnTo>
                  <a:lnTo>
                    <a:pt x="30" y="371"/>
                  </a:lnTo>
                  <a:lnTo>
                    <a:pt x="28" y="371"/>
                  </a:lnTo>
                  <a:lnTo>
                    <a:pt x="26" y="371"/>
                  </a:lnTo>
                  <a:lnTo>
                    <a:pt x="25" y="372"/>
                  </a:lnTo>
                  <a:lnTo>
                    <a:pt x="23" y="372"/>
                  </a:lnTo>
                  <a:lnTo>
                    <a:pt x="21" y="374"/>
                  </a:lnTo>
                  <a:lnTo>
                    <a:pt x="20" y="374"/>
                  </a:lnTo>
                  <a:lnTo>
                    <a:pt x="18" y="374"/>
                  </a:lnTo>
                  <a:lnTo>
                    <a:pt x="18" y="376"/>
                  </a:lnTo>
                  <a:lnTo>
                    <a:pt x="16" y="376"/>
                  </a:lnTo>
                  <a:lnTo>
                    <a:pt x="15" y="376"/>
                  </a:lnTo>
                  <a:lnTo>
                    <a:pt x="13" y="377"/>
                  </a:lnTo>
                  <a:lnTo>
                    <a:pt x="11" y="377"/>
                  </a:lnTo>
                  <a:lnTo>
                    <a:pt x="10" y="377"/>
                  </a:lnTo>
                  <a:lnTo>
                    <a:pt x="8" y="377"/>
                  </a:lnTo>
                  <a:lnTo>
                    <a:pt x="6" y="377"/>
                  </a:lnTo>
                  <a:lnTo>
                    <a:pt x="5" y="379"/>
                  </a:lnTo>
                  <a:lnTo>
                    <a:pt x="3" y="379"/>
                  </a:lnTo>
                  <a:lnTo>
                    <a:pt x="1" y="379"/>
                  </a:lnTo>
                  <a:lnTo>
                    <a:pt x="1" y="381"/>
                  </a:lnTo>
                  <a:lnTo>
                    <a:pt x="0" y="381"/>
                  </a:lnTo>
                  <a:lnTo>
                    <a:pt x="1" y="379"/>
                  </a:lnTo>
                  <a:lnTo>
                    <a:pt x="3" y="377"/>
                  </a:lnTo>
                  <a:lnTo>
                    <a:pt x="5" y="376"/>
                  </a:lnTo>
                  <a:lnTo>
                    <a:pt x="6" y="374"/>
                  </a:lnTo>
                  <a:lnTo>
                    <a:pt x="8" y="371"/>
                  </a:lnTo>
                  <a:lnTo>
                    <a:pt x="10" y="369"/>
                  </a:lnTo>
                  <a:lnTo>
                    <a:pt x="11" y="367"/>
                  </a:lnTo>
                  <a:lnTo>
                    <a:pt x="13" y="364"/>
                  </a:lnTo>
                  <a:lnTo>
                    <a:pt x="15" y="362"/>
                  </a:lnTo>
                  <a:lnTo>
                    <a:pt x="16" y="361"/>
                  </a:lnTo>
                  <a:lnTo>
                    <a:pt x="18" y="359"/>
                  </a:lnTo>
                  <a:lnTo>
                    <a:pt x="20" y="357"/>
                  </a:lnTo>
                  <a:lnTo>
                    <a:pt x="21" y="356"/>
                  </a:lnTo>
                  <a:lnTo>
                    <a:pt x="23" y="354"/>
                  </a:lnTo>
                  <a:lnTo>
                    <a:pt x="25" y="351"/>
                  </a:lnTo>
                  <a:lnTo>
                    <a:pt x="26" y="349"/>
                  </a:lnTo>
                  <a:lnTo>
                    <a:pt x="28" y="347"/>
                  </a:lnTo>
                  <a:lnTo>
                    <a:pt x="30" y="344"/>
                  </a:lnTo>
                  <a:lnTo>
                    <a:pt x="31" y="344"/>
                  </a:lnTo>
                  <a:lnTo>
                    <a:pt x="33" y="342"/>
                  </a:lnTo>
                  <a:lnTo>
                    <a:pt x="35" y="339"/>
                  </a:lnTo>
                  <a:lnTo>
                    <a:pt x="36" y="337"/>
                  </a:lnTo>
                  <a:lnTo>
                    <a:pt x="38" y="336"/>
                  </a:lnTo>
                  <a:lnTo>
                    <a:pt x="40" y="332"/>
                  </a:lnTo>
                  <a:lnTo>
                    <a:pt x="41" y="331"/>
                  </a:lnTo>
                  <a:lnTo>
                    <a:pt x="43" y="329"/>
                  </a:lnTo>
                  <a:lnTo>
                    <a:pt x="45" y="327"/>
                  </a:lnTo>
                  <a:lnTo>
                    <a:pt x="46" y="326"/>
                  </a:lnTo>
                  <a:lnTo>
                    <a:pt x="48" y="324"/>
                  </a:lnTo>
                  <a:lnTo>
                    <a:pt x="50" y="322"/>
                  </a:lnTo>
                  <a:lnTo>
                    <a:pt x="50" y="319"/>
                  </a:lnTo>
                  <a:lnTo>
                    <a:pt x="51" y="317"/>
                  </a:lnTo>
                  <a:close/>
                </a:path>
              </a:pathLst>
            </a:custGeom>
            <a:solidFill>
              <a:srgbClr val="2143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68" name="Freeform 164"/>
            <p:cNvSpPr>
              <a:spLocks/>
            </p:cNvSpPr>
            <p:nvPr/>
          </p:nvSpPr>
          <p:spPr bwMode="auto">
            <a:xfrm>
              <a:off x="3159" y="1690"/>
              <a:ext cx="574" cy="457"/>
            </a:xfrm>
            <a:custGeom>
              <a:avLst/>
              <a:gdLst/>
              <a:ahLst/>
              <a:cxnLst>
                <a:cxn ang="0">
                  <a:pos x="80" y="255"/>
                </a:cxn>
                <a:cxn ang="0">
                  <a:pos x="106" y="204"/>
                </a:cxn>
                <a:cxn ang="0">
                  <a:pos x="133" y="155"/>
                </a:cxn>
                <a:cxn ang="0">
                  <a:pos x="165" y="113"/>
                </a:cxn>
                <a:cxn ang="0">
                  <a:pos x="204" y="80"/>
                </a:cxn>
                <a:cxn ang="0">
                  <a:pos x="254" y="52"/>
                </a:cxn>
                <a:cxn ang="0">
                  <a:pos x="303" y="37"/>
                </a:cxn>
                <a:cxn ang="0">
                  <a:pos x="332" y="27"/>
                </a:cxn>
                <a:cxn ang="0">
                  <a:pos x="366" y="18"/>
                </a:cxn>
                <a:cxn ang="0">
                  <a:pos x="397" y="12"/>
                </a:cxn>
                <a:cxn ang="0">
                  <a:pos x="429" y="5"/>
                </a:cxn>
                <a:cxn ang="0">
                  <a:pos x="456" y="0"/>
                </a:cxn>
                <a:cxn ang="0">
                  <a:pos x="477" y="0"/>
                </a:cxn>
                <a:cxn ang="0">
                  <a:pos x="495" y="3"/>
                </a:cxn>
                <a:cxn ang="0">
                  <a:pos x="515" y="12"/>
                </a:cxn>
                <a:cxn ang="0">
                  <a:pos x="535" y="22"/>
                </a:cxn>
                <a:cxn ang="0">
                  <a:pos x="552" y="37"/>
                </a:cxn>
                <a:cxn ang="0">
                  <a:pos x="565" y="55"/>
                </a:cxn>
                <a:cxn ang="0">
                  <a:pos x="572" y="77"/>
                </a:cxn>
                <a:cxn ang="0">
                  <a:pos x="570" y="110"/>
                </a:cxn>
                <a:cxn ang="0">
                  <a:pos x="559" y="143"/>
                </a:cxn>
                <a:cxn ang="0">
                  <a:pos x="537" y="167"/>
                </a:cxn>
                <a:cxn ang="0">
                  <a:pos x="505" y="187"/>
                </a:cxn>
                <a:cxn ang="0">
                  <a:pos x="469" y="202"/>
                </a:cxn>
                <a:cxn ang="0">
                  <a:pos x="427" y="215"/>
                </a:cxn>
                <a:cxn ang="0">
                  <a:pos x="389" y="227"/>
                </a:cxn>
                <a:cxn ang="0">
                  <a:pos x="376" y="239"/>
                </a:cxn>
                <a:cxn ang="0">
                  <a:pos x="356" y="260"/>
                </a:cxn>
                <a:cxn ang="0">
                  <a:pos x="336" y="287"/>
                </a:cxn>
                <a:cxn ang="0">
                  <a:pos x="318" y="317"/>
                </a:cxn>
                <a:cxn ang="0">
                  <a:pos x="304" y="349"/>
                </a:cxn>
                <a:cxn ang="0">
                  <a:pos x="298" y="379"/>
                </a:cxn>
                <a:cxn ang="0">
                  <a:pos x="298" y="395"/>
                </a:cxn>
                <a:cxn ang="0">
                  <a:pos x="299" y="410"/>
                </a:cxn>
                <a:cxn ang="0">
                  <a:pos x="301" y="425"/>
                </a:cxn>
                <a:cxn ang="0">
                  <a:pos x="303" y="439"/>
                </a:cxn>
                <a:cxn ang="0">
                  <a:pos x="304" y="450"/>
                </a:cxn>
                <a:cxn ang="0">
                  <a:pos x="304" y="457"/>
                </a:cxn>
                <a:cxn ang="0">
                  <a:pos x="294" y="450"/>
                </a:cxn>
                <a:cxn ang="0">
                  <a:pos x="274" y="439"/>
                </a:cxn>
                <a:cxn ang="0">
                  <a:pos x="249" y="425"/>
                </a:cxn>
                <a:cxn ang="0">
                  <a:pos x="223" y="410"/>
                </a:cxn>
                <a:cxn ang="0">
                  <a:pos x="198" y="400"/>
                </a:cxn>
                <a:cxn ang="0">
                  <a:pos x="181" y="394"/>
                </a:cxn>
                <a:cxn ang="0">
                  <a:pos x="153" y="395"/>
                </a:cxn>
                <a:cxn ang="0">
                  <a:pos x="133" y="400"/>
                </a:cxn>
                <a:cxn ang="0">
                  <a:pos x="116" y="402"/>
                </a:cxn>
                <a:cxn ang="0">
                  <a:pos x="101" y="402"/>
                </a:cxn>
                <a:cxn ang="0">
                  <a:pos x="83" y="397"/>
                </a:cxn>
                <a:cxn ang="0">
                  <a:pos x="58" y="379"/>
                </a:cxn>
                <a:cxn ang="0">
                  <a:pos x="32" y="364"/>
                </a:cxn>
                <a:cxn ang="0">
                  <a:pos x="23" y="365"/>
                </a:cxn>
                <a:cxn ang="0">
                  <a:pos x="15" y="365"/>
                </a:cxn>
                <a:cxn ang="0">
                  <a:pos x="7" y="367"/>
                </a:cxn>
                <a:cxn ang="0">
                  <a:pos x="3" y="365"/>
                </a:cxn>
                <a:cxn ang="0">
                  <a:pos x="12" y="355"/>
                </a:cxn>
                <a:cxn ang="0">
                  <a:pos x="22" y="345"/>
                </a:cxn>
                <a:cxn ang="0">
                  <a:pos x="32" y="334"/>
                </a:cxn>
                <a:cxn ang="0">
                  <a:pos x="42" y="324"/>
                </a:cxn>
                <a:cxn ang="0">
                  <a:pos x="50" y="312"/>
                </a:cxn>
                <a:cxn ang="0">
                  <a:pos x="60" y="300"/>
                </a:cxn>
              </a:cxnLst>
              <a:rect l="0" t="0" r="r" b="b"/>
              <a:pathLst>
                <a:path w="574" h="457">
                  <a:moveTo>
                    <a:pt x="62" y="299"/>
                  </a:moveTo>
                  <a:lnTo>
                    <a:pt x="65" y="289"/>
                  </a:lnTo>
                  <a:lnTo>
                    <a:pt x="70" y="277"/>
                  </a:lnTo>
                  <a:lnTo>
                    <a:pt x="75" y="265"/>
                  </a:lnTo>
                  <a:lnTo>
                    <a:pt x="80" y="255"/>
                  </a:lnTo>
                  <a:lnTo>
                    <a:pt x="85" y="245"/>
                  </a:lnTo>
                  <a:lnTo>
                    <a:pt x="90" y="234"/>
                  </a:lnTo>
                  <a:lnTo>
                    <a:pt x="95" y="224"/>
                  </a:lnTo>
                  <a:lnTo>
                    <a:pt x="101" y="214"/>
                  </a:lnTo>
                  <a:lnTo>
                    <a:pt x="106" y="204"/>
                  </a:lnTo>
                  <a:lnTo>
                    <a:pt x="111" y="194"/>
                  </a:lnTo>
                  <a:lnTo>
                    <a:pt x="116" y="184"/>
                  </a:lnTo>
                  <a:lnTo>
                    <a:pt x="121" y="175"/>
                  </a:lnTo>
                  <a:lnTo>
                    <a:pt x="128" y="165"/>
                  </a:lnTo>
                  <a:lnTo>
                    <a:pt x="133" y="155"/>
                  </a:lnTo>
                  <a:lnTo>
                    <a:pt x="140" y="148"/>
                  </a:lnTo>
                  <a:lnTo>
                    <a:pt x="145" y="138"/>
                  </a:lnTo>
                  <a:lnTo>
                    <a:pt x="150" y="130"/>
                  </a:lnTo>
                  <a:lnTo>
                    <a:pt x="158" y="122"/>
                  </a:lnTo>
                  <a:lnTo>
                    <a:pt x="165" y="113"/>
                  </a:lnTo>
                  <a:lnTo>
                    <a:pt x="171" y="107"/>
                  </a:lnTo>
                  <a:lnTo>
                    <a:pt x="180" y="98"/>
                  </a:lnTo>
                  <a:lnTo>
                    <a:pt x="188" y="92"/>
                  </a:lnTo>
                  <a:lnTo>
                    <a:pt x="196" y="85"/>
                  </a:lnTo>
                  <a:lnTo>
                    <a:pt x="204" y="80"/>
                  </a:lnTo>
                  <a:lnTo>
                    <a:pt x="214" y="73"/>
                  </a:lnTo>
                  <a:lnTo>
                    <a:pt x="224" y="67"/>
                  </a:lnTo>
                  <a:lnTo>
                    <a:pt x="233" y="62"/>
                  </a:lnTo>
                  <a:lnTo>
                    <a:pt x="243" y="57"/>
                  </a:lnTo>
                  <a:lnTo>
                    <a:pt x="254" y="52"/>
                  </a:lnTo>
                  <a:lnTo>
                    <a:pt x="266" y="47"/>
                  </a:lnTo>
                  <a:lnTo>
                    <a:pt x="278" y="45"/>
                  </a:lnTo>
                  <a:lnTo>
                    <a:pt x="291" y="40"/>
                  </a:lnTo>
                  <a:lnTo>
                    <a:pt x="298" y="38"/>
                  </a:lnTo>
                  <a:lnTo>
                    <a:pt x="303" y="37"/>
                  </a:lnTo>
                  <a:lnTo>
                    <a:pt x="308" y="33"/>
                  </a:lnTo>
                  <a:lnTo>
                    <a:pt x="314" y="32"/>
                  </a:lnTo>
                  <a:lnTo>
                    <a:pt x="321" y="30"/>
                  </a:lnTo>
                  <a:lnTo>
                    <a:pt x="328" y="30"/>
                  </a:lnTo>
                  <a:lnTo>
                    <a:pt x="332" y="27"/>
                  </a:lnTo>
                  <a:lnTo>
                    <a:pt x="339" y="25"/>
                  </a:lnTo>
                  <a:lnTo>
                    <a:pt x="346" y="23"/>
                  </a:lnTo>
                  <a:lnTo>
                    <a:pt x="352" y="22"/>
                  </a:lnTo>
                  <a:lnTo>
                    <a:pt x="359" y="20"/>
                  </a:lnTo>
                  <a:lnTo>
                    <a:pt x="366" y="18"/>
                  </a:lnTo>
                  <a:lnTo>
                    <a:pt x="372" y="15"/>
                  </a:lnTo>
                  <a:lnTo>
                    <a:pt x="379" y="13"/>
                  </a:lnTo>
                  <a:lnTo>
                    <a:pt x="386" y="13"/>
                  </a:lnTo>
                  <a:lnTo>
                    <a:pt x="391" y="12"/>
                  </a:lnTo>
                  <a:lnTo>
                    <a:pt x="397" y="12"/>
                  </a:lnTo>
                  <a:lnTo>
                    <a:pt x="404" y="10"/>
                  </a:lnTo>
                  <a:lnTo>
                    <a:pt x="411" y="8"/>
                  </a:lnTo>
                  <a:lnTo>
                    <a:pt x="416" y="7"/>
                  </a:lnTo>
                  <a:lnTo>
                    <a:pt x="422" y="5"/>
                  </a:lnTo>
                  <a:lnTo>
                    <a:pt x="429" y="5"/>
                  </a:lnTo>
                  <a:lnTo>
                    <a:pt x="434" y="3"/>
                  </a:lnTo>
                  <a:lnTo>
                    <a:pt x="441" y="3"/>
                  </a:lnTo>
                  <a:lnTo>
                    <a:pt x="446" y="2"/>
                  </a:lnTo>
                  <a:lnTo>
                    <a:pt x="451" y="2"/>
                  </a:lnTo>
                  <a:lnTo>
                    <a:pt x="456" y="0"/>
                  </a:lnTo>
                  <a:lnTo>
                    <a:pt x="460" y="0"/>
                  </a:lnTo>
                  <a:lnTo>
                    <a:pt x="465" y="0"/>
                  </a:lnTo>
                  <a:lnTo>
                    <a:pt x="469" y="0"/>
                  </a:lnTo>
                  <a:lnTo>
                    <a:pt x="472" y="0"/>
                  </a:lnTo>
                  <a:lnTo>
                    <a:pt x="477" y="0"/>
                  </a:lnTo>
                  <a:lnTo>
                    <a:pt x="480" y="0"/>
                  </a:lnTo>
                  <a:lnTo>
                    <a:pt x="484" y="2"/>
                  </a:lnTo>
                  <a:lnTo>
                    <a:pt x="487" y="2"/>
                  </a:lnTo>
                  <a:lnTo>
                    <a:pt x="490" y="3"/>
                  </a:lnTo>
                  <a:lnTo>
                    <a:pt x="495" y="3"/>
                  </a:lnTo>
                  <a:lnTo>
                    <a:pt x="499" y="5"/>
                  </a:lnTo>
                  <a:lnTo>
                    <a:pt x="504" y="7"/>
                  </a:lnTo>
                  <a:lnTo>
                    <a:pt x="507" y="8"/>
                  </a:lnTo>
                  <a:lnTo>
                    <a:pt x="510" y="10"/>
                  </a:lnTo>
                  <a:lnTo>
                    <a:pt x="515" y="12"/>
                  </a:lnTo>
                  <a:lnTo>
                    <a:pt x="519" y="13"/>
                  </a:lnTo>
                  <a:lnTo>
                    <a:pt x="524" y="13"/>
                  </a:lnTo>
                  <a:lnTo>
                    <a:pt x="527" y="17"/>
                  </a:lnTo>
                  <a:lnTo>
                    <a:pt x="532" y="18"/>
                  </a:lnTo>
                  <a:lnTo>
                    <a:pt x="535" y="22"/>
                  </a:lnTo>
                  <a:lnTo>
                    <a:pt x="539" y="25"/>
                  </a:lnTo>
                  <a:lnTo>
                    <a:pt x="544" y="28"/>
                  </a:lnTo>
                  <a:lnTo>
                    <a:pt x="547" y="30"/>
                  </a:lnTo>
                  <a:lnTo>
                    <a:pt x="549" y="33"/>
                  </a:lnTo>
                  <a:lnTo>
                    <a:pt x="552" y="37"/>
                  </a:lnTo>
                  <a:lnTo>
                    <a:pt x="555" y="40"/>
                  </a:lnTo>
                  <a:lnTo>
                    <a:pt x="557" y="43"/>
                  </a:lnTo>
                  <a:lnTo>
                    <a:pt x="560" y="47"/>
                  </a:lnTo>
                  <a:lnTo>
                    <a:pt x="564" y="50"/>
                  </a:lnTo>
                  <a:lnTo>
                    <a:pt x="565" y="55"/>
                  </a:lnTo>
                  <a:lnTo>
                    <a:pt x="567" y="58"/>
                  </a:lnTo>
                  <a:lnTo>
                    <a:pt x="569" y="63"/>
                  </a:lnTo>
                  <a:lnTo>
                    <a:pt x="570" y="67"/>
                  </a:lnTo>
                  <a:lnTo>
                    <a:pt x="572" y="72"/>
                  </a:lnTo>
                  <a:lnTo>
                    <a:pt x="572" y="77"/>
                  </a:lnTo>
                  <a:lnTo>
                    <a:pt x="574" y="82"/>
                  </a:lnTo>
                  <a:lnTo>
                    <a:pt x="574" y="87"/>
                  </a:lnTo>
                  <a:lnTo>
                    <a:pt x="574" y="95"/>
                  </a:lnTo>
                  <a:lnTo>
                    <a:pt x="572" y="103"/>
                  </a:lnTo>
                  <a:lnTo>
                    <a:pt x="570" y="110"/>
                  </a:lnTo>
                  <a:lnTo>
                    <a:pt x="569" y="117"/>
                  </a:lnTo>
                  <a:lnTo>
                    <a:pt x="567" y="125"/>
                  </a:lnTo>
                  <a:lnTo>
                    <a:pt x="565" y="132"/>
                  </a:lnTo>
                  <a:lnTo>
                    <a:pt x="562" y="137"/>
                  </a:lnTo>
                  <a:lnTo>
                    <a:pt x="559" y="143"/>
                  </a:lnTo>
                  <a:lnTo>
                    <a:pt x="554" y="148"/>
                  </a:lnTo>
                  <a:lnTo>
                    <a:pt x="550" y="153"/>
                  </a:lnTo>
                  <a:lnTo>
                    <a:pt x="547" y="158"/>
                  </a:lnTo>
                  <a:lnTo>
                    <a:pt x="542" y="163"/>
                  </a:lnTo>
                  <a:lnTo>
                    <a:pt x="537" y="167"/>
                  </a:lnTo>
                  <a:lnTo>
                    <a:pt x="530" y="172"/>
                  </a:lnTo>
                  <a:lnTo>
                    <a:pt x="525" y="177"/>
                  </a:lnTo>
                  <a:lnTo>
                    <a:pt x="519" y="180"/>
                  </a:lnTo>
                  <a:lnTo>
                    <a:pt x="512" y="184"/>
                  </a:lnTo>
                  <a:lnTo>
                    <a:pt x="505" y="187"/>
                  </a:lnTo>
                  <a:lnTo>
                    <a:pt x="499" y="190"/>
                  </a:lnTo>
                  <a:lnTo>
                    <a:pt x="490" y="194"/>
                  </a:lnTo>
                  <a:lnTo>
                    <a:pt x="484" y="197"/>
                  </a:lnTo>
                  <a:lnTo>
                    <a:pt x="475" y="199"/>
                  </a:lnTo>
                  <a:lnTo>
                    <a:pt x="469" y="202"/>
                  </a:lnTo>
                  <a:lnTo>
                    <a:pt x="462" y="205"/>
                  </a:lnTo>
                  <a:lnTo>
                    <a:pt x="454" y="207"/>
                  </a:lnTo>
                  <a:lnTo>
                    <a:pt x="446" y="210"/>
                  </a:lnTo>
                  <a:lnTo>
                    <a:pt x="436" y="214"/>
                  </a:lnTo>
                  <a:lnTo>
                    <a:pt x="427" y="215"/>
                  </a:lnTo>
                  <a:lnTo>
                    <a:pt x="419" y="217"/>
                  </a:lnTo>
                  <a:lnTo>
                    <a:pt x="411" y="220"/>
                  </a:lnTo>
                  <a:lnTo>
                    <a:pt x="401" y="222"/>
                  </a:lnTo>
                  <a:lnTo>
                    <a:pt x="392" y="225"/>
                  </a:lnTo>
                  <a:lnTo>
                    <a:pt x="389" y="227"/>
                  </a:lnTo>
                  <a:lnTo>
                    <a:pt x="387" y="229"/>
                  </a:lnTo>
                  <a:lnTo>
                    <a:pt x="386" y="230"/>
                  </a:lnTo>
                  <a:lnTo>
                    <a:pt x="382" y="232"/>
                  </a:lnTo>
                  <a:lnTo>
                    <a:pt x="379" y="235"/>
                  </a:lnTo>
                  <a:lnTo>
                    <a:pt x="376" y="239"/>
                  </a:lnTo>
                  <a:lnTo>
                    <a:pt x="371" y="242"/>
                  </a:lnTo>
                  <a:lnTo>
                    <a:pt x="367" y="247"/>
                  </a:lnTo>
                  <a:lnTo>
                    <a:pt x="364" y="250"/>
                  </a:lnTo>
                  <a:lnTo>
                    <a:pt x="359" y="255"/>
                  </a:lnTo>
                  <a:lnTo>
                    <a:pt x="356" y="260"/>
                  </a:lnTo>
                  <a:lnTo>
                    <a:pt x="351" y="265"/>
                  </a:lnTo>
                  <a:lnTo>
                    <a:pt x="347" y="270"/>
                  </a:lnTo>
                  <a:lnTo>
                    <a:pt x="342" y="275"/>
                  </a:lnTo>
                  <a:lnTo>
                    <a:pt x="339" y="282"/>
                  </a:lnTo>
                  <a:lnTo>
                    <a:pt x="336" y="287"/>
                  </a:lnTo>
                  <a:lnTo>
                    <a:pt x="331" y="294"/>
                  </a:lnTo>
                  <a:lnTo>
                    <a:pt x="328" y="299"/>
                  </a:lnTo>
                  <a:lnTo>
                    <a:pt x="324" y="305"/>
                  </a:lnTo>
                  <a:lnTo>
                    <a:pt x="321" y="312"/>
                  </a:lnTo>
                  <a:lnTo>
                    <a:pt x="318" y="317"/>
                  </a:lnTo>
                  <a:lnTo>
                    <a:pt x="314" y="324"/>
                  </a:lnTo>
                  <a:lnTo>
                    <a:pt x="311" y="330"/>
                  </a:lnTo>
                  <a:lnTo>
                    <a:pt x="308" y="335"/>
                  </a:lnTo>
                  <a:lnTo>
                    <a:pt x="306" y="344"/>
                  </a:lnTo>
                  <a:lnTo>
                    <a:pt x="304" y="349"/>
                  </a:lnTo>
                  <a:lnTo>
                    <a:pt x="303" y="355"/>
                  </a:lnTo>
                  <a:lnTo>
                    <a:pt x="301" y="362"/>
                  </a:lnTo>
                  <a:lnTo>
                    <a:pt x="299" y="365"/>
                  </a:lnTo>
                  <a:lnTo>
                    <a:pt x="299" y="372"/>
                  </a:lnTo>
                  <a:lnTo>
                    <a:pt x="298" y="379"/>
                  </a:lnTo>
                  <a:lnTo>
                    <a:pt x="298" y="382"/>
                  </a:lnTo>
                  <a:lnTo>
                    <a:pt x="298" y="385"/>
                  </a:lnTo>
                  <a:lnTo>
                    <a:pt x="298" y="389"/>
                  </a:lnTo>
                  <a:lnTo>
                    <a:pt x="298" y="392"/>
                  </a:lnTo>
                  <a:lnTo>
                    <a:pt x="298" y="395"/>
                  </a:lnTo>
                  <a:lnTo>
                    <a:pt x="298" y="399"/>
                  </a:lnTo>
                  <a:lnTo>
                    <a:pt x="299" y="400"/>
                  </a:lnTo>
                  <a:lnTo>
                    <a:pt x="299" y="404"/>
                  </a:lnTo>
                  <a:lnTo>
                    <a:pt x="299" y="407"/>
                  </a:lnTo>
                  <a:lnTo>
                    <a:pt x="299" y="410"/>
                  </a:lnTo>
                  <a:lnTo>
                    <a:pt x="299" y="414"/>
                  </a:lnTo>
                  <a:lnTo>
                    <a:pt x="299" y="417"/>
                  </a:lnTo>
                  <a:lnTo>
                    <a:pt x="301" y="419"/>
                  </a:lnTo>
                  <a:lnTo>
                    <a:pt x="301" y="422"/>
                  </a:lnTo>
                  <a:lnTo>
                    <a:pt x="301" y="425"/>
                  </a:lnTo>
                  <a:lnTo>
                    <a:pt x="301" y="429"/>
                  </a:lnTo>
                  <a:lnTo>
                    <a:pt x="301" y="430"/>
                  </a:lnTo>
                  <a:lnTo>
                    <a:pt x="303" y="434"/>
                  </a:lnTo>
                  <a:lnTo>
                    <a:pt x="303" y="435"/>
                  </a:lnTo>
                  <a:lnTo>
                    <a:pt x="303" y="439"/>
                  </a:lnTo>
                  <a:lnTo>
                    <a:pt x="303" y="440"/>
                  </a:lnTo>
                  <a:lnTo>
                    <a:pt x="303" y="444"/>
                  </a:lnTo>
                  <a:lnTo>
                    <a:pt x="303" y="445"/>
                  </a:lnTo>
                  <a:lnTo>
                    <a:pt x="304" y="449"/>
                  </a:lnTo>
                  <a:lnTo>
                    <a:pt x="304" y="450"/>
                  </a:lnTo>
                  <a:lnTo>
                    <a:pt x="304" y="450"/>
                  </a:lnTo>
                  <a:lnTo>
                    <a:pt x="304" y="452"/>
                  </a:lnTo>
                  <a:lnTo>
                    <a:pt x="304" y="454"/>
                  </a:lnTo>
                  <a:lnTo>
                    <a:pt x="304" y="455"/>
                  </a:lnTo>
                  <a:lnTo>
                    <a:pt x="304" y="457"/>
                  </a:lnTo>
                  <a:lnTo>
                    <a:pt x="304" y="455"/>
                  </a:lnTo>
                  <a:lnTo>
                    <a:pt x="303" y="455"/>
                  </a:lnTo>
                  <a:lnTo>
                    <a:pt x="301" y="454"/>
                  </a:lnTo>
                  <a:lnTo>
                    <a:pt x="298" y="452"/>
                  </a:lnTo>
                  <a:lnTo>
                    <a:pt x="294" y="450"/>
                  </a:lnTo>
                  <a:lnTo>
                    <a:pt x="291" y="450"/>
                  </a:lnTo>
                  <a:lnTo>
                    <a:pt x="288" y="447"/>
                  </a:lnTo>
                  <a:lnTo>
                    <a:pt x="284" y="445"/>
                  </a:lnTo>
                  <a:lnTo>
                    <a:pt x="279" y="442"/>
                  </a:lnTo>
                  <a:lnTo>
                    <a:pt x="274" y="439"/>
                  </a:lnTo>
                  <a:lnTo>
                    <a:pt x="269" y="437"/>
                  </a:lnTo>
                  <a:lnTo>
                    <a:pt x="264" y="434"/>
                  </a:lnTo>
                  <a:lnTo>
                    <a:pt x="259" y="432"/>
                  </a:lnTo>
                  <a:lnTo>
                    <a:pt x="254" y="429"/>
                  </a:lnTo>
                  <a:lnTo>
                    <a:pt x="249" y="425"/>
                  </a:lnTo>
                  <a:lnTo>
                    <a:pt x="243" y="422"/>
                  </a:lnTo>
                  <a:lnTo>
                    <a:pt x="238" y="419"/>
                  </a:lnTo>
                  <a:lnTo>
                    <a:pt x="233" y="417"/>
                  </a:lnTo>
                  <a:lnTo>
                    <a:pt x="226" y="414"/>
                  </a:lnTo>
                  <a:lnTo>
                    <a:pt x="223" y="410"/>
                  </a:lnTo>
                  <a:lnTo>
                    <a:pt x="218" y="409"/>
                  </a:lnTo>
                  <a:lnTo>
                    <a:pt x="213" y="405"/>
                  </a:lnTo>
                  <a:lnTo>
                    <a:pt x="208" y="402"/>
                  </a:lnTo>
                  <a:lnTo>
                    <a:pt x="203" y="400"/>
                  </a:lnTo>
                  <a:lnTo>
                    <a:pt x="198" y="400"/>
                  </a:lnTo>
                  <a:lnTo>
                    <a:pt x="195" y="399"/>
                  </a:lnTo>
                  <a:lnTo>
                    <a:pt x="191" y="397"/>
                  </a:lnTo>
                  <a:lnTo>
                    <a:pt x="186" y="395"/>
                  </a:lnTo>
                  <a:lnTo>
                    <a:pt x="185" y="394"/>
                  </a:lnTo>
                  <a:lnTo>
                    <a:pt x="181" y="394"/>
                  </a:lnTo>
                  <a:lnTo>
                    <a:pt x="180" y="394"/>
                  </a:lnTo>
                  <a:lnTo>
                    <a:pt x="171" y="394"/>
                  </a:lnTo>
                  <a:lnTo>
                    <a:pt x="165" y="394"/>
                  </a:lnTo>
                  <a:lnTo>
                    <a:pt x="158" y="394"/>
                  </a:lnTo>
                  <a:lnTo>
                    <a:pt x="153" y="395"/>
                  </a:lnTo>
                  <a:lnTo>
                    <a:pt x="148" y="395"/>
                  </a:lnTo>
                  <a:lnTo>
                    <a:pt x="145" y="397"/>
                  </a:lnTo>
                  <a:lnTo>
                    <a:pt x="140" y="397"/>
                  </a:lnTo>
                  <a:lnTo>
                    <a:pt x="136" y="399"/>
                  </a:lnTo>
                  <a:lnTo>
                    <a:pt x="133" y="400"/>
                  </a:lnTo>
                  <a:lnTo>
                    <a:pt x="128" y="400"/>
                  </a:lnTo>
                  <a:lnTo>
                    <a:pt x="125" y="400"/>
                  </a:lnTo>
                  <a:lnTo>
                    <a:pt x="123" y="400"/>
                  </a:lnTo>
                  <a:lnTo>
                    <a:pt x="120" y="402"/>
                  </a:lnTo>
                  <a:lnTo>
                    <a:pt x="116" y="402"/>
                  </a:lnTo>
                  <a:lnTo>
                    <a:pt x="113" y="404"/>
                  </a:lnTo>
                  <a:lnTo>
                    <a:pt x="111" y="404"/>
                  </a:lnTo>
                  <a:lnTo>
                    <a:pt x="108" y="404"/>
                  </a:lnTo>
                  <a:lnTo>
                    <a:pt x="105" y="404"/>
                  </a:lnTo>
                  <a:lnTo>
                    <a:pt x="101" y="402"/>
                  </a:lnTo>
                  <a:lnTo>
                    <a:pt x="100" y="402"/>
                  </a:lnTo>
                  <a:lnTo>
                    <a:pt x="95" y="400"/>
                  </a:lnTo>
                  <a:lnTo>
                    <a:pt x="91" y="400"/>
                  </a:lnTo>
                  <a:lnTo>
                    <a:pt x="88" y="399"/>
                  </a:lnTo>
                  <a:lnTo>
                    <a:pt x="83" y="397"/>
                  </a:lnTo>
                  <a:lnTo>
                    <a:pt x="80" y="394"/>
                  </a:lnTo>
                  <a:lnTo>
                    <a:pt x="75" y="390"/>
                  </a:lnTo>
                  <a:lnTo>
                    <a:pt x="68" y="387"/>
                  </a:lnTo>
                  <a:lnTo>
                    <a:pt x="63" y="382"/>
                  </a:lnTo>
                  <a:lnTo>
                    <a:pt x="58" y="379"/>
                  </a:lnTo>
                  <a:lnTo>
                    <a:pt x="50" y="374"/>
                  </a:lnTo>
                  <a:lnTo>
                    <a:pt x="43" y="367"/>
                  </a:lnTo>
                  <a:lnTo>
                    <a:pt x="33" y="362"/>
                  </a:lnTo>
                  <a:lnTo>
                    <a:pt x="33" y="364"/>
                  </a:lnTo>
                  <a:lnTo>
                    <a:pt x="32" y="364"/>
                  </a:lnTo>
                  <a:lnTo>
                    <a:pt x="30" y="364"/>
                  </a:lnTo>
                  <a:lnTo>
                    <a:pt x="28" y="364"/>
                  </a:lnTo>
                  <a:lnTo>
                    <a:pt x="27" y="364"/>
                  </a:lnTo>
                  <a:lnTo>
                    <a:pt x="25" y="364"/>
                  </a:lnTo>
                  <a:lnTo>
                    <a:pt x="23" y="365"/>
                  </a:lnTo>
                  <a:lnTo>
                    <a:pt x="22" y="365"/>
                  </a:lnTo>
                  <a:lnTo>
                    <a:pt x="20" y="365"/>
                  </a:lnTo>
                  <a:lnTo>
                    <a:pt x="18" y="365"/>
                  </a:lnTo>
                  <a:lnTo>
                    <a:pt x="17" y="365"/>
                  </a:lnTo>
                  <a:lnTo>
                    <a:pt x="15" y="365"/>
                  </a:lnTo>
                  <a:lnTo>
                    <a:pt x="13" y="365"/>
                  </a:lnTo>
                  <a:lnTo>
                    <a:pt x="12" y="365"/>
                  </a:lnTo>
                  <a:lnTo>
                    <a:pt x="10" y="365"/>
                  </a:lnTo>
                  <a:lnTo>
                    <a:pt x="8" y="365"/>
                  </a:lnTo>
                  <a:lnTo>
                    <a:pt x="7" y="367"/>
                  </a:lnTo>
                  <a:lnTo>
                    <a:pt x="5" y="367"/>
                  </a:lnTo>
                  <a:lnTo>
                    <a:pt x="3" y="367"/>
                  </a:lnTo>
                  <a:lnTo>
                    <a:pt x="2" y="367"/>
                  </a:lnTo>
                  <a:lnTo>
                    <a:pt x="0" y="367"/>
                  </a:lnTo>
                  <a:lnTo>
                    <a:pt x="3" y="365"/>
                  </a:lnTo>
                  <a:lnTo>
                    <a:pt x="5" y="364"/>
                  </a:lnTo>
                  <a:lnTo>
                    <a:pt x="7" y="362"/>
                  </a:lnTo>
                  <a:lnTo>
                    <a:pt x="8" y="360"/>
                  </a:lnTo>
                  <a:lnTo>
                    <a:pt x="10" y="357"/>
                  </a:lnTo>
                  <a:lnTo>
                    <a:pt x="12" y="355"/>
                  </a:lnTo>
                  <a:lnTo>
                    <a:pt x="13" y="352"/>
                  </a:lnTo>
                  <a:lnTo>
                    <a:pt x="17" y="350"/>
                  </a:lnTo>
                  <a:lnTo>
                    <a:pt x="18" y="349"/>
                  </a:lnTo>
                  <a:lnTo>
                    <a:pt x="20" y="347"/>
                  </a:lnTo>
                  <a:lnTo>
                    <a:pt x="22" y="345"/>
                  </a:lnTo>
                  <a:lnTo>
                    <a:pt x="23" y="342"/>
                  </a:lnTo>
                  <a:lnTo>
                    <a:pt x="25" y="340"/>
                  </a:lnTo>
                  <a:lnTo>
                    <a:pt x="27" y="337"/>
                  </a:lnTo>
                  <a:lnTo>
                    <a:pt x="30" y="335"/>
                  </a:lnTo>
                  <a:lnTo>
                    <a:pt x="32" y="334"/>
                  </a:lnTo>
                  <a:lnTo>
                    <a:pt x="33" y="332"/>
                  </a:lnTo>
                  <a:lnTo>
                    <a:pt x="35" y="330"/>
                  </a:lnTo>
                  <a:lnTo>
                    <a:pt x="37" y="327"/>
                  </a:lnTo>
                  <a:lnTo>
                    <a:pt x="38" y="325"/>
                  </a:lnTo>
                  <a:lnTo>
                    <a:pt x="42" y="324"/>
                  </a:lnTo>
                  <a:lnTo>
                    <a:pt x="43" y="320"/>
                  </a:lnTo>
                  <a:lnTo>
                    <a:pt x="45" y="319"/>
                  </a:lnTo>
                  <a:lnTo>
                    <a:pt x="47" y="315"/>
                  </a:lnTo>
                  <a:lnTo>
                    <a:pt x="48" y="315"/>
                  </a:lnTo>
                  <a:lnTo>
                    <a:pt x="50" y="312"/>
                  </a:lnTo>
                  <a:lnTo>
                    <a:pt x="52" y="310"/>
                  </a:lnTo>
                  <a:lnTo>
                    <a:pt x="53" y="309"/>
                  </a:lnTo>
                  <a:lnTo>
                    <a:pt x="57" y="305"/>
                  </a:lnTo>
                  <a:lnTo>
                    <a:pt x="58" y="304"/>
                  </a:lnTo>
                  <a:lnTo>
                    <a:pt x="60" y="300"/>
                  </a:lnTo>
                  <a:lnTo>
                    <a:pt x="62" y="299"/>
                  </a:lnTo>
                  <a:close/>
                </a:path>
              </a:pathLst>
            </a:custGeom>
            <a:solidFill>
              <a:srgbClr val="4557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69" name="Freeform 165"/>
            <p:cNvSpPr>
              <a:spLocks/>
            </p:cNvSpPr>
            <p:nvPr/>
          </p:nvSpPr>
          <p:spPr bwMode="auto">
            <a:xfrm>
              <a:off x="3167" y="1702"/>
              <a:ext cx="564" cy="438"/>
            </a:xfrm>
            <a:custGeom>
              <a:avLst/>
              <a:gdLst/>
              <a:ahLst/>
              <a:cxnLst>
                <a:cxn ang="0">
                  <a:pos x="88" y="243"/>
                </a:cxn>
                <a:cxn ang="0">
                  <a:pos x="110" y="198"/>
                </a:cxn>
                <a:cxn ang="0">
                  <a:pos x="135" y="155"/>
                </a:cxn>
                <a:cxn ang="0">
                  <a:pos x="162" y="120"/>
                </a:cxn>
                <a:cxn ang="0">
                  <a:pos x="195" y="86"/>
                </a:cxn>
                <a:cxn ang="0">
                  <a:pos x="236" y="63"/>
                </a:cxn>
                <a:cxn ang="0">
                  <a:pos x="278" y="46"/>
                </a:cxn>
                <a:cxn ang="0">
                  <a:pos x="305" y="35"/>
                </a:cxn>
                <a:cxn ang="0">
                  <a:pos x="334" y="25"/>
                </a:cxn>
                <a:cxn ang="0">
                  <a:pos x="366" y="16"/>
                </a:cxn>
                <a:cxn ang="0">
                  <a:pos x="394" y="8"/>
                </a:cxn>
                <a:cxn ang="0">
                  <a:pos x="423" y="1"/>
                </a:cxn>
                <a:cxn ang="0">
                  <a:pos x="448" y="0"/>
                </a:cxn>
                <a:cxn ang="0">
                  <a:pos x="467" y="0"/>
                </a:cxn>
                <a:cxn ang="0">
                  <a:pos x="491" y="1"/>
                </a:cxn>
                <a:cxn ang="0">
                  <a:pos x="516" y="8"/>
                </a:cxn>
                <a:cxn ang="0">
                  <a:pos x="537" y="20"/>
                </a:cxn>
                <a:cxn ang="0">
                  <a:pos x="554" y="36"/>
                </a:cxn>
                <a:cxn ang="0">
                  <a:pos x="562" y="60"/>
                </a:cxn>
                <a:cxn ang="0">
                  <a:pos x="562" y="91"/>
                </a:cxn>
                <a:cxn ang="0">
                  <a:pos x="549" y="120"/>
                </a:cxn>
                <a:cxn ang="0">
                  <a:pos x="529" y="143"/>
                </a:cxn>
                <a:cxn ang="0">
                  <a:pos x="497" y="162"/>
                </a:cxn>
                <a:cxn ang="0">
                  <a:pos x="462" y="175"/>
                </a:cxn>
                <a:cxn ang="0">
                  <a:pos x="423" y="188"/>
                </a:cxn>
                <a:cxn ang="0">
                  <a:pos x="386" y="202"/>
                </a:cxn>
                <a:cxn ang="0">
                  <a:pos x="366" y="213"/>
                </a:cxn>
                <a:cxn ang="0">
                  <a:pos x="343" y="235"/>
                </a:cxn>
                <a:cxn ang="0">
                  <a:pos x="321" y="262"/>
                </a:cxn>
                <a:cxn ang="0">
                  <a:pos x="301" y="292"/>
                </a:cxn>
                <a:cxn ang="0">
                  <a:pos x="288" y="325"/>
                </a:cxn>
                <a:cxn ang="0">
                  <a:pos x="281" y="358"/>
                </a:cxn>
                <a:cxn ang="0">
                  <a:pos x="281" y="377"/>
                </a:cxn>
                <a:cxn ang="0">
                  <a:pos x="283" y="392"/>
                </a:cxn>
                <a:cxn ang="0">
                  <a:pos x="283" y="407"/>
                </a:cxn>
                <a:cxn ang="0">
                  <a:pos x="285" y="422"/>
                </a:cxn>
                <a:cxn ang="0">
                  <a:pos x="285" y="432"/>
                </a:cxn>
                <a:cxn ang="0">
                  <a:pos x="286" y="438"/>
                </a:cxn>
                <a:cxn ang="0">
                  <a:pos x="278" y="433"/>
                </a:cxn>
                <a:cxn ang="0">
                  <a:pos x="260" y="423"/>
                </a:cxn>
                <a:cxn ang="0">
                  <a:pos x="236" y="410"/>
                </a:cxn>
                <a:cxn ang="0">
                  <a:pos x="213" y="398"/>
                </a:cxn>
                <a:cxn ang="0">
                  <a:pos x="192" y="388"/>
                </a:cxn>
                <a:cxn ang="0">
                  <a:pos x="175" y="383"/>
                </a:cxn>
                <a:cxn ang="0">
                  <a:pos x="148" y="385"/>
                </a:cxn>
                <a:cxn ang="0">
                  <a:pos x="128" y="388"/>
                </a:cxn>
                <a:cxn ang="0">
                  <a:pos x="113" y="392"/>
                </a:cxn>
                <a:cxn ang="0">
                  <a:pos x="98" y="392"/>
                </a:cxn>
                <a:cxn ang="0">
                  <a:pos x="80" y="387"/>
                </a:cxn>
                <a:cxn ang="0">
                  <a:pos x="55" y="370"/>
                </a:cxn>
                <a:cxn ang="0">
                  <a:pos x="29" y="355"/>
                </a:cxn>
                <a:cxn ang="0">
                  <a:pos x="20" y="355"/>
                </a:cxn>
                <a:cxn ang="0">
                  <a:pos x="12" y="355"/>
                </a:cxn>
                <a:cxn ang="0">
                  <a:pos x="4" y="355"/>
                </a:cxn>
                <a:cxn ang="0">
                  <a:pos x="9" y="348"/>
                </a:cxn>
                <a:cxn ang="0">
                  <a:pos x="19" y="337"/>
                </a:cxn>
                <a:cxn ang="0">
                  <a:pos x="30" y="325"/>
                </a:cxn>
                <a:cxn ang="0">
                  <a:pos x="40" y="313"/>
                </a:cxn>
                <a:cxn ang="0">
                  <a:pos x="52" y="302"/>
                </a:cxn>
                <a:cxn ang="0">
                  <a:pos x="62" y="290"/>
                </a:cxn>
              </a:cxnLst>
              <a:rect l="0" t="0" r="r" b="b"/>
              <a:pathLst>
                <a:path w="564" h="438">
                  <a:moveTo>
                    <a:pt x="70" y="282"/>
                  </a:moveTo>
                  <a:lnTo>
                    <a:pt x="75" y="270"/>
                  </a:lnTo>
                  <a:lnTo>
                    <a:pt x="78" y="262"/>
                  </a:lnTo>
                  <a:lnTo>
                    <a:pt x="83" y="253"/>
                  </a:lnTo>
                  <a:lnTo>
                    <a:pt x="88" y="243"/>
                  </a:lnTo>
                  <a:lnTo>
                    <a:pt x="92" y="233"/>
                  </a:lnTo>
                  <a:lnTo>
                    <a:pt x="97" y="223"/>
                  </a:lnTo>
                  <a:lnTo>
                    <a:pt x="102" y="215"/>
                  </a:lnTo>
                  <a:lnTo>
                    <a:pt x="105" y="205"/>
                  </a:lnTo>
                  <a:lnTo>
                    <a:pt x="110" y="198"/>
                  </a:lnTo>
                  <a:lnTo>
                    <a:pt x="115" y="188"/>
                  </a:lnTo>
                  <a:lnTo>
                    <a:pt x="120" y="180"/>
                  </a:lnTo>
                  <a:lnTo>
                    <a:pt x="125" y="172"/>
                  </a:lnTo>
                  <a:lnTo>
                    <a:pt x="130" y="163"/>
                  </a:lnTo>
                  <a:lnTo>
                    <a:pt x="135" y="155"/>
                  </a:lnTo>
                  <a:lnTo>
                    <a:pt x="138" y="148"/>
                  </a:lnTo>
                  <a:lnTo>
                    <a:pt x="143" y="140"/>
                  </a:lnTo>
                  <a:lnTo>
                    <a:pt x="150" y="133"/>
                  </a:lnTo>
                  <a:lnTo>
                    <a:pt x="155" y="125"/>
                  </a:lnTo>
                  <a:lnTo>
                    <a:pt x="162" y="120"/>
                  </a:lnTo>
                  <a:lnTo>
                    <a:pt x="167" y="111"/>
                  </a:lnTo>
                  <a:lnTo>
                    <a:pt x="173" y="105"/>
                  </a:lnTo>
                  <a:lnTo>
                    <a:pt x="182" y="100"/>
                  </a:lnTo>
                  <a:lnTo>
                    <a:pt x="188" y="93"/>
                  </a:lnTo>
                  <a:lnTo>
                    <a:pt x="195" y="86"/>
                  </a:lnTo>
                  <a:lnTo>
                    <a:pt x="203" y="81"/>
                  </a:lnTo>
                  <a:lnTo>
                    <a:pt x="211" y="76"/>
                  </a:lnTo>
                  <a:lnTo>
                    <a:pt x="218" y="71"/>
                  </a:lnTo>
                  <a:lnTo>
                    <a:pt x="226" y="68"/>
                  </a:lnTo>
                  <a:lnTo>
                    <a:pt x="236" y="63"/>
                  </a:lnTo>
                  <a:lnTo>
                    <a:pt x="246" y="58"/>
                  </a:lnTo>
                  <a:lnTo>
                    <a:pt x="256" y="53"/>
                  </a:lnTo>
                  <a:lnTo>
                    <a:pt x="266" y="51"/>
                  </a:lnTo>
                  <a:lnTo>
                    <a:pt x="271" y="48"/>
                  </a:lnTo>
                  <a:lnTo>
                    <a:pt x="278" y="46"/>
                  </a:lnTo>
                  <a:lnTo>
                    <a:pt x="283" y="43"/>
                  </a:lnTo>
                  <a:lnTo>
                    <a:pt x="288" y="41"/>
                  </a:lnTo>
                  <a:lnTo>
                    <a:pt x="295" y="38"/>
                  </a:lnTo>
                  <a:lnTo>
                    <a:pt x="298" y="36"/>
                  </a:lnTo>
                  <a:lnTo>
                    <a:pt x="305" y="35"/>
                  </a:lnTo>
                  <a:lnTo>
                    <a:pt x="311" y="33"/>
                  </a:lnTo>
                  <a:lnTo>
                    <a:pt x="316" y="31"/>
                  </a:lnTo>
                  <a:lnTo>
                    <a:pt x="323" y="28"/>
                  </a:lnTo>
                  <a:lnTo>
                    <a:pt x="329" y="26"/>
                  </a:lnTo>
                  <a:lnTo>
                    <a:pt x="334" y="25"/>
                  </a:lnTo>
                  <a:lnTo>
                    <a:pt x="341" y="21"/>
                  </a:lnTo>
                  <a:lnTo>
                    <a:pt x="348" y="20"/>
                  </a:lnTo>
                  <a:lnTo>
                    <a:pt x="353" y="18"/>
                  </a:lnTo>
                  <a:lnTo>
                    <a:pt x="359" y="18"/>
                  </a:lnTo>
                  <a:lnTo>
                    <a:pt x="366" y="16"/>
                  </a:lnTo>
                  <a:lnTo>
                    <a:pt x="371" y="13"/>
                  </a:lnTo>
                  <a:lnTo>
                    <a:pt x="378" y="11"/>
                  </a:lnTo>
                  <a:lnTo>
                    <a:pt x="383" y="10"/>
                  </a:lnTo>
                  <a:lnTo>
                    <a:pt x="388" y="10"/>
                  </a:lnTo>
                  <a:lnTo>
                    <a:pt x="394" y="8"/>
                  </a:lnTo>
                  <a:lnTo>
                    <a:pt x="399" y="6"/>
                  </a:lnTo>
                  <a:lnTo>
                    <a:pt x="406" y="5"/>
                  </a:lnTo>
                  <a:lnTo>
                    <a:pt x="411" y="3"/>
                  </a:lnTo>
                  <a:lnTo>
                    <a:pt x="416" y="3"/>
                  </a:lnTo>
                  <a:lnTo>
                    <a:pt x="423" y="1"/>
                  </a:lnTo>
                  <a:lnTo>
                    <a:pt x="428" y="1"/>
                  </a:lnTo>
                  <a:lnTo>
                    <a:pt x="433" y="1"/>
                  </a:lnTo>
                  <a:lnTo>
                    <a:pt x="438" y="1"/>
                  </a:lnTo>
                  <a:lnTo>
                    <a:pt x="443" y="0"/>
                  </a:lnTo>
                  <a:lnTo>
                    <a:pt x="448" y="0"/>
                  </a:lnTo>
                  <a:lnTo>
                    <a:pt x="451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2" y="0"/>
                  </a:lnTo>
                  <a:lnTo>
                    <a:pt x="467" y="0"/>
                  </a:lnTo>
                  <a:lnTo>
                    <a:pt x="471" y="1"/>
                  </a:lnTo>
                  <a:lnTo>
                    <a:pt x="476" y="1"/>
                  </a:lnTo>
                  <a:lnTo>
                    <a:pt x="481" y="1"/>
                  </a:lnTo>
                  <a:lnTo>
                    <a:pt x="486" y="1"/>
                  </a:lnTo>
                  <a:lnTo>
                    <a:pt x="491" y="1"/>
                  </a:lnTo>
                  <a:lnTo>
                    <a:pt x="496" y="3"/>
                  </a:lnTo>
                  <a:lnTo>
                    <a:pt x="501" y="5"/>
                  </a:lnTo>
                  <a:lnTo>
                    <a:pt x="506" y="5"/>
                  </a:lnTo>
                  <a:lnTo>
                    <a:pt x="511" y="6"/>
                  </a:lnTo>
                  <a:lnTo>
                    <a:pt x="516" y="8"/>
                  </a:lnTo>
                  <a:lnTo>
                    <a:pt x="521" y="11"/>
                  </a:lnTo>
                  <a:lnTo>
                    <a:pt x="526" y="13"/>
                  </a:lnTo>
                  <a:lnTo>
                    <a:pt x="529" y="15"/>
                  </a:lnTo>
                  <a:lnTo>
                    <a:pt x="534" y="18"/>
                  </a:lnTo>
                  <a:lnTo>
                    <a:pt x="537" y="20"/>
                  </a:lnTo>
                  <a:lnTo>
                    <a:pt x="541" y="21"/>
                  </a:lnTo>
                  <a:lnTo>
                    <a:pt x="544" y="26"/>
                  </a:lnTo>
                  <a:lnTo>
                    <a:pt x="547" y="30"/>
                  </a:lnTo>
                  <a:lnTo>
                    <a:pt x="551" y="33"/>
                  </a:lnTo>
                  <a:lnTo>
                    <a:pt x="554" y="36"/>
                  </a:lnTo>
                  <a:lnTo>
                    <a:pt x="556" y="40"/>
                  </a:lnTo>
                  <a:lnTo>
                    <a:pt x="559" y="45"/>
                  </a:lnTo>
                  <a:lnTo>
                    <a:pt x="561" y="50"/>
                  </a:lnTo>
                  <a:lnTo>
                    <a:pt x="562" y="53"/>
                  </a:lnTo>
                  <a:lnTo>
                    <a:pt x="562" y="60"/>
                  </a:lnTo>
                  <a:lnTo>
                    <a:pt x="564" y="66"/>
                  </a:lnTo>
                  <a:lnTo>
                    <a:pt x="564" y="70"/>
                  </a:lnTo>
                  <a:lnTo>
                    <a:pt x="564" y="78"/>
                  </a:lnTo>
                  <a:lnTo>
                    <a:pt x="562" y="85"/>
                  </a:lnTo>
                  <a:lnTo>
                    <a:pt x="562" y="91"/>
                  </a:lnTo>
                  <a:lnTo>
                    <a:pt x="561" y="98"/>
                  </a:lnTo>
                  <a:lnTo>
                    <a:pt x="557" y="103"/>
                  </a:lnTo>
                  <a:lnTo>
                    <a:pt x="556" y="110"/>
                  </a:lnTo>
                  <a:lnTo>
                    <a:pt x="552" y="116"/>
                  </a:lnTo>
                  <a:lnTo>
                    <a:pt x="549" y="120"/>
                  </a:lnTo>
                  <a:lnTo>
                    <a:pt x="546" y="125"/>
                  </a:lnTo>
                  <a:lnTo>
                    <a:pt x="541" y="131"/>
                  </a:lnTo>
                  <a:lnTo>
                    <a:pt x="539" y="136"/>
                  </a:lnTo>
                  <a:lnTo>
                    <a:pt x="534" y="138"/>
                  </a:lnTo>
                  <a:lnTo>
                    <a:pt x="529" y="143"/>
                  </a:lnTo>
                  <a:lnTo>
                    <a:pt x="522" y="148"/>
                  </a:lnTo>
                  <a:lnTo>
                    <a:pt x="517" y="151"/>
                  </a:lnTo>
                  <a:lnTo>
                    <a:pt x="511" y="153"/>
                  </a:lnTo>
                  <a:lnTo>
                    <a:pt x="504" y="158"/>
                  </a:lnTo>
                  <a:lnTo>
                    <a:pt x="497" y="162"/>
                  </a:lnTo>
                  <a:lnTo>
                    <a:pt x="491" y="165"/>
                  </a:lnTo>
                  <a:lnTo>
                    <a:pt x="484" y="168"/>
                  </a:lnTo>
                  <a:lnTo>
                    <a:pt x="477" y="170"/>
                  </a:lnTo>
                  <a:lnTo>
                    <a:pt x="469" y="172"/>
                  </a:lnTo>
                  <a:lnTo>
                    <a:pt x="462" y="175"/>
                  </a:lnTo>
                  <a:lnTo>
                    <a:pt x="456" y="178"/>
                  </a:lnTo>
                  <a:lnTo>
                    <a:pt x="448" y="182"/>
                  </a:lnTo>
                  <a:lnTo>
                    <a:pt x="439" y="183"/>
                  </a:lnTo>
                  <a:lnTo>
                    <a:pt x="431" y="187"/>
                  </a:lnTo>
                  <a:lnTo>
                    <a:pt x="423" y="188"/>
                  </a:lnTo>
                  <a:lnTo>
                    <a:pt x="414" y="190"/>
                  </a:lnTo>
                  <a:lnTo>
                    <a:pt x="406" y="193"/>
                  </a:lnTo>
                  <a:lnTo>
                    <a:pt x="398" y="197"/>
                  </a:lnTo>
                  <a:lnTo>
                    <a:pt x="389" y="198"/>
                  </a:lnTo>
                  <a:lnTo>
                    <a:pt x="386" y="202"/>
                  </a:lnTo>
                  <a:lnTo>
                    <a:pt x="381" y="203"/>
                  </a:lnTo>
                  <a:lnTo>
                    <a:pt x="379" y="203"/>
                  </a:lnTo>
                  <a:lnTo>
                    <a:pt x="374" y="207"/>
                  </a:lnTo>
                  <a:lnTo>
                    <a:pt x="371" y="210"/>
                  </a:lnTo>
                  <a:lnTo>
                    <a:pt x="366" y="213"/>
                  </a:lnTo>
                  <a:lnTo>
                    <a:pt x="361" y="218"/>
                  </a:lnTo>
                  <a:lnTo>
                    <a:pt x="358" y="220"/>
                  </a:lnTo>
                  <a:lnTo>
                    <a:pt x="353" y="225"/>
                  </a:lnTo>
                  <a:lnTo>
                    <a:pt x="348" y="230"/>
                  </a:lnTo>
                  <a:lnTo>
                    <a:pt x="343" y="235"/>
                  </a:lnTo>
                  <a:lnTo>
                    <a:pt x="339" y="240"/>
                  </a:lnTo>
                  <a:lnTo>
                    <a:pt x="334" y="245"/>
                  </a:lnTo>
                  <a:lnTo>
                    <a:pt x="329" y="250"/>
                  </a:lnTo>
                  <a:lnTo>
                    <a:pt x="324" y="255"/>
                  </a:lnTo>
                  <a:lnTo>
                    <a:pt x="321" y="262"/>
                  </a:lnTo>
                  <a:lnTo>
                    <a:pt x="316" y="268"/>
                  </a:lnTo>
                  <a:lnTo>
                    <a:pt x="313" y="273"/>
                  </a:lnTo>
                  <a:lnTo>
                    <a:pt x="308" y="280"/>
                  </a:lnTo>
                  <a:lnTo>
                    <a:pt x="305" y="287"/>
                  </a:lnTo>
                  <a:lnTo>
                    <a:pt x="301" y="292"/>
                  </a:lnTo>
                  <a:lnTo>
                    <a:pt x="298" y="300"/>
                  </a:lnTo>
                  <a:lnTo>
                    <a:pt x="296" y="305"/>
                  </a:lnTo>
                  <a:lnTo>
                    <a:pt x="293" y="312"/>
                  </a:lnTo>
                  <a:lnTo>
                    <a:pt x="291" y="320"/>
                  </a:lnTo>
                  <a:lnTo>
                    <a:pt x="288" y="325"/>
                  </a:lnTo>
                  <a:lnTo>
                    <a:pt x="286" y="332"/>
                  </a:lnTo>
                  <a:lnTo>
                    <a:pt x="285" y="338"/>
                  </a:lnTo>
                  <a:lnTo>
                    <a:pt x="283" y="345"/>
                  </a:lnTo>
                  <a:lnTo>
                    <a:pt x="283" y="353"/>
                  </a:lnTo>
                  <a:lnTo>
                    <a:pt x="281" y="358"/>
                  </a:lnTo>
                  <a:lnTo>
                    <a:pt x="281" y="367"/>
                  </a:lnTo>
                  <a:lnTo>
                    <a:pt x="281" y="368"/>
                  </a:lnTo>
                  <a:lnTo>
                    <a:pt x="281" y="370"/>
                  </a:lnTo>
                  <a:lnTo>
                    <a:pt x="281" y="373"/>
                  </a:lnTo>
                  <a:lnTo>
                    <a:pt x="281" y="377"/>
                  </a:lnTo>
                  <a:lnTo>
                    <a:pt x="281" y="380"/>
                  </a:lnTo>
                  <a:lnTo>
                    <a:pt x="281" y="383"/>
                  </a:lnTo>
                  <a:lnTo>
                    <a:pt x="281" y="387"/>
                  </a:lnTo>
                  <a:lnTo>
                    <a:pt x="283" y="388"/>
                  </a:lnTo>
                  <a:lnTo>
                    <a:pt x="283" y="392"/>
                  </a:lnTo>
                  <a:lnTo>
                    <a:pt x="283" y="395"/>
                  </a:lnTo>
                  <a:lnTo>
                    <a:pt x="283" y="398"/>
                  </a:lnTo>
                  <a:lnTo>
                    <a:pt x="283" y="402"/>
                  </a:lnTo>
                  <a:lnTo>
                    <a:pt x="283" y="405"/>
                  </a:lnTo>
                  <a:lnTo>
                    <a:pt x="283" y="407"/>
                  </a:lnTo>
                  <a:lnTo>
                    <a:pt x="283" y="410"/>
                  </a:lnTo>
                  <a:lnTo>
                    <a:pt x="283" y="413"/>
                  </a:lnTo>
                  <a:lnTo>
                    <a:pt x="285" y="415"/>
                  </a:lnTo>
                  <a:lnTo>
                    <a:pt x="285" y="418"/>
                  </a:lnTo>
                  <a:lnTo>
                    <a:pt x="285" y="422"/>
                  </a:lnTo>
                  <a:lnTo>
                    <a:pt x="285" y="422"/>
                  </a:lnTo>
                  <a:lnTo>
                    <a:pt x="285" y="425"/>
                  </a:lnTo>
                  <a:lnTo>
                    <a:pt x="285" y="427"/>
                  </a:lnTo>
                  <a:lnTo>
                    <a:pt x="285" y="430"/>
                  </a:lnTo>
                  <a:lnTo>
                    <a:pt x="285" y="432"/>
                  </a:lnTo>
                  <a:lnTo>
                    <a:pt x="285" y="433"/>
                  </a:lnTo>
                  <a:lnTo>
                    <a:pt x="286" y="435"/>
                  </a:lnTo>
                  <a:lnTo>
                    <a:pt x="286" y="437"/>
                  </a:lnTo>
                  <a:lnTo>
                    <a:pt x="286" y="438"/>
                  </a:lnTo>
                  <a:lnTo>
                    <a:pt x="286" y="438"/>
                  </a:lnTo>
                  <a:lnTo>
                    <a:pt x="285" y="438"/>
                  </a:lnTo>
                  <a:lnTo>
                    <a:pt x="283" y="438"/>
                  </a:lnTo>
                  <a:lnTo>
                    <a:pt x="281" y="437"/>
                  </a:lnTo>
                  <a:lnTo>
                    <a:pt x="280" y="435"/>
                  </a:lnTo>
                  <a:lnTo>
                    <a:pt x="278" y="433"/>
                  </a:lnTo>
                  <a:lnTo>
                    <a:pt x="275" y="432"/>
                  </a:lnTo>
                  <a:lnTo>
                    <a:pt x="271" y="430"/>
                  </a:lnTo>
                  <a:lnTo>
                    <a:pt x="268" y="428"/>
                  </a:lnTo>
                  <a:lnTo>
                    <a:pt x="263" y="425"/>
                  </a:lnTo>
                  <a:lnTo>
                    <a:pt x="260" y="423"/>
                  </a:lnTo>
                  <a:lnTo>
                    <a:pt x="255" y="422"/>
                  </a:lnTo>
                  <a:lnTo>
                    <a:pt x="250" y="420"/>
                  </a:lnTo>
                  <a:lnTo>
                    <a:pt x="246" y="417"/>
                  </a:lnTo>
                  <a:lnTo>
                    <a:pt x="241" y="413"/>
                  </a:lnTo>
                  <a:lnTo>
                    <a:pt x="236" y="410"/>
                  </a:lnTo>
                  <a:lnTo>
                    <a:pt x="231" y="408"/>
                  </a:lnTo>
                  <a:lnTo>
                    <a:pt x="226" y="405"/>
                  </a:lnTo>
                  <a:lnTo>
                    <a:pt x="221" y="403"/>
                  </a:lnTo>
                  <a:lnTo>
                    <a:pt x="216" y="402"/>
                  </a:lnTo>
                  <a:lnTo>
                    <a:pt x="213" y="398"/>
                  </a:lnTo>
                  <a:lnTo>
                    <a:pt x="208" y="397"/>
                  </a:lnTo>
                  <a:lnTo>
                    <a:pt x="203" y="393"/>
                  </a:lnTo>
                  <a:lnTo>
                    <a:pt x="200" y="392"/>
                  </a:lnTo>
                  <a:lnTo>
                    <a:pt x="195" y="390"/>
                  </a:lnTo>
                  <a:lnTo>
                    <a:pt x="192" y="388"/>
                  </a:lnTo>
                  <a:lnTo>
                    <a:pt x="187" y="387"/>
                  </a:lnTo>
                  <a:lnTo>
                    <a:pt x="183" y="387"/>
                  </a:lnTo>
                  <a:lnTo>
                    <a:pt x="180" y="385"/>
                  </a:lnTo>
                  <a:lnTo>
                    <a:pt x="177" y="383"/>
                  </a:lnTo>
                  <a:lnTo>
                    <a:pt x="175" y="383"/>
                  </a:lnTo>
                  <a:lnTo>
                    <a:pt x="173" y="383"/>
                  </a:lnTo>
                  <a:lnTo>
                    <a:pt x="165" y="383"/>
                  </a:lnTo>
                  <a:lnTo>
                    <a:pt x="158" y="383"/>
                  </a:lnTo>
                  <a:lnTo>
                    <a:pt x="153" y="385"/>
                  </a:lnTo>
                  <a:lnTo>
                    <a:pt x="148" y="385"/>
                  </a:lnTo>
                  <a:lnTo>
                    <a:pt x="143" y="385"/>
                  </a:lnTo>
                  <a:lnTo>
                    <a:pt x="138" y="387"/>
                  </a:lnTo>
                  <a:lnTo>
                    <a:pt x="135" y="387"/>
                  </a:lnTo>
                  <a:lnTo>
                    <a:pt x="132" y="388"/>
                  </a:lnTo>
                  <a:lnTo>
                    <a:pt x="128" y="388"/>
                  </a:lnTo>
                  <a:lnTo>
                    <a:pt x="125" y="388"/>
                  </a:lnTo>
                  <a:lnTo>
                    <a:pt x="122" y="390"/>
                  </a:lnTo>
                  <a:lnTo>
                    <a:pt x="118" y="390"/>
                  </a:lnTo>
                  <a:lnTo>
                    <a:pt x="115" y="392"/>
                  </a:lnTo>
                  <a:lnTo>
                    <a:pt x="113" y="392"/>
                  </a:lnTo>
                  <a:lnTo>
                    <a:pt x="110" y="392"/>
                  </a:lnTo>
                  <a:lnTo>
                    <a:pt x="107" y="392"/>
                  </a:lnTo>
                  <a:lnTo>
                    <a:pt x="105" y="392"/>
                  </a:lnTo>
                  <a:lnTo>
                    <a:pt x="102" y="392"/>
                  </a:lnTo>
                  <a:lnTo>
                    <a:pt x="98" y="392"/>
                  </a:lnTo>
                  <a:lnTo>
                    <a:pt x="95" y="392"/>
                  </a:lnTo>
                  <a:lnTo>
                    <a:pt x="92" y="390"/>
                  </a:lnTo>
                  <a:lnTo>
                    <a:pt x="88" y="388"/>
                  </a:lnTo>
                  <a:lnTo>
                    <a:pt x="85" y="388"/>
                  </a:lnTo>
                  <a:lnTo>
                    <a:pt x="80" y="387"/>
                  </a:lnTo>
                  <a:lnTo>
                    <a:pt x="75" y="385"/>
                  </a:lnTo>
                  <a:lnTo>
                    <a:pt x="70" y="382"/>
                  </a:lnTo>
                  <a:lnTo>
                    <a:pt x="65" y="378"/>
                  </a:lnTo>
                  <a:lnTo>
                    <a:pt x="60" y="375"/>
                  </a:lnTo>
                  <a:lnTo>
                    <a:pt x="55" y="370"/>
                  </a:lnTo>
                  <a:lnTo>
                    <a:pt x="49" y="367"/>
                  </a:lnTo>
                  <a:lnTo>
                    <a:pt x="40" y="362"/>
                  </a:lnTo>
                  <a:lnTo>
                    <a:pt x="32" y="355"/>
                  </a:lnTo>
                  <a:lnTo>
                    <a:pt x="30" y="355"/>
                  </a:lnTo>
                  <a:lnTo>
                    <a:pt x="29" y="355"/>
                  </a:lnTo>
                  <a:lnTo>
                    <a:pt x="27" y="355"/>
                  </a:lnTo>
                  <a:lnTo>
                    <a:pt x="25" y="355"/>
                  </a:lnTo>
                  <a:lnTo>
                    <a:pt x="24" y="355"/>
                  </a:lnTo>
                  <a:lnTo>
                    <a:pt x="22" y="355"/>
                  </a:lnTo>
                  <a:lnTo>
                    <a:pt x="20" y="355"/>
                  </a:lnTo>
                  <a:lnTo>
                    <a:pt x="19" y="355"/>
                  </a:lnTo>
                  <a:lnTo>
                    <a:pt x="17" y="355"/>
                  </a:lnTo>
                  <a:lnTo>
                    <a:pt x="15" y="355"/>
                  </a:lnTo>
                  <a:lnTo>
                    <a:pt x="14" y="355"/>
                  </a:lnTo>
                  <a:lnTo>
                    <a:pt x="12" y="355"/>
                  </a:lnTo>
                  <a:lnTo>
                    <a:pt x="10" y="355"/>
                  </a:lnTo>
                  <a:lnTo>
                    <a:pt x="9" y="355"/>
                  </a:lnTo>
                  <a:lnTo>
                    <a:pt x="7" y="355"/>
                  </a:lnTo>
                  <a:lnTo>
                    <a:pt x="5" y="355"/>
                  </a:lnTo>
                  <a:lnTo>
                    <a:pt x="4" y="355"/>
                  </a:lnTo>
                  <a:lnTo>
                    <a:pt x="2" y="355"/>
                  </a:lnTo>
                  <a:lnTo>
                    <a:pt x="0" y="355"/>
                  </a:lnTo>
                  <a:lnTo>
                    <a:pt x="4" y="353"/>
                  </a:lnTo>
                  <a:lnTo>
                    <a:pt x="5" y="352"/>
                  </a:lnTo>
                  <a:lnTo>
                    <a:pt x="9" y="348"/>
                  </a:lnTo>
                  <a:lnTo>
                    <a:pt x="10" y="347"/>
                  </a:lnTo>
                  <a:lnTo>
                    <a:pt x="12" y="343"/>
                  </a:lnTo>
                  <a:lnTo>
                    <a:pt x="15" y="340"/>
                  </a:lnTo>
                  <a:lnTo>
                    <a:pt x="17" y="338"/>
                  </a:lnTo>
                  <a:lnTo>
                    <a:pt x="19" y="337"/>
                  </a:lnTo>
                  <a:lnTo>
                    <a:pt x="22" y="335"/>
                  </a:lnTo>
                  <a:lnTo>
                    <a:pt x="24" y="332"/>
                  </a:lnTo>
                  <a:lnTo>
                    <a:pt x="25" y="330"/>
                  </a:lnTo>
                  <a:lnTo>
                    <a:pt x="27" y="327"/>
                  </a:lnTo>
                  <a:lnTo>
                    <a:pt x="30" y="325"/>
                  </a:lnTo>
                  <a:lnTo>
                    <a:pt x="32" y="322"/>
                  </a:lnTo>
                  <a:lnTo>
                    <a:pt x="34" y="320"/>
                  </a:lnTo>
                  <a:lnTo>
                    <a:pt x="37" y="318"/>
                  </a:lnTo>
                  <a:lnTo>
                    <a:pt x="39" y="317"/>
                  </a:lnTo>
                  <a:lnTo>
                    <a:pt x="40" y="313"/>
                  </a:lnTo>
                  <a:lnTo>
                    <a:pt x="44" y="312"/>
                  </a:lnTo>
                  <a:lnTo>
                    <a:pt x="45" y="308"/>
                  </a:lnTo>
                  <a:lnTo>
                    <a:pt x="47" y="307"/>
                  </a:lnTo>
                  <a:lnTo>
                    <a:pt x="50" y="303"/>
                  </a:lnTo>
                  <a:lnTo>
                    <a:pt x="52" y="302"/>
                  </a:lnTo>
                  <a:lnTo>
                    <a:pt x="54" y="300"/>
                  </a:lnTo>
                  <a:lnTo>
                    <a:pt x="55" y="297"/>
                  </a:lnTo>
                  <a:lnTo>
                    <a:pt x="57" y="295"/>
                  </a:lnTo>
                  <a:lnTo>
                    <a:pt x="59" y="292"/>
                  </a:lnTo>
                  <a:lnTo>
                    <a:pt x="62" y="290"/>
                  </a:lnTo>
                  <a:lnTo>
                    <a:pt x="64" y="287"/>
                  </a:lnTo>
                  <a:lnTo>
                    <a:pt x="65" y="287"/>
                  </a:lnTo>
                  <a:lnTo>
                    <a:pt x="67" y="283"/>
                  </a:lnTo>
                  <a:lnTo>
                    <a:pt x="70" y="282"/>
                  </a:lnTo>
                  <a:close/>
                </a:path>
              </a:pathLst>
            </a:custGeom>
            <a:solidFill>
              <a:srgbClr val="6565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70" name="Freeform 166"/>
            <p:cNvSpPr>
              <a:spLocks/>
            </p:cNvSpPr>
            <p:nvPr/>
          </p:nvSpPr>
          <p:spPr bwMode="auto">
            <a:xfrm>
              <a:off x="3177" y="1708"/>
              <a:ext cx="552" cy="427"/>
            </a:xfrm>
            <a:custGeom>
              <a:avLst/>
              <a:gdLst/>
              <a:ahLst/>
              <a:cxnLst>
                <a:cxn ang="0">
                  <a:pos x="93" y="236"/>
                </a:cxn>
                <a:cxn ang="0">
                  <a:pos x="113" y="197"/>
                </a:cxn>
                <a:cxn ang="0">
                  <a:pos x="132" y="162"/>
                </a:cxn>
                <a:cxn ang="0">
                  <a:pos x="157" y="130"/>
                </a:cxn>
                <a:cxn ang="0">
                  <a:pos x="183" y="100"/>
                </a:cxn>
                <a:cxn ang="0">
                  <a:pos x="216" y="79"/>
                </a:cxn>
                <a:cxn ang="0">
                  <a:pos x="250" y="62"/>
                </a:cxn>
                <a:cxn ang="0">
                  <a:pos x="276" y="47"/>
                </a:cxn>
                <a:cxn ang="0">
                  <a:pos x="301" y="37"/>
                </a:cxn>
                <a:cxn ang="0">
                  <a:pos x="331" y="27"/>
                </a:cxn>
                <a:cxn ang="0">
                  <a:pos x="359" y="17"/>
                </a:cxn>
                <a:cxn ang="0">
                  <a:pos x="386" y="10"/>
                </a:cxn>
                <a:cxn ang="0">
                  <a:pos x="413" y="5"/>
                </a:cxn>
                <a:cxn ang="0">
                  <a:pos x="438" y="2"/>
                </a:cxn>
                <a:cxn ang="0">
                  <a:pos x="464" y="0"/>
                </a:cxn>
                <a:cxn ang="0">
                  <a:pos x="494" y="2"/>
                </a:cxn>
                <a:cxn ang="0">
                  <a:pos x="521" y="10"/>
                </a:cxn>
                <a:cxn ang="0">
                  <a:pos x="539" y="24"/>
                </a:cxn>
                <a:cxn ang="0">
                  <a:pos x="551" y="49"/>
                </a:cxn>
                <a:cxn ang="0">
                  <a:pos x="549" y="79"/>
                </a:cxn>
                <a:cxn ang="0">
                  <a:pos x="537" y="105"/>
                </a:cxn>
                <a:cxn ang="0">
                  <a:pos x="517" y="125"/>
                </a:cxn>
                <a:cxn ang="0">
                  <a:pos x="489" y="142"/>
                </a:cxn>
                <a:cxn ang="0">
                  <a:pos x="454" y="156"/>
                </a:cxn>
                <a:cxn ang="0">
                  <a:pos x="418" y="167"/>
                </a:cxn>
                <a:cxn ang="0">
                  <a:pos x="379" y="181"/>
                </a:cxn>
                <a:cxn ang="0">
                  <a:pos x="356" y="196"/>
                </a:cxn>
                <a:cxn ang="0">
                  <a:pos x="329" y="216"/>
                </a:cxn>
                <a:cxn ang="0">
                  <a:pos x="305" y="242"/>
                </a:cxn>
                <a:cxn ang="0">
                  <a:pos x="285" y="274"/>
                </a:cxn>
                <a:cxn ang="0">
                  <a:pos x="270" y="309"/>
                </a:cxn>
                <a:cxn ang="0">
                  <a:pos x="263" y="347"/>
                </a:cxn>
                <a:cxn ang="0">
                  <a:pos x="263" y="364"/>
                </a:cxn>
                <a:cxn ang="0">
                  <a:pos x="263" y="381"/>
                </a:cxn>
                <a:cxn ang="0">
                  <a:pos x="263" y="396"/>
                </a:cxn>
                <a:cxn ang="0">
                  <a:pos x="265" y="409"/>
                </a:cxn>
                <a:cxn ang="0">
                  <a:pos x="265" y="419"/>
                </a:cxn>
                <a:cxn ang="0">
                  <a:pos x="265" y="427"/>
                </a:cxn>
                <a:cxn ang="0">
                  <a:pos x="260" y="424"/>
                </a:cxn>
                <a:cxn ang="0">
                  <a:pos x="246" y="416"/>
                </a:cxn>
                <a:cxn ang="0">
                  <a:pos x="226" y="406"/>
                </a:cxn>
                <a:cxn ang="0">
                  <a:pos x="206" y="394"/>
                </a:cxn>
                <a:cxn ang="0">
                  <a:pos x="185" y="384"/>
                </a:cxn>
                <a:cxn ang="0">
                  <a:pos x="168" y="381"/>
                </a:cxn>
                <a:cxn ang="0">
                  <a:pos x="145" y="381"/>
                </a:cxn>
                <a:cxn ang="0">
                  <a:pos x="125" y="382"/>
                </a:cxn>
                <a:cxn ang="0">
                  <a:pos x="110" y="386"/>
                </a:cxn>
                <a:cxn ang="0">
                  <a:pos x="95" y="387"/>
                </a:cxn>
                <a:cxn ang="0">
                  <a:pos x="80" y="384"/>
                </a:cxn>
                <a:cxn ang="0">
                  <a:pos x="55" y="372"/>
                </a:cxn>
                <a:cxn ang="0">
                  <a:pos x="29" y="356"/>
                </a:cxn>
                <a:cxn ang="0">
                  <a:pos x="20" y="354"/>
                </a:cxn>
                <a:cxn ang="0">
                  <a:pos x="14" y="351"/>
                </a:cxn>
                <a:cxn ang="0">
                  <a:pos x="5" y="349"/>
                </a:cxn>
                <a:cxn ang="0">
                  <a:pos x="5" y="344"/>
                </a:cxn>
                <a:cxn ang="0">
                  <a:pos x="17" y="331"/>
                </a:cxn>
                <a:cxn ang="0">
                  <a:pos x="30" y="317"/>
                </a:cxn>
                <a:cxn ang="0">
                  <a:pos x="42" y="306"/>
                </a:cxn>
                <a:cxn ang="0">
                  <a:pos x="54" y="294"/>
                </a:cxn>
                <a:cxn ang="0">
                  <a:pos x="65" y="281"/>
                </a:cxn>
                <a:cxn ang="0">
                  <a:pos x="78" y="269"/>
                </a:cxn>
              </a:cxnLst>
              <a:rect l="0" t="0" r="r" b="b"/>
              <a:pathLst>
                <a:path w="552" h="427">
                  <a:moveTo>
                    <a:pt x="78" y="269"/>
                  </a:moveTo>
                  <a:lnTo>
                    <a:pt x="82" y="261"/>
                  </a:lnTo>
                  <a:lnTo>
                    <a:pt x="85" y="252"/>
                  </a:lnTo>
                  <a:lnTo>
                    <a:pt x="90" y="246"/>
                  </a:lnTo>
                  <a:lnTo>
                    <a:pt x="93" y="236"/>
                  </a:lnTo>
                  <a:lnTo>
                    <a:pt x="97" y="229"/>
                  </a:lnTo>
                  <a:lnTo>
                    <a:pt x="102" y="221"/>
                  </a:lnTo>
                  <a:lnTo>
                    <a:pt x="105" y="214"/>
                  </a:lnTo>
                  <a:lnTo>
                    <a:pt x="108" y="206"/>
                  </a:lnTo>
                  <a:lnTo>
                    <a:pt x="113" y="197"/>
                  </a:lnTo>
                  <a:lnTo>
                    <a:pt x="117" y="191"/>
                  </a:lnTo>
                  <a:lnTo>
                    <a:pt x="122" y="182"/>
                  </a:lnTo>
                  <a:lnTo>
                    <a:pt x="125" y="176"/>
                  </a:lnTo>
                  <a:lnTo>
                    <a:pt x="128" y="167"/>
                  </a:lnTo>
                  <a:lnTo>
                    <a:pt x="132" y="162"/>
                  </a:lnTo>
                  <a:lnTo>
                    <a:pt x="137" y="154"/>
                  </a:lnTo>
                  <a:lnTo>
                    <a:pt x="142" y="147"/>
                  </a:lnTo>
                  <a:lnTo>
                    <a:pt x="147" y="142"/>
                  </a:lnTo>
                  <a:lnTo>
                    <a:pt x="152" y="135"/>
                  </a:lnTo>
                  <a:lnTo>
                    <a:pt x="157" y="130"/>
                  </a:lnTo>
                  <a:lnTo>
                    <a:pt x="162" y="124"/>
                  </a:lnTo>
                  <a:lnTo>
                    <a:pt x="167" y="117"/>
                  </a:lnTo>
                  <a:lnTo>
                    <a:pt x="172" y="112"/>
                  </a:lnTo>
                  <a:lnTo>
                    <a:pt x="178" y="107"/>
                  </a:lnTo>
                  <a:lnTo>
                    <a:pt x="183" y="100"/>
                  </a:lnTo>
                  <a:lnTo>
                    <a:pt x="190" y="95"/>
                  </a:lnTo>
                  <a:lnTo>
                    <a:pt x="196" y="92"/>
                  </a:lnTo>
                  <a:lnTo>
                    <a:pt x="203" y="87"/>
                  </a:lnTo>
                  <a:lnTo>
                    <a:pt x="208" y="82"/>
                  </a:lnTo>
                  <a:lnTo>
                    <a:pt x="216" y="79"/>
                  </a:lnTo>
                  <a:lnTo>
                    <a:pt x="223" y="74"/>
                  </a:lnTo>
                  <a:lnTo>
                    <a:pt x="231" y="70"/>
                  </a:lnTo>
                  <a:lnTo>
                    <a:pt x="240" y="67"/>
                  </a:lnTo>
                  <a:lnTo>
                    <a:pt x="245" y="64"/>
                  </a:lnTo>
                  <a:lnTo>
                    <a:pt x="250" y="62"/>
                  </a:lnTo>
                  <a:lnTo>
                    <a:pt x="255" y="59"/>
                  </a:lnTo>
                  <a:lnTo>
                    <a:pt x="260" y="57"/>
                  </a:lnTo>
                  <a:lnTo>
                    <a:pt x="265" y="54"/>
                  </a:lnTo>
                  <a:lnTo>
                    <a:pt x="271" y="50"/>
                  </a:lnTo>
                  <a:lnTo>
                    <a:pt x="276" y="47"/>
                  </a:lnTo>
                  <a:lnTo>
                    <a:pt x="281" y="45"/>
                  </a:lnTo>
                  <a:lnTo>
                    <a:pt x="286" y="44"/>
                  </a:lnTo>
                  <a:lnTo>
                    <a:pt x="291" y="42"/>
                  </a:lnTo>
                  <a:lnTo>
                    <a:pt x="296" y="39"/>
                  </a:lnTo>
                  <a:lnTo>
                    <a:pt x="301" y="37"/>
                  </a:lnTo>
                  <a:lnTo>
                    <a:pt x="308" y="34"/>
                  </a:lnTo>
                  <a:lnTo>
                    <a:pt x="313" y="32"/>
                  </a:lnTo>
                  <a:lnTo>
                    <a:pt x="319" y="29"/>
                  </a:lnTo>
                  <a:lnTo>
                    <a:pt x="324" y="29"/>
                  </a:lnTo>
                  <a:lnTo>
                    <a:pt x="331" y="27"/>
                  </a:lnTo>
                  <a:lnTo>
                    <a:pt x="336" y="24"/>
                  </a:lnTo>
                  <a:lnTo>
                    <a:pt x="341" y="22"/>
                  </a:lnTo>
                  <a:lnTo>
                    <a:pt x="348" y="20"/>
                  </a:lnTo>
                  <a:lnTo>
                    <a:pt x="353" y="19"/>
                  </a:lnTo>
                  <a:lnTo>
                    <a:pt x="359" y="17"/>
                  </a:lnTo>
                  <a:lnTo>
                    <a:pt x="364" y="15"/>
                  </a:lnTo>
                  <a:lnTo>
                    <a:pt x="369" y="14"/>
                  </a:lnTo>
                  <a:lnTo>
                    <a:pt x="374" y="12"/>
                  </a:lnTo>
                  <a:lnTo>
                    <a:pt x="381" y="12"/>
                  </a:lnTo>
                  <a:lnTo>
                    <a:pt x="386" y="10"/>
                  </a:lnTo>
                  <a:lnTo>
                    <a:pt x="391" y="9"/>
                  </a:lnTo>
                  <a:lnTo>
                    <a:pt x="398" y="7"/>
                  </a:lnTo>
                  <a:lnTo>
                    <a:pt x="403" y="7"/>
                  </a:lnTo>
                  <a:lnTo>
                    <a:pt x="408" y="5"/>
                  </a:lnTo>
                  <a:lnTo>
                    <a:pt x="413" y="5"/>
                  </a:lnTo>
                  <a:lnTo>
                    <a:pt x="418" y="4"/>
                  </a:lnTo>
                  <a:lnTo>
                    <a:pt x="423" y="4"/>
                  </a:lnTo>
                  <a:lnTo>
                    <a:pt x="428" y="2"/>
                  </a:lnTo>
                  <a:lnTo>
                    <a:pt x="433" y="2"/>
                  </a:lnTo>
                  <a:lnTo>
                    <a:pt x="438" y="2"/>
                  </a:lnTo>
                  <a:lnTo>
                    <a:pt x="444" y="0"/>
                  </a:lnTo>
                  <a:lnTo>
                    <a:pt x="449" y="0"/>
                  </a:lnTo>
                  <a:lnTo>
                    <a:pt x="452" y="0"/>
                  </a:lnTo>
                  <a:lnTo>
                    <a:pt x="459" y="0"/>
                  </a:lnTo>
                  <a:lnTo>
                    <a:pt x="464" y="0"/>
                  </a:lnTo>
                  <a:lnTo>
                    <a:pt x="471" y="0"/>
                  </a:lnTo>
                  <a:lnTo>
                    <a:pt x="477" y="0"/>
                  </a:lnTo>
                  <a:lnTo>
                    <a:pt x="482" y="0"/>
                  </a:lnTo>
                  <a:lnTo>
                    <a:pt x="489" y="0"/>
                  </a:lnTo>
                  <a:lnTo>
                    <a:pt x="494" y="2"/>
                  </a:lnTo>
                  <a:lnTo>
                    <a:pt x="499" y="2"/>
                  </a:lnTo>
                  <a:lnTo>
                    <a:pt x="506" y="4"/>
                  </a:lnTo>
                  <a:lnTo>
                    <a:pt x="511" y="5"/>
                  </a:lnTo>
                  <a:lnTo>
                    <a:pt x="516" y="7"/>
                  </a:lnTo>
                  <a:lnTo>
                    <a:pt x="521" y="10"/>
                  </a:lnTo>
                  <a:lnTo>
                    <a:pt x="526" y="12"/>
                  </a:lnTo>
                  <a:lnTo>
                    <a:pt x="529" y="14"/>
                  </a:lnTo>
                  <a:lnTo>
                    <a:pt x="532" y="17"/>
                  </a:lnTo>
                  <a:lnTo>
                    <a:pt x="536" y="20"/>
                  </a:lnTo>
                  <a:lnTo>
                    <a:pt x="539" y="24"/>
                  </a:lnTo>
                  <a:lnTo>
                    <a:pt x="542" y="29"/>
                  </a:lnTo>
                  <a:lnTo>
                    <a:pt x="546" y="32"/>
                  </a:lnTo>
                  <a:lnTo>
                    <a:pt x="547" y="37"/>
                  </a:lnTo>
                  <a:lnTo>
                    <a:pt x="549" y="44"/>
                  </a:lnTo>
                  <a:lnTo>
                    <a:pt x="551" y="49"/>
                  </a:lnTo>
                  <a:lnTo>
                    <a:pt x="552" y="55"/>
                  </a:lnTo>
                  <a:lnTo>
                    <a:pt x="552" y="62"/>
                  </a:lnTo>
                  <a:lnTo>
                    <a:pt x="552" y="69"/>
                  </a:lnTo>
                  <a:lnTo>
                    <a:pt x="551" y="75"/>
                  </a:lnTo>
                  <a:lnTo>
                    <a:pt x="549" y="79"/>
                  </a:lnTo>
                  <a:lnTo>
                    <a:pt x="547" y="85"/>
                  </a:lnTo>
                  <a:lnTo>
                    <a:pt x="546" y="90"/>
                  </a:lnTo>
                  <a:lnTo>
                    <a:pt x="544" y="95"/>
                  </a:lnTo>
                  <a:lnTo>
                    <a:pt x="541" y="100"/>
                  </a:lnTo>
                  <a:lnTo>
                    <a:pt x="537" y="105"/>
                  </a:lnTo>
                  <a:lnTo>
                    <a:pt x="534" y="110"/>
                  </a:lnTo>
                  <a:lnTo>
                    <a:pt x="531" y="114"/>
                  </a:lnTo>
                  <a:lnTo>
                    <a:pt x="527" y="117"/>
                  </a:lnTo>
                  <a:lnTo>
                    <a:pt x="522" y="122"/>
                  </a:lnTo>
                  <a:lnTo>
                    <a:pt x="517" y="125"/>
                  </a:lnTo>
                  <a:lnTo>
                    <a:pt x="512" y="129"/>
                  </a:lnTo>
                  <a:lnTo>
                    <a:pt x="507" y="130"/>
                  </a:lnTo>
                  <a:lnTo>
                    <a:pt x="501" y="135"/>
                  </a:lnTo>
                  <a:lnTo>
                    <a:pt x="494" y="139"/>
                  </a:lnTo>
                  <a:lnTo>
                    <a:pt x="489" y="142"/>
                  </a:lnTo>
                  <a:lnTo>
                    <a:pt x="482" y="144"/>
                  </a:lnTo>
                  <a:lnTo>
                    <a:pt x="476" y="147"/>
                  </a:lnTo>
                  <a:lnTo>
                    <a:pt x="467" y="149"/>
                  </a:lnTo>
                  <a:lnTo>
                    <a:pt x="461" y="152"/>
                  </a:lnTo>
                  <a:lnTo>
                    <a:pt x="454" y="156"/>
                  </a:lnTo>
                  <a:lnTo>
                    <a:pt x="447" y="157"/>
                  </a:lnTo>
                  <a:lnTo>
                    <a:pt x="441" y="161"/>
                  </a:lnTo>
                  <a:lnTo>
                    <a:pt x="433" y="164"/>
                  </a:lnTo>
                  <a:lnTo>
                    <a:pt x="424" y="164"/>
                  </a:lnTo>
                  <a:lnTo>
                    <a:pt x="418" y="167"/>
                  </a:lnTo>
                  <a:lnTo>
                    <a:pt x="409" y="171"/>
                  </a:lnTo>
                  <a:lnTo>
                    <a:pt x="401" y="172"/>
                  </a:lnTo>
                  <a:lnTo>
                    <a:pt x="393" y="176"/>
                  </a:lnTo>
                  <a:lnTo>
                    <a:pt x="384" y="179"/>
                  </a:lnTo>
                  <a:lnTo>
                    <a:pt x="379" y="181"/>
                  </a:lnTo>
                  <a:lnTo>
                    <a:pt x="374" y="182"/>
                  </a:lnTo>
                  <a:lnTo>
                    <a:pt x="369" y="186"/>
                  </a:lnTo>
                  <a:lnTo>
                    <a:pt x="366" y="189"/>
                  </a:lnTo>
                  <a:lnTo>
                    <a:pt x="361" y="192"/>
                  </a:lnTo>
                  <a:lnTo>
                    <a:pt x="356" y="196"/>
                  </a:lnTo>
                  <a:lnTo>
                    <a:pt x="349" y="197"/>
                  </a:lnTo>
                  <a:lnTo>
                    <a:pt x="344" y="202"/>
                  </a:lnTo>
                  <a:lnTo>
                    <a:pt x="339" y="207"/>
                  </a:lnTo>
                  <a:lnTo>
                    <a:pt x="334" y="212"/>
                  </a:lnTo>
                  <a:lnTo>
                    <a:pt x="329" y="216"/>
                  </a:lnTo>
                  <a:lnTo>
                    <a:pt x="323" y="221"/>
                  </a:lnTo>
                  <a:lnTo>
                    <a:pt x="318" y="226"/>
                  </a:lnTo>
                  <a:lnTo>
                    <a:pt x="313" y="231"/>
                  </a:lnTo>
                  <a:lnTo>
                    <a:pt x="308" y="236"/>
                  </a:lnTo>
                  <a:lnTo>
                    <a:pt x="305" y="242"/>
                  </a:lnTo>
                  <a:lnTo>
                    <a:pt x="300" y="247"/>
                  </a:lnTo>
                  <a:lnTo>
                    <a:pt x="295" y="254"/>
                  </a:lnTo>
                  <a:lnTo>
                    <a:pt x="291" y="261"/>
                  </a:lnTo>
                  <a:lnTo>
                    <a:pt x="288" y="266"/>
                  </a:lnTo>
                  <a:lnTo>
                    <a:pt x="285" y="274"/>
                  </a:lnTo>
                  <a:lnTo>
                    <a:pt x="281" y="281"/>
                  </a:lnTo>
                  <a:lnTo>
                    <a:pt x="278" y="287"/>
                  </a:lnTo>
                  <a:lnTo>
                    <a:pt x="275" y="294"/>
                  </a:lnTo>
                  <a:lnTo>
                    <a:pt x="271" y="301"/>
                  </a:lnTo>
                  <a:lnTo>
                    <a:pt x="270" y="309"/>
                  </a:lnTo>
                  <a:lnTo>
                    <a:pt x="266" y="316"/>
                  </a:lnTo>
                  <a:lnTo>
                    <a:pt x="265" y="322"/>
                  </a:lnTo>
                  <a:lnTo>
                    <a:pt x="265" y="331"/>
                  </a:lnTo>
                  <a:lnTo>
                    <a:pt x="263" y="339"/>
                  </a:lnTo>
                  <a:lnTo>
                    <a:pt x="263" y="347"/>
                  </a:lnTo>
                  <a:lnTo>
                    <a:pt x="261" y="354"/>
                  </a:lnTo>
                  <a:lnTo>
                    <a:pt x="261" y="357"/>
                  </a:lnTo>
                  <a:lnTo>
                    <a:pt x="261" y="361"/>
                  </a:lnTo>
                  <a:lnTo>
                    <a:pt x="261" y="362"/>
                  </a:lnTo>
                  <a:lnTo>
                    <a:pt x="263" y="364"/>
                  </a:lnTo>
                  <a:lnTo>
                    <a:pt x="263" y="367"/>
                  </a:lnTo>
                  <a:lnTo>
                    <a:pt x="263" y="371"/>
                  </a:lnTo>
                  <a:lnTo>
                    <a:pt x="263" y="374"/>
                  </a:lnTo>
                  <a:lnTo>
                    <a:pt x="263" y="377"/>
                  </a:lnTo>
                  <a:lnTo>
                    <a:pt x="263" y="381"/>
                  </a:lnTo>
                  <a:lnTo>
                    <a:pt x="263" y="382"/>
                  </a:lnTo>
                  <a:lnTo>
                    <a:pt x="263" y="386"/>
                  </a:lnTo>
                  <a:lnTo>
                    <a:pt x="263" y="389"/>
                  </a:lnTo>
                  <a:lnTo>
                    <a:pt x="263" y="392"/>
                  </a:lnTo>
                  <a:lnTo>
                    <a:pt x="263" y="396"/>
                  </a:lnTo>
                  <a:lnTo>
                    <a:pt x="263" y="399"/>
                  </a:lnTo>
                  <a:lnTo>
                    <a:pt x="263" y="401"/>
                  </a:lnTo>
                  <a:lnTo>
                    <a:pt x="265" y="404"/>
                  </a:lnTo>
                  <a:lnTo>
                    <a:pt x="265" y="406"/>
                  </a:lnTo>
                  <a:lnTo>
                    <a:pt x="265" y="409"/>
                  </a:lnTo>
                  <a:lnTo>
                    <a:pt x="265" y="412"/>
                  </a:lnTo>
                  <a:lnTo>
                    <a:pt x="265" y="414"/>
                  </a:lnTo>
                  <a:lnTo>
                    <a:pt x="265" y="416"/>
                  </a:lnTo>
                  <a:lnTo>
                    <a:pt x="265" y="417"/>
                  </a:lnTo>
                  <a:lnTo>
                    <a:pt x="265" y="419"/>
                  </a:lnTo>
                  <a:lnTo>
                    <a:pt x="265" y="421"/>
                  </a:lnTo>
                  <a:lnTo>
                    <a:pt x="265" y="422"/>
                  </a:lnTo>
                  <a:lnTo>
                    <a:pt x="265" y="424"/>
                  </a:lnTo>
                  <a:lnTo>
                    <a:pt x="265" y="426"/>
                  </a:lnTo>
                  <a:lnTo>
                    <a:pt x="265" y="427"/>
                  </a:lnTo>
                  <a:lnTo>
                    <a:pt x="266" y="427"/>
                  </a:lnTo>
                  <a:lnTo>
                    <a:pt x="265" y="427"/>
                  </a:lnTo>
                  <a:lnTo>
                    <a:pt x="263" y="426"/>
                  </a:lnTo>
                  <a:lnTo>
                    <a:pt x="261" y="426"/>
                  </a:lnTo>
                  <a:lnTo>
                    <a:pt x="260" y="424"/>
                  </a:lnTo>
                  <a:lnTo>
                    <a:pt x="258" y="422"/>
                  </a:lnTo>
                  <a:lnTo>
                    <a:pt x="255" y="421"/>
                  </a:lnTo>
                  <a:lnTo>
                    <a:pt x="253" y="419"/>
                  </a:lnTo>
                  <a:lnTo>
                    <a:pt x="250" y="417"/>
                  </a:lnTo>
                  <a:lnTo>
                    <a:pt x="246" y="416"/>
                  </a:lnTo>
                  <a:lnTo>
                    <a:pt x="241" y="414"/>
                  </a:lnTo>
                  <a:lnTo>
                    <a:pt x="238" y="412"/>
                  </a:lnTo>
                  <a:lnTo>
                    <a:pt x="235" y="411"/>
                  </a:lnTo>
                  <a:lnTo>
                    <a:pt x="230" y="407"/>
                  </a:lnTo>
                  <a:lnTo>
                    <a:pt x="226" y="406"/>
                  </a:lnTo>
                  <a:lnTo>
                    <a:pt x="221" y="402"/>
                  </a:lnTo>
                  <a:lnTo>
                    <a:pt x="218" y="401"/>
                  </a:lnTo>
                  <a:lnTo>
                    <a:pt x="213" y="399"/>
                  </a:lnTo>
                  <a:lnTo>
                    <a:pt x="208" y="397"/>
                  </a:lnTo>
                  <a:lnTo>
                    <a:pt x="206" y="394"/>
                  </a:lnTo>
                  <a:lnTo>
                    <a:pt x="201" y="392"/>
                  </a:lnTo>
                  <a:lnTo>
                    <a:pt x="196" y="391"/>
                  </a:lnTo>
                  <a:lnTo>
                    <a:pt x="193" y="387"/>
                  </a:lnTo>
                  <a:lnTo>
                    <a:pt x="188" y="386"/>
                  </a:lnTo>
                  <a:lnTo>
                    <a:pt x="185" y="384"/>
                  </a:lnTo>
                  <a:lnTo>
                    <a:pt x="182" y="382"/>
                  </a:lnTo>
                  <a:lnTo>
                    <a:pt x="178" y="382"/>
                  </a:lnTo>
                  <a:lnTo>
                    <a:pt x="173" y="382"/>
                  </a:lnTo>
                  <a:lnTo>
                    <a:pt x="172" y="381"/>
                  </a:lnTo>
                  <a:lnTo>
                    <a:pt x="168" y="381"/>
                  </a:lnTo>
                  <a:lnTo>
                    <a:pt x="165" y="379"/>
                  </a:lnTo>
                  <a:lnTo>
                    <a:pt x="163" y="379"/>
                  </a:lnTo>
                  <a:lnTo>
                    <a:pt x="157" y="379"/>
                  </a:lnTo>
                  <a:lnTo>
                    <a:pt x="150" y="379"/>
                  </a:lnTo>
                  <a:lnTo>
                    <a:pt x="145" y="381"/>
                  </a:lnTo>
                  <a:lnTo>
                    <a:pt x="140" y="381"/>
                  </a:lnTo>
                  <a:lnTo>
                    <a:pt x="135" y="381"/>
                  </a:lnTo>
                  <a:lnTo>
                    <a:pt x="132" y="382"/>
                  </a:lnTo>
                  <a:lnTo>
                    <a:pt x="127" y="382"/>
                  </a:lnTo>
                  <a:lnTo>
                    <a:pt x="125" y="382"/>
                  </a:lnTo>
                  <a:lnTo>
                    <a:pt x="122" y="382"/>
                  </a:lnTo>
                  <a:lnTo>
                    <a:pt x="118" y="384"/>
                  </a:lnTo>
                  <a:lnTo>
                    <a:pt x="115" y="384"/>
                  </a:lnTo>
                  <a:lnTo>
                    <a:pt x="112" y="386"/>
                  </a:lnTo>
                  <a:lnTo>
                    <a:pt x="110" y="386"/>
                  </a:lnTo>
                  <a:lnTo>
                    <a:pt x="107" y="387"/>
                  </a:lnTo>
                  <a:lnTo>
                    <a:pt x="103" y="387"/>
                  </a:lnTo>
                  <a:lnTo>
                    <a:pt x="102" y="387"/>
                  </a:lnTo>
                  <a:lnTo>
                    <a:pt x="98" y="387"/>
                  </a:lnTo>
                  <a:lnTo>
                    <a:pt x="95" y="387"/>
                  </a:lnTo>
                  <a:lnTo>
                    <a:pt x="93" y="387"/>
                  </a:lnTo>
                  <a:lnTo>
                    <a:pt x="90" y="387"/>
                  </a:lnTo>
                  <a:lnTo>
                    <a:pt x="87" y="386"/>
                  </a:lnTo>
                  <a:lnTo>
                    <a:pt x="83" y="386"/>
                  </a:lnTo>
                  <a:lnTo>
                    <a:pt x="80" y="384"/>
                  </a:lnTo>
                  <a:lnTo>
                    <a:pt x="75" y="382"/>
                  </a:lnTo>
                  <a:lnTo>
                    <a:pt x="72" y="381"/>
                  </a:lnTo>
                  <a:lnTo>
                    <a:pt x="67" y="379"/>
                  </a:lnTo>
                  <a:lnTo>
                    <a:pt x="62" y="376"/>
                  </a:lnTo>
                  <a:lnTo>
                    <a:pt x="55" y="372"/>
                  </a:lnTo>
                  <a:lnTo>
                    <a:pt x="50" y="369"/>
                  </a:lnTo>
                  <a:lnTo>
                    <a:pt x="45" y="364"/>
                  </a:lnTo>
                  <a:lnTo>
                    <a:pt x="37" y="362"/>
                  </a:lnTo>
                  <a:lnTo>
                    <a:pt x="30" y="356"/>
                  </a:lnTo>
                  <a:lnTo>
                    <a:pt x="29" y="356"/>
                  </a:lnTo>
                  <a:lnTo>
                    <a:pt x="27" y="356"/>
                  </a:lnTo>
                  <a:lnTo>
                    <a:pt x="25" y="356"/>
                  </a:lnTo>
                  <a:lnTo>
                    <a:pt x="24" y="354"/>
                  </a:lnTo>
                  <a:lnTo>
                    <a:pt x="22" y="354"/>
                  </a:lnTo>
                  <a:lnTo>
                    <a:pt x="20" y="354"/>
                  </a:lnTo>
                  <a:lnTo>
                    <a:pt x="19" y="352"/>
                  </a:lnTo>
                  <a:lnTo>
                    <a:pt x="17" y="352"/>
                  </a:lnTo>
                  <a:lnTo>
                    <a:pt x="15" y="352"/>
                  </a:lnTo>
                  <a:lnTo>
                    <a:pt x="14" y="352"/>
                  </a:lnTo>
                  <a:lnTo>
                    <a:pt x="14" y="351"/>
                  </a:lnTo>
                  <a:lnTo>
                    <a:pt x="12" y="351"/>
                  </a:lnTo>
                  <a:lnTo>
                    <a:pt x="10" y="351"/>
                  </a:lnTo>
                  <a:lnTo>
                    <a:pt x="9" y="351"/>
                  </a:lnTo>
                  <a:lnTo>
                    <a:pt x="7" y="349"/>
                  </a:lnTo>
                  <a:lnTo>
                    <a:pt x="5" y="349"/>
                  </a:lnTo>
                  <a:lnTo>
                    <a:pt x="4" y="349"/>
                  </a:lnTo>
                  <a:lnTo>
                    <a:pt x="2" y="347"/>
                  </a:lnTo>
                  <a:lnTo>
                    <a:pt x="0" y="347"/>
                  </a:lnTo>
                  <a:lnTo>
                    <a:pt x="2" y="346"/>
                  </a:lnTo>
                  <a:lnTo>
                    <a:pt x="5" y="344"/>
                  </a:lnTo>
                  <a:lnTo>
                    <a:pt x="7" y="341"/>
                  </a:lnTo>
                  <a:lnTo>
                    <a:pt x="10" y="337"/>
                  </a:lnTo>
                  <a:lnTo>
                    <a:pt x="12" y="336"/>
                  </a:lnTo>
                  <a:lnTo>
                    <a:pt x="15" y="332"/>
                  </a:lnTo>
                  <a:lnTo>
                    <a:pt x="17" y="331"/>
                  </a:lnTo>
                  <a:lnTo>
                    <a:pt x="20" y="329"/>
                  </a:lnTo>
                  <a:lnTo>
                    <a:pt x="22" y="326"/>
                  </a:lnTo>
                  <a:lnTo>
                    <a:pt x="25" y="324"/>
                  </a:lnTo>
                  <a:lnTo>
                    <a:pt x="27" y="321"/>
                  </a:lnTo>
                  <a:lnTo>
                    <a:pt x="30" y="317"/>
                  </a:lnTo>
                  <a:lnTo>
                    <a:pt x="32" y="316"/>
                  </a:lnTo>
                  <a:lnTo>
                    <a:pt x="35" y="314"/>
                  </a:lnTo>
                  <a:lnTo>
                    <a:pt x="37" y="312"/>
                  </a:lnTo>
                  <a:lnTo>
                    <a:pt x="40" y="309"/>
                  </a:lnTo>
                  <a:lnTo>
                    <a:pt x="42" y="306"/>
                  </a:lnTo>
                  <a:lnTo>
                    <a:pt x="45" y="304"/>
                  </a:lnTo>
                  <a:lnTo>
                    <a:pt x="45" y="301"/>
                  </a:lnTo>
                  <a:lnTo>
                    <a:pt x="49" y="297"/>
                  </a:lnTo>
                  <a:lnTo>
                    <a:pt x="50" y="297"/>
                  </a:lnTo>
                  <a:lnTo>
                    <a:pt x="54" y="294"/>
                  </a:lnTo>
                  <a:lnTo>
                    <a:pt x="55" y="292"/>
                  </a:lnTo>
                  <a:lnTo>
                    <a:pt x="58" y="289"/>
                  </a:lnTo>
                  <a:lnTo>
                    <a:pt x="60" y="286"/>
                  </a:lnTo>
                  <a:lnTo>
                    <a:pt x="63" y="284"/>
                  </a:lnTo>
                  <a:lnTo>
                    <a:pt x="65" y="281"/>
                  </a:lnTo>
                  <a:lnTo>
                    <a:pt x="68" y="279"/>
                  </a:lnTo>
                  <a:lnTo>
                    <a:pt x="70" y="277"/>
                  </a:lnTo>
                  <a:lnTo>
                    <a:pt x="73" y="274"/>
                  </a:lnTo>
                  <a:lnTo>
                    <a:pt x="75" y="272"/>
                  </a:lnTo>
                  <a:lnTo>
                    <a:pt x="78" y="269"/>
                  </a:lnTo>
                  <a:close/>
                </a:path>
              </a:pathLst>
            </a:custGeom>
            <a:solidFill>
              <a:srgbClr val="8775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71" name="Freeform 167"/>
            <p:cNvSpPr>
              <a:spLocks/>
            </p:cNvSpPr>
            <p:nvPr/>
          </p:nvSpPr>
          <p:spPr bwMode="auto">
            <a:xfrm>
              <a:off x="3186" y="1708"/>
              <a:ext cx="540" cy="421"/>
            </a:xfrm>
            <a:custGeom>
              <a:avLst/>
              <a:gdLst/>
              <a:ahLst/>
              <a:cxnLst>
                <a:cxn ang="0">
                  <a:pos x="99" y="236"/>
                </a:cxn>
                <a:cxn ang="0">
                  <a:pos x="116" y="202"/>
                </a:cxn>
                <a:cxn ang="0">
                  <a:pos x="133" y="174"/>
                </a:cxn>
                <a:cxn ang="0">
                  <a:pos x="151" y="147"/>
                </a:cxn>
                <a:cxn ang="0">
                  <a:pos x="174" y="122"/>
                </a:cxn>
                <a:cxn ang="0">
                  <a:pos x="197" y="100"/>
                </a:cxn>
                <a:cxn ang="0">
                  <a:pos x="224" y="82"/>
                </a:cxn>
                <a:cxn ang="0">
                  <a:pos x="246" y="69"/>
                </a:cxn>
                <a:cxn ang="0">
                  <a:pos x="271" y="55"/>
                </a:cxn>
                <a:cxn ang="0">
                  <a:pos x="296" y="44"/>
                </a:cxn>
                <a:cxn ang="0">
                  <a:pos x="324" y="32"/>
                </a:cxn>
                <a:cxn ang="0">
                  <a:pos x="352" y="24"/>
                </a:cxn>
                <a:cxn ang="0">
                  <a:pos x="380" y="15"/>
                </a:cxn>
                <a:cxn ang="0">
                  <a:pos x="409" y="10"/>
                </a:cxn>
                <a:cxn ang="0">
                  <a:pos x="440" y="4"/>
                </a:cxn>
                <a:cxn ang="0">
                  <a:pos x="473" y="0"/>
                </a:cxn>
                <a:cxn ang="0">
                  <a:pos x="503" y="5"/>
                </a:cxn>
                <a:cxn ang="0">
                  <a:pos x="527" y="17"/>
                </a:cxn>
                <a:cxn ang="0">
                  <a:pos x="538" y="44"/>
                </a:cxn>
                <a:cxn ang="0">
                  <a:pos x="538" y="74"/>
                </a:cxn>
                <a:cxn ang="0">
                  <a:pos x="527" y="95"/>
                </a:cxn>
                <a:cxn ang="0">
                  <a:pos x="507" y="114"/>
                </a:cxn>
                <a:cxn ang="0">
                  <a:pos x="480" y="127"/>
                </a:cxn>
                <a:cxn ang="0">
                  <a:pos x="447" y="140"/>
                </a:cxn>
                <a:cxn ang="0">
                  <a:pos x="412" y="152"/>
                </a:cxn>
                <a:cxn ang="0">
                  <a:pos x="375" y="166"/>
                </a:cxn>
                <a:cxn ang="0">
                  <a:pos x="345" y="182"/>
                </a:cxn>
                <a:cxn ang="0">
                  <a:pos x="315" y="202"/>
                </a:cxn>
                <a:cxn ang="0">
                  <a:pos x="289" y="229"/>
                </a:cxn>
                <a:cxn ang="0">
                  <a:pos x="267" y="261"/>
                </a:cxn>
                <a:cxn ang="0">
                  <a:pos x="251" y="297"/>
                </a:cxn>
                <a:cxn ang="0">
                  <a:pos x="244" y="339"/>
                </a:cxn>
                <a:cxn ang="0">
                  <a:pos x="244" y="359"/>
                </a:cxn>
                <a:cxn ang="0">
                  <a:pos x="244" y="374"/>
                </a:cxn>
                <a:cxn ang="0">
                  <a:pos x="244" y="389"/>
                </a:cxn>
                <a:cxn ang="0">
                  <a:pos x="244" y="402"/>
                </a:cxn>
                <a:cxn ang="0">
                  <a:pos x="246" y="414"/>
                </a:cxn>
                <a:cxn ang="0">
                  <a:pos x="246" y="421"/>
                </a:cxn>
                <a:cxn ang="0">
                  <a:pos x="239" y="416"/>
                </a:cxn>
                <a:cxn ang="0">
                  <a:pos x="226" y="411"/>
                </a:cxn>
                <a:cxn ang="0">
                  <a:pos x="207" y="401"/>
                </a:cxn>
                <a:cxn ang="0">
                  <a:pos x="191" y="392"/>
                </a:cxn>
                <a:cxn ang="0">
                  <a:pos x="173" y="384"/>
                </a:cxn>
                <a:cxn ang="0">
                  <a:pos x="158" y="382"/>
                </a:cxn>
                <a:cxn ang="0">
                  <a:pos x="134" y="382"/>
                </a:cxn>
                <a:cxn ang="0">
                  <a:pos x="116" y="384"/>
                </a:cxn>
                <a:cxn ang="0">
                  <a:pos x="101" y="387"/>
                </a:cxn>
                <a:cxn ang="0">
                  <a:pos x="88" y="389"/>
                </a:cxn>
                <a:cxn ang="0">
                  <a:pos x="71" y="384"/>
                </a:cxn>
                <a:cxn ang="0">
                  <a:pos x="46" y="374"/>
                </a:cxn>
                <a:cxn ang="0">
                  <a:pos x="25" y="362"/>
                </a:cxn>
                <a:cxn ang="0">
                  <a:pos x="20" y="357"/>
                </a:cxn>
                <a:cxn ang="0">
                  <a:pos x="13" y="354"/>
                </a:cxn>
                <a:cxn ang="0">
                  <a:pos x="6" y="351"/>
                </a:cxn>
                <a:cxn ang="0">
                  <a:pos x="0" y="347"/>
                </a:cxn>
                <a:cxn ang="0">
                  <a:pos x="15" y="334"/>
                </a:cxn>
                <a:cxn ang="0">
                  <a:pos x="28" y="321"/>
                </a:cxn>
                <a:cxn ang="0">
                  <a:pos x="40" y="307"/>
                </a:cxn>
                <a:cxn ang="0">
                  <a:pos x="53" y="296"/>
                </a:cxn>
                <a:cxn ang="0">
                  <a:pos x="68" y="281"/>
                </a:cxn>
                <a:cxn ang="0">
                  <a:pos x="81" y="267"/>
                </a:cxn>
              </a:cxnLst>
              <a:rect l="0" t="0" r="r" b="b"/>
              <a:pathLst>
                <a:path w="540" h="421">
                  <a:moveTo>
                    <a:pt x="86" y="264"/>
                  </a:moveTo>
                  <a:lnTo>
                    <a:pt x="89" y="256"/>
                  </a:lnTo>
                  <a:lnTo>
                    <a:pt x="93" y="249"/>
                  </a:lnTo>
                  <a:lnTo>
                    <a:pt x="96" y="242"/>
                  </a:lnTo>
                  <a:lnTo>
                    <a:pt x="99" y="236"/>
                  </a:lnTo>
                  <a:lnTo>
                    <a:pt x="103" y="229"/>
                  </a:lnTo>
                  <a:lnTo>
                    <a:pt x="106" y="222"/>
                  </a:lnTo>
                  <a:lnTo>
                    <a:pt x="109" y="216"/>
                  </a:lnTo>
                  <a:lnTo>
                    <a:pt x="113" y="209"/>
                  </a:lnTo>
                  <a:lnTo>
                    <a:pt x="116" y="202"/>
                  </a:lnTo>
                  <a:lnTo>
                    <a:pt x="118" y="197"/>
                  </a:lnTo>
                  <a:lnTo>
                    <a:pt x="123" y="191"/>
                  </a:lnTo>
                  <a:lnTo>
                    <a:pt x="126" y="184"/>
                  </a:lnTo>
                  <a:lnTo>
                    <a:pt x="129" y="179"/>
                  </a:lnTo>
                  <a:lnTo>
                    <a:pt x="133" y="174"/>
                  </a:lnTo>
                  <a:lnTo>
                    <a:pt x="136" y="167"/>
                  </a:lnTo>
                  <a:lnTo>
                    <a:pt x="139" y="162"/>
                  </a:lnTo>
                  <a:lnTo>
                    <a:pt x="144" y="157"/>
                  </a:lnTo>
                  <a:lnTo>
                    <a:pt x="148" y="151"/>
                  </a:lnTo>
                  <a:lnTo>
                    <a:pt x="151" y="147"/>
                  </a:lnTo>
                  <a:lnTo>
                    <a:pt x="156" y="140"/>
                  </a:lnTo>
                  <a:lnTo>
                    <a:pt x="161" y="135"/>
                  </a:lnTo>
                  <a:lnTo>
                    <a:pt x="164" y="130"/>
                  </a:lnTo>
                  <a:lnTo>
                    <a:pt x="169" y="127"/>
                  </a:lnTo>
                  <a:lnTo>
                    <a:pt x="174" y="122"/>
                  </a:lnTo>
                  <a:lnTo>
                    <a:pt x="177" y="117"/>
                  </a:lnTo>
                  <a:lnTo>
                    <a:pt x="182" y="114"/>
                  </a:lnTo>
                  <a:lnTo>
                    <a:pt x="187" y="109"/>
                  </a:lnTo>
                  <a:lnTo>
                    <a:pt x="194" y="104"/>
                  </a:lnTo>
                  <a:lnTo>
                    <a:pt x="197" y="100"/>
                  </a:lnTo>
                  <a:lnTo>
                    <a:pt x="202" y="95"/>
                  </a:lnTo>
                  <a:lnTo>
                    <a:pt x="209" y="94"/>
                  </a:lnTo>
                  <a:lnTo>
                    <a:pt x="214" y="89"/>
                  </a:lnTo>
                  <a:lnTo>
                    <a:pt x="219" y="85"/>
                  </a:lnTo>
                  <a:lnTo>
                    <a:pt x="224" y="82"/>
                  </a:lnTo>
                  <a:lnTo>
                    <a:pt x="227" y="79"/>
                  </a:lnTo>
                  <a:lnTo>
                    <a:pt x="232" y="77"/>
                  </a:lnTo>
                  <a:lnTo>
                    <a:pt x="237" y="74"/>
                  </a:lnTo>
                  <a:lnTo>
                    <a:pt x="242" y="70"/>
                  </a:lnTo>
                  <a:lnTo>
                    <a:pt x="246" y="69"/>
                  </a:lnTo>
                  <a:lnTo>
                    <a:pt x="251" y="65"/>
                  </a:lnTo>
                  <a:lnTo>
                    <a:pt x="256" y="62"/>
                  </a:lnTo>
                  <a:lnTo>
                    <a:pt x="261" y="60"/>
                  </a:lnTo>
                  <a:lnTo>
                    <a:pt x="266" y="57"/>
                  </a:lnTo>
                  <a:lnTo>
                    <a:pt x="271" y="55"/>
                  </a:lnTo>
                  <a:lnTo>
                    <a:pt x="276" y="52"/>
                  </a:lnTo>
                  <a:lnTo>
                    <a:pt x="281" y="49"/>
                  </a:lnTo>
                  <a:lnTo>
                    <a:pt x="286" y="47"/>
                  </a:lnTo>
                  <a:lnTo>
                    <a:pt x="291" y="45"/>
                  </a:lnTo>
                  <a:lnTo>
                    <a:pt x="296" y="44"/>
                  </a:lnTo>
                  <a:lnTo>
                    <a:pt x="301" y="40"/>
                  </a:lnTo>
                  <a:lnTo>
                    <a:pt x="307" y="39"/>
                  </a:lnTo>
                  <a:lnTo>
                    <a:pt x="312" y="35"/>
                  </a:lnTo>
                  <a:lnTo>
                    <a:pt x="317" y="34"/>
                  </a:lnTo>
                  <a:lnTo>
                    <a:pt x="324" y="32"/>
                  </a:lnTo>
                  <a:lnTo>
                    <a:pt x="329" y="29"/>
                  </a:lnTo>
                  <a:lnTo>
                    <a:pt x="335" y="29"/>
                  </a:lnTo>
                  <a:lnTo>
                    <a:pt x="340" y="27"/>
                  </a:lnTo>
                  <a:lnTo>
                    <a:pt x="347" y="25"/>
                  </a:lnTo>
                  <a:lnTo>
                    <a:pt x="352" y="24"/>
                  </a:lnTo>
                  <a:lnTo>
                    <a:pt x="359" y="22"/>
                  </a:lnTo>
                  <a:lnTo>
                    <a:pt x="362" y="20"/>
                  </a:lnTo>
                  <a:lnTo>
                    <a:pt x="369" y="19"/>
                  </a:lnTo>
                  <a:lnTo>
                    <a:pt x="374" y="17"/>
                  </a:lnTo>
                  <a:lnTo>
                    <a:pt x="380" y="15"/>
                  </a:lnTo>
                  <a:lnTo>
                    <a:pt x="385" y="14"/>
                  </a:lnTo>
                  <a:lnTo>
                    <a:pt x="390" y="12"/>
                  </a:lnTo>
                  <a:lnTo>
                    <a:pt x="397" y="12"/>
                  </a:lnTo>
                  <a:lnTo>
                    <a:pt x="402" y="12"/>
                  </a:lnTo>
                  <a:lnTo>
                    <a:pt x="409" y="10"/>
                  </a:lnTo>
                  <a:lnTo>
                    <a:pt x="414" y="9"/>
                  </a:lnTo>
                  <a:lnTo>
                    <a:pt x="420" y="7"/>
                  </a:lnTo>
                  <a:lnTo>
                    <a:pt x="427" y="5"/>
                  </a:lnTo>
                  <a:lnTo>
                    <a:pt x="433" y="5"/>
                  </a:lnTo>
                  <a:lnTo>
                    <a:pt x="440" y="4"/>
                  </a:lnTo>
                  <a:lnTo>
                    <a:pt x="445" y="2"/>
                  </a:lnTo>
                  <a:lnTo>
                    <a:pt x="453" y="2"/>
                  </a:lnTo>
                  <a:lnTo>
                    <a:pt x="460" y="2"/>
                  </a:lnTo>
                  <a:lnTo>
                    <a:pt x="467" y="0"/>
                  </a:lnTo>
                  <a:lnTo>
                    <a:pt x="473" y="0"/>
                  </a:lnTo>
                  <a:lnTo>
                    <a:pt x="480" y="0"/>
                  </a:lnTo>
                  <a:lnTo>
                    <a:pt x="485" y="2"/>
                  </a:lnTo>
                  <a:lnTo>
                    <a:pt x="492" y="2"/>
                  </a:lnTo>
                  <a:lnTo>
                    <a:pt x="498" y="4"/>
                  </a:lnTo>
                  <a:lnTo>
                    <a:pt x="503" y="5"/>
                  </a:lnTo>
                  <a:lnTo>
                    <a:pt x="508" y="7"/>
                  </a:lnTo>
                  <a:lnTo>
                    <a:pt x="515" y="9"/>
                  </a:lnTo>
                  <a:lnTo>
                    <a:pt x="518" y="12"/>
                  </a:lnTo>
                  <a:lnTo>
                    <a:pt x="522" y="14"/>
                  </a:lnTo>
                  <a:lnTo>
                    <a:pt x="527" y="17"/>
                  </a:lnTo>
                  <a:lnTo>
                    <a:pt x="530" y="22"/>
                  </a:lnTo>
                  <a:lnTo>
                    <a:pt x="533" y="27"/>
                  </a:lnTo>
                  <a:lnTo>
                    <a:pt x="535" y="30"/>
                  </a:lnTo>
                  <a:lnTo>
                    <a:pt x="537" y="37"/>
                  </a:lnTo>
                  <a:lnTo>
                    <a:pt x="538" y="44"/>
                  </a:lnTo>
                  <a:lnTo>
                    <a:pt x="540" y="50"/>
                  </a:lnTo>
                  <a:lnTo>
                    <a:pt x="540" y="59"/>
                  </a:lnTo>
                  <a:lnTo>
                    <a:pt x="540" y="64"/>
                  </a:lnTo>
                  <a:lnTo>
                    <a:pt x="540" y="69"/>
                  </a:lnTo>
                  <a:lnTo>
                    <a:pt x="538" y="74"/>
                  </a:lnTo>
                  <a:lnTo>
                    <a:pt x="537" y="79"/>
                  </a:lnTo>
                  <a:lnTo>
                    <a:pt x="535" y="82"/>
                  </a:lnTo>
                  <a:lnTo>
                    <a:pt x="532" y="87"/>
                  </a:lnTo>
                  <a:lnTo>
                    <a:pt x="530" y="92"/>
                  </a:lnTo>
                  <a:lnTo>
                    <a:pt x="527" y="95"/>
                  </a:lnTo>
                  <a:lnTo>
                    <a:pt x="523" y="99"/>
                  </a:lnTo>
                  <a:lnTo>
                    <a:pt x="522" y="102"/>
                  </a:lnTo>
                  <a:lnTo>
                    <a:pt x="517" y="105"/>
                  </a:lnTo>
                  <a:lnTo>
                    <a:pt x="512" y="110"/>
                  </a:lnTo>
                  <a:lnTo>
                    <a:pt x="507" y="114"/>
                  </a:lnTo>
                  <a:lnTo>
                    <a:pt x="502" y="115"/>
                  </a:lnTo>
                  <a:lnTo>
                    <a:pt x="497" y="119"/>
                  </a:lnTo>
                  <a:lnTo>
                    <a:pt x="492" y="122"/>
                  </a:lnTo>
                  <a:lnTo>
                    <a:pt x="485" y="125"/>
                  </a:lnTo>
                  <a:lnTo>
                    <a:pt x="480" y="127"/>
                  </a:lnTo>
                  <a:lnTo>
                    <a:pt x="473" y="130"/>
                  </a:lnTo>
                  <a:lnTo>
                    <a:pt x="467" y="132"/>
                  </a:lnTo>
                  <a:lnTo>
                    <a:pt x="460" y="135"/>
                  </a:lnTo>
                  <a:lnTo>
                    <a:pt x="453" y="137"/>
                  </a:lnTo>
                  <a:lnTo>
                    <a:pt x="447" y="140"/>
                  </a:lnTo>
                  <a:lnTo>
                    <a:pt x="440" y="144"/>
                  </a:lnTo>
                  <a:lnTo>
                    <a:pt x="433" y="145"/>
                  </a:lnTo>
                  <a:lnTo>
                    <a:pt x="427" y="147"/>
                  </a:lnTo>
                  <a:lnTo>
                    <a:pt x="419" y="151"/>
                  </a:lnTo>
                  <a:lnTo>
                    <a:pt x="412" y="152"/>
                  </a:lnTo>
                  <a:lnTo>
                    <a:pt x="404" y="156"/>
                  </a:lnTo>
                  <a:lnTo>
                    <a:pt x="397" y="159"/>
                  </a:lnTo>
                  <a:lnTo>
                    <a:pt x="389" y="162"/>
                  </a:lnTo>
                  <a:lnTo>
                    <a:pt x="380" y="164"/>
                  </a:lnTo>
                  <a:lnTo>
                    <a:pt x="375" y="166"/>
                  </a:lnTo>
                  <a:lnTo>
                    <a:pt x="369" y="169"/>
                  </a:lnTo>
                  <a:lnTo>
                    <a:pt x="362" y="172"/>
                  </a:lnTo>
                  <a:lnTo>
                    <a:pt x="359" y="176"/>
                  </a:lnTo>
                  <a:lnTo>
                    <a:pt x="352" y="179"/>
                  </a:lnTo>
                  <a:lnTo>
                    <a:pt x="345" y="182"/>
                  </a:lnTo>
                  <a:lnTo>
                    <a:pt x="339" y="186"/>
                  </a:lnTo>
                  <a:lnTo>
                    <a:pt x="334" y="191"/>
                  </a:lnTo>
                  <a:lnTo>
                    <a:pt x="327" y="194"/>
                  </a:lnTo>
                  <a:lnTo>
                    <a:pt x="322" y="197"/>
                  </a:lnTo>
                  <a:lnTo>
                    <a:pt x="315" y="202"/>
                  </a:lnTo>
                  <a:lnTo>
                    <a:pt x="310" y="207"/>
                  </a:lnTo>
                  <a:lnTo>
                    <a:pt x="304" y="214"/>
                  </a:lnTo>
                  <a:lnTo>
                    <a:pt x="299" y="217"/>
                  </a:lnTo>
                  <a:lnTo>
                    <a:pt x="294" y="224"/>
                  </a:lnTo>
                  <a:lnTo>
                    <a:pt x="289" y="229"/>
                  </a:lnTo>
                  <a:lnTo>
                    <a:pt x="284" y="234"/>
                  </a:lnTo>
                  <a:lnTo>
                    <a:pt x="279" y="241"/>
                  </a:lnTo>
                  <a:lnTo>
                    <a:pt x="276" y="247"/>
                  </a:lnTo>
                  <a:lnTo>
                    <a:pt x="271" y="252"/>
                  </a:lnTo>
                  <a:lnTo>
                    <a:pt x="267" y="261"/>
                  </a:lnTo>
                  <a:lnTo>
                    <a:pt x="264" y="266"/>
                  </a:lnTo>
                  <a:lnTo>
                    <a:pt x="259" y="274"/>
                  </a:lnTo>
                  <a:lnTo>
                    <a:pt x="256" y="281"/>
                  </a:lnTo>
                  <a:lnTo>
                    <a:pt x="254" y="289"/>
                  </a:lnTo>
                  <a:lnTo>
                    <a:pt x="251" y="297"/>
                  </a:lnTo>
                  <a:lnTo>
                    <a:pt x="249" y="304"/>
                  </a:lnTo>
                  <a:lnTo>
                    <a:pt x="247" y="314"/>
                  </a:lnTo>
                  <a:lnTo>
                    <a:pt x="246" y="321"/>
                  </a:lnTo>
                  <a:lnTo>
                    <a:pt x="244" y="331"/>
                  </a:lnTo>
                  <a:lnTo>
                    <a:pt x="244" y="339"/>
                  </a:lnTo>
                  <a:lnTo>
                    <a:pt x="244" y="347"/>
                  </a:lnTo>
                  <a:lnTo>
                    <a:pt x="244" y="351"/>
                  </a:lnTo>
                  <a:lnTo>
                    <a:pt x="244" y="354"/>
                  </a:lnTo>
                  <a:lnTo>
                    <a:pt x="244" y="357"/>
                  </a:lnTo>
                  <a:lnTo>
                    <a:pt x="244" y="359"/>
                  </a:lnTo>
                  <a:lnTo>
                    <a:pt x="244" y="362"/>
                  </a:lnTo>
                  <a:lnTo>
                    <a:pt x="244" y="364"/>
                  </a:lnTo>
                  <a:lnTo>
                    <a:pt x="244" y="367"/>
                  </a:lnTo>
                  <a:lnTo>
                    <a:pt x="244" y="371"/>
                  </a:lnTo>
                  <a:lnTo>
                    <a:pt x="244" y="374"/>
                  </a:lnTo>
                  <a:lnTo>
                    <a:pt x="244" y="377"/>
                  </a:lnTo>
                  <a:lnTo>
                    <a:pt x="244" y="381"/>
                  </a:lnTo>
                  <a:lnTo>
                    <a:pt x="244" y="382"/>
                  </a:lnTo>
                  <a:lnTo>
                    <a:pt x="244" y="386"/>
                  </a:lnTo>
                  <a:lnTo>
                    <a:pt x="244" y="389"/>
                  </a:lnTo>
                  <a:lnTo>
                    <a:pt x="244" y="392"/>
                  </a:lnTo>
                  <a:lnTo>
                    <a:pt x="244" y="396"/>
                  </a:lnTo>
                  <a:lnTo>
                    <a:pt x="244" y="399"/>
                  </a:lnTo>
                  <a:lnTo>
                    <a:pt x="244" y="399"/>
                  </a:lnTo>
                  <a:lnTo>
                    <a:pt x="244" y="402"/>
                  </a:lnTo>
                  <a:lnTo>
                    <a:pt x="246" y="406"/>
                  </a:lnTo>
                  <a:lnTo>
                    <a:pt x="246" y="407"/>
                  </a:lnTo>
                  <a:lnTo>
                    <a:pt x="246" y="409"/>
                  </a:lnTo>
                  <a:lnTo>
                    <a:pt x="246" y="412"/>
                  </a:lnTo>
                  <a:lnTo>
                    <a:pt x="246" y="414"/>
                  </a:lnTo>
                  <a:lnTo>
                    <a:pt x="246" y="416"/>
                  </a:lnTo>
                  <a:lnTo>
                    <a:pt x="246" y="416"/>
                  </a:lnTo>
                  <a:lnTo>
                    <a:pt x="246" y="417"/>
                  </a:lnTo>
                  <a:lnTo>
                    <a:pt x="246" y="419"/>
                  </a:lnTo>
                  <a:lnTo>
                    <a:pt x="246" y="421"/>
                  </a:lnTo>
                  <a:lnTo>
                    <a:pt x="244" y="421"/>
                  </a:lnTo>
                  <a:lnTo>
                    <a:pt x="244" y="419"/>
                  </a:lnTo>
                  <a:lnTo>
                    <a:pt x="242" y="419"/>
                  </a:lnTo>
                  <a:lnTo>
                    <a:pt x="241" y="417"/>
                  </a:lnTo>
                  <a:lnTo>
                    <a:pt x="239" y="416"/>
                  </a:lnTo>
                  <a:lnTo>
                    <a:pt x="237" y="416"/>
                  </a:lnTo>
                  <a:lnTo>
                    <a:pt x="234" y="416"/>
                  </a:lnTo>
                  <a:lnTo>
                    <a:pt x="231" y="414"/>
                  </a:lnTo>
                  <a:lnTo>
                    <a:pt x="229" y="412"/>
                  </a:lnTo>
                  <a:lnTo>
                    <a:pt x="226" y="411"/>
                  </a:lnTo>
                  <a:lnTo>
                    <a:pt x="222" y="409"/>
                  </a:lnTo>
                  <a:lnTo>
                    <a:pt x="219" y="406"/>
                  </a:lnTo>
                  <a:lnTo>
                    <a:pt x="216" y="404"/>
                  </a:lnTo>
                  <a:lnTo>
                    <a:pt x="211" y="402"/>
                  </a:lnTo>
                  <a:lnTo>
                    <a:pt x="207" y="401"/>
                  </a:lnTo>
                  <a:lnTo>
                    <a:pt x="204" y="399"/>
                  </a:lnTo>
                  <a:lnTo>
                    <a:pt x="201" y="397"/>
                  </a:lnTo>
                  <a:lnTo>
                    <a:pt x="197" y="396"/>
                  </a:lnTo>
                  <a:lnTo>
                    <a:pt x="194" y="394"/>
                  </a:lnTo>
                  <a:lnTo>
                    <a:pt x="191" y="392"/>
                  </a:lnTo>
                  <a:lnTo>
                    <a:pt x="186" y="391"/>
                  </a:lnTo>
                  <a:lnTo>
                    <a:pt x="182" y="389"/>
                  </a:lnTo>
                  <a:lnTo>
                    <a:pt x="179" y="387"/>
                  </a:lnTo>
                  <a:lnTo>
                    <a:pt x="176" y="386"/>
                  </a:lnTo>
                  <a:lnTo>
                    <a:pt x="173" y="384"/>
                  </a:lnTo>
                  <a:lnTo>
                    <a:pt x="169" y="382"/>
                  </a:lnTo>
                  <a:lnTo>
                    <a:pt x="166" y="382"/>
                  </a:lnTo>
                  <a:lnTo>
                    <a:pt x="163" y="382"/>
                  </a:lnTo>
                  <a:lnTo>
                    <a:pt x="161" y="382"/>
                  </a:lnTo>
                  <a:lnTo>
                    <a:pt x="158" y="382"/>
                  </a:lnTo>
                  <a:lnTo>
                    <a:pt x="156" y="382"/>
                  </a:lnTo>
                  <a:lnTo>
                    <a:pt x="149" y="382"/>
                  </a:lnTo>
                  <a:lnTo>
                    <a:pt x="144" y="382"/>
                  </a:lnTo>
                  <a:lnTo>
                    <a:pt x="139" y="382"/>
                  </a:lnTo>
                  <a:lnTo>
                    <a:pt x="134" y="382"/>
                  </a:lnTo>
                  <a:lnTo>
                    <a:pt x="129" y="382"/>
                  </a:lnTo>
                  <a:lnTo>
                    <a:pt x="124" y="382"/>
                  </a:lnTo>
                  <a:lnTo>
                    <a:pt x="121" y="384"/>
                  </a:lnTo>
                  <a:lnTo>
                    <a:pt x="118" y="384"/>
                  </a:lnTo>
                  <a:lnTo>
                    <a:pt x="116" y="384"/>
                  </a:lnTo>
                  <a:lnTo>
                    <a:pt x="113" y="386"/>
                  </a:lnTo>
                  <a:lnTo>
                    <a:pt x="109" y="386"/>
                  </a:lnTo>
                  <a:lnTo>
                    <a:pt x="108" y="387"/>
                  </a:lnTo>
                  <a:lnTo>
                    <a:pt x="104" y="387"/>
                  </a:lnTo>
                  <a:lnTo>
                    <a:pt x="101" y="387"/>
                  </a:lnTo>
                  <a:lnTo>
                    <a:pt x="99" y="389"/>
                  </a:lnTo>
                  <a:lnTo>
                    <a:pt x="96" y="389"/>
                  </a:lnTo>
                  <a:lnTo>
                    <a:pt x="94" y="389"/>
                  </a:lnTo>
                  <a:lnTo>
                    <a:pt x="91" y="389"/>
                  </a:lnTo>
                  <a:lnTo>
                    <a:pt x="88" y="389"/>
                  </a:lnTo>
                  <a:lnTo>
                    <a:pt x="84" y="389"/>
                  </a:lnTo>
                  <a:lnTo>
                    <a:pt x="83" y="387"/>
                  </a:lnTo>
                  <a:lnTo>
                    <a:pt x="79" y="387"/>
                  </a:lnTo>
                  <a:lnTo>
                    <a:pt x="74" y="386"/>
                  </a:lnTo>
                  <a:lnTo>
                    <a:pt x="71" y="384"/>
                  </a:lnTo>
                  <a:lnTo>
                    <a:pt x="68" y="382"/>
                  </a:lnTo>
                  <a:lnTo>
                    <a:pt x="63" y="382"/>
                  </a:lnTo>
                  <a:lnTo>
                    <a:pt x="58" y="379"/>
                  </a:lnTo>
                  <a:lnTo>
                    <a:pt x="53" y="377"/>
                  </a:lnTo>
                  <a:lnTo>
                    <a:pt x="46" y="374"/>
                  </a:lnTo>
                  <a:lnTo>
                    <a:pt x="40" y="371"/>
                  </a:lnTo>
                  <a:lnTo>
                    <a:pt x="35" y="366"/>
                  </a:lnTo>
                  <a:lnTo>
                    <a:pt x="28" y="362"/>
                  </a:lnTo>
                  <a:lnTo>
                    <a:pt x="26" y="362"/>
                  </a:lnTo>
                  <a:lnTo>
                    <a:pt x="25" y="362"/>
                  </a:lnTo>
                  <a:lnTo>
                    <a:pt x="25" y="361"/>
                  </a:lnTo>
                  <a:lnTo>
                    <a:pt x="23" y="361"/>
                  </a:lnTo>
                  <a:lnTo>
                    <a:pt x="21" y="359"/>
                  </a:lnTo>
                  <a:lnTo>
                    <a:pt x="20" y="359"/>
                  </a:lnTo>
                  <a:lnTo>
                    <a:pt x="20" y="357"/>
                  </a:lnTo>
                  <a:lnTo>
                    <a:pt x="18" y="357"/>
                  </a:lnTo>
                  <a:lnTo>
                    <a:pt x="16" y="357"/>
                  </a:lnTo>
                  <a:lnTo>
                    <a:pt x="15" y="356"/>
                  </a:lnTo>
                  <a:lnTo>
                    <a:pt x="13" y="356"/>
                  </a:lnTo>
                  <a:lnTo>
                    <a:pt x="13" y="354"/>
                  </a:lnTo>
                  <a:lnTo>
                    <a:pt x="11" y="354"/>
                  </a:lnTo>
                  <a:lnTo>
                    <a:pt x="10" y="352"/>
                  </a:lnTo>
                  <a:lnTo>
                    <a:pt x="8" y="352"/>
                  </a:lnTo>
                  <a:lnTo>
                    <a:pt x="8" y="351"/>
                  </a:lnTo>
                  <a:lnTo>
                    <a:pt x="6" y="351"/>
                  </a:lnTo>
                  <a:lnTo>
                    <a:pt x="5" y="349"/>
                  </a:lnTo>
                  <a:lnTo>
                    <a:pt x="3" y="349"/>
                  </a:lnTo>
                  <a:lnTo>
                    <a:pt x="3" y="347"/>
                  </a:lnTo>
                  <a:lnTo>
                    <a:pt x="1" y="347"/>
                  </a:lnTo>
                  <a:lnTo>
                    <a:pt x="0" y="347"/>
                  </a:lnTo>
                  <a:lnTo>
                    <a:pt x="3" y="346"/>
                  </a:lnTo>
                  <a:lnTo>
                    <a:pt x="6" y="342"/>
                  </a:lnTo>
                  <a:lnTo>
                    <a:pt x="8" y="339"/>
                  </a:lnTo>
                  <a:lnTo>
                    <a:pt x="11" y="337"/>
                  </a:lnTo>
                  <a:lnTo>
                    <a:pt x="15" y="334"/>
                  </a:lnTo>
                  <a:lnTo>
                    <a:pt x="16" y="331"/>
                  </a:lnTo>
                  <a:lnTo>
                    <a:pt x="20" y="329"/>
                  </a:lnTo>
                  <a:lnTo>
                    <a:pt x="23" y="327"/>
                  </a:lnTo>
                  <a:lnTo>
                    <a:pt x="25" y="324"/>
                  </a:lnTo>
                  <a:lnTo>
                    <a:pt x="28" y="321"/>
                  </a:lnTo>
                  <a:lnTo>
                    <a:pt x="31" y="317"/>
                  </a:lnTo>
                  <a:lnTo>
                    <a:pt x="33" y="316"/>
                  </a:lnTo>
                  <a:lnTo>
                    <a:pt x="36" y="314"/>
                  </a:lnTo>
                  <a:lnTo>
                    <a:pt x="36" y="311"/>
                  </a:lnTo>
                  <a:lnTo>
                    <a:pt x="40" y="307"/>
                  </a:lnTo>
                  <a:lnTo>
                    <a:pt x="43" y="306"/>
                  </a:lnTo>
                  <a:lnTo>
                    <a:pt x="45" y="302"/>
                  </a:lnTo>
                  <a:lnTo>
                    <a:pt x="48" y="299"/>
                  </a:lnTo>
                  <a:lnTo>
                    <a:pt x="51" y="297"/>
                  </a:lnTo>
                  <a:lnTo>
                    <a:pt x="53" y="296"/>
                  </a:lnTo>
                  <a:lnTo>
                    <a:pt x="56" y="292"/>
                  </a:lnTo>
                  <a:lnTo>
                    <a:pt x="59" y="289"/>
                  </a:lnTo>
                  <a:lnTo>
                    <a:pt x="61" y="287"/>
                  </a:lnTo>
                  <a:lnTo>
                    <a:pt x="64" y="284"/>
                  </a:lnTo>
                  <a:lnTo>
                    <a:pt x="68" y="281"/>
                  </a:lnTo>
                  <a:lnTo>
                    <a:pt x="69" y="279"/>
                  </a:lnTo>
                  <a:lnTo>
                    <a:pt x="73" y="277"/>
                  </a:lnTo>
                  <a:lnTo>
                    <a:pt x="76" y="274"/>
                  </a:lnTo>
                  <a:lnTo>
                    <a:pt x="78" y="271"/>
                  </a:lnTo>
                  <a:lnTo>
                    <a:pt x="81" y="267"/>
                  </a:lnTo>
                  <a:lnTo>
                    <a:pt x="83" y="264"/>
                  </a:lnTo>
                  <a:lnTo>
                    <a:pt x="86" y="264"/>
                  </a:lnTo>
                  <a:close/>
                </a:path>
              </a:pathLst>
            </a:custGeom>
            <a:solidFill>
              <a:srgbClr val="AA89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72" name="Freeform 168"/>
            <p:cNvSpPr>
              <a:spLocks/>
            </p:cNvSpPr>
            <p:nvPr/>
          </p:nvSpPr>
          <p:spPr bwMode="auto">
            <a:xfrm>
              <a:off x="3194" y="1707"/>
              <a:ext cx="530" cy="417"/>
            </a:xfrm>
            <a:custGeom>
              <a:avLst/>
              <a:gdLst/>
              <a:ahLst/>
              <a:cxnLst>
                <a:cxn ang="0">
                  <a:pos x="111" y="225"/>
                </a:cxn>
                <a:cxn ang="0">
                  <a:pos x="133" y="185"/>
                </a:cxn>
                <a:cxn ang="0">
                  <a:pos x="158" y="150"/>
                </a:cxn>
                <a:cxn ang="0">
                  <a:pos x="184" y="120"/>
                </a:cxn>
                <a:cxn ang="0">
                  <a:pos x="214" y="93"/>
                </a:cxn>
                <a:cxn ang="0">
                  <a:pos x="249" y="68"/>
                </a:cxn>
                <a:cxn ang="0">
                  <a:pos x="289" y="48"/>
                </a:cxn>
                <a:cxn ang="0">
                  <a:pos x="337" y="30"/>
                </a:cxn>
                <a:cxn ang="0">
                  <a:pos x="366" y="23"/>
                </a:cxn>
                <a:cxn ang="0">
                  <a:pos x="394" y="13"/>
                </a:cxn>
                <a:cxn ang="0">
                  <a:pos x="424" y="6"/>
                </a:cxn>
                <a:cxn ang="0">
                  <a:pos x="454" y="1"/>
                </a:cxn>
                <a:cxn ang="0">
                  <a:pos x="482" y="0"/>
                </a:cxn>
                <a:cxn ang="0">
                  <a:pos x="505" y="6"/>
                </a:cxn>
                <a:cxn ang="0">
                  <a:pos x="522" y="21"/>
                </a:cxn>
                <a:cxn ang="0">
                  <a:pos x="530" y="46"/>
                </a:cxn>
                <a:cxn ang="0">
                  <a:pos x="522" y="80"/>
                </a:cxn>
                <a:cxn ang="0">
                  <a:pos x="494" y="105"/>
                </a:cxn>
                <a:cxn ang="0">
                  <a:pos x="447" y="125"/>
                </a:cxn>
                <a:cxn ang="0">
                  <a:pos x="392" y="145"/>
                </a:cxn>
                <a:cxn ang="0">
                  <a:pos x="337" y="170"/>
                </a:cxn>
                <a:cxn ang="0">
                  <a:pos x="284" y="205"/>
                </a:cxn>
                <a:cxn ang="0">
                  <a:pos x="248" y="255"/>
                </a:cxn>
                <a:cxn ang="0">
                  <a:pos x="228" y="323"/>
                </a:cxn>
                <a:cxn ang="0">
                  <a:pos x="226" y="352"/>
                </a:cxn>
                <a:cxn ang="0">
                  <a:pos x="226" y="365"/>
                </a:cxn>
                <a:cxn ang="0">
                  <a:pos x="226" y="375"/>
                </a:cxn>
                <a:cxn ang="0">
                  <a:pos x="226" y="387"/>
                </a:cxn>
                <a:cxn ang="0">
                  <a:pos x="228" y="398"/>
                </a:cxn>
                <a:cxn ang="0">
                  <a:pos x="228" y="407"/>
                </a:cxn>
                <a:cxn ang="0">
                  <a:pos x="228" y="413"/>
                </a:cxn>
                <a:cxn ang="0">
                  <a:pos x="226" y="415"/>
                </a:cxn>
                <a:cxn ang="0">
                  <a:pos x="219" y="412"/>
                </a:cxn>
                <a:cxn ang="0">
                  <a:pos x="209" y="407"/>
                </a:cxn>
                <a:cxn ang="0">
                  <a:pos x="198" y="400"/>
                </a:cxn>
                <a:cxn ang="0">
                  <a:pos x="186" y="395"/>
                </a:cxn>
                <a:cxn ang="0">
                  <a:pos x="173" y="390"/>
                </a:cxn>
                <a:cxn ang="0">
                  <a:pos x="161" y="385"/>
                </a:cxn>
                <a:cxn ang="0">
                  <a:pos x="151" y="383"/>
                </a:cxn>
                <a:cxn ang="0">
                  <a:pos x="133" y="383"/>
                </a:cxn>
                <a:cxn ang="0">
                  <a:pos x="116" y="387"/>
                </a:cxn>
                <a:cxn ang="0">
                  <a:pos x="105" y="388"/>
                </a:cxn>
                <a:cxn ang="0">
                  <a:pos x="95" y="390"/>
                </a:cxn>
                <a:cxn ang="0">
                  <a:pos x="85" y="392"/>
                </a:cxn>
                <a:cxn ang="0">
                  <a:pos x="71" y="388"/>
                </a:cxn>
                <a:cxn ang="0">
                  <a:pos x="55" y="383"/>
                </a:cxn>
                <a:cxn ang="0">
                  <a:pos x="32" y="373"/>
                </a:cxn>
                <a:cxn ang="0">
                  <a:pos x="22" y="365"/>
                </a:cxn>
                <a:cxn ang="0">
                  <a:pos x="17" y="363"/>
                </a:cxn>
                <a:cxn ang="0">
                  <a:pos x="13" y="358"/>
                </a:cxn>
                <a:cxn ang="0">
                  <a:pos x="8" y="355"/>
                </a:cxn>
                <a:cxn ang="0">
                  <a:pos x="5" y="352"/>
                </a:cxn>
                <a:cxn ang="0">
                  <a:pos x="2" y="348"/>
                </a:cxn>
                <a:cxn ang="0">
                  <a:pos x="7" y="342"/>
                </a:cxn>
                <a:cxn ang="0">
                  <a:pos x="18" y="332"/>
                </a:cxn>
                <a:cxn ang="0">
                  <a:pos x="30" y="318"/>
                </a:cxn>
                <a:cxn ang="0">
                  <a:pos x="41" y="308"/>
                </a:cxn>
                <a:cxn ang="0">
                  <a:pos x="53" y="298"/>
                </a:cxn>
                <a:cxn ang="0">
                  <a:pos x="65" y="285"/>
                </a:cxn>
                <a:cxn ang="0">
                  <a:pos x="78" y="275"/>
                </a:cxn>
                <a:cxn ang="0">
                  <a:pos x="90" y="265"/>
                </a:cxn>
              </a:cxnLst>
              <a:rect l="0" t="0" r="r" b="b"/>
              <a:pathLst>
                <a:path w="530" h="417">
                  <a:moveTo>
                    <a:pt x="96" y="258"/>
                  </a:moveTo>
                  <a:lnTo>
                    <a:pt x="101" y="247"/>
                  </a:lnTo>
                  <a:lnTo>
                    <a:pt x="106" y="235"/>
                  </a:lnTo>
                  <a:lnTo>
                    <a:pt x="111" y="225"/>
                  </a:lnTo>
                  <a:lnTo>
                    <a:pt x="116" y="215"/>
                  </a:lnTo>
                  <a:lnTo>
                    <a:pt x="121" y="205"/>
                  </a:lnTo>
                  <a:lnTo>
                    <a:pt x="128" y="197"/>
                  </a:lnTo>
                  <a:lnTo>
                    <a:pt x="133" y="185"/>
                  </a:lnTo>
                  <a:lnTo>
                    <a:pt x="140" y="177"/>
                  </a:lnTo>
                  <a:lnTo>
                    <a:pt x="146" y="168"/>
                  </a:lnTo>
                  <a:lnTo>
                    <a:pt x="151" y="160"/>
                  </a:lnTo>
                  <a:lnTo>
                    <a:pt x="158" y="150"/>
                  </a:lnTo>
                  <a:lnTo>
                    <a:pt x="165" y="143"/>
                  </a:lnTo>
                  <a:lnTo>
                    <a:pt x="171" y="135"/>
                  </a:lnTo>
                  <a:lnTo>
                    <a:pt x="178" y="128"/>
                  </a:lnTo>
                  <a:lnTo>
                    <a:pt x="184" y="120"/>
                  </a:lnTo>
                  <a:lnTo>
                    <a:pt x="191" y="113"/>
                  </a:lnTo>
                  <a:lnTo>
                    <a:pt x="198" y="105"/>
                  </a:lnTo>
                  <a:lnTo>
                    <a:pt x="206" y="98"/>
                  </a:lnTo>
                  <a:lnTo>
                    <a:pt x="214" y="93"/>
                  </a:lnTo>
                  <a:lnTo>
                    <a:pt x="223" y="86"/>
                  </a:lnTo>
                  <a:lnTo>
                    <a:pt x="231" y="80"/>
                  </a:lnTo>
                  <a:lnTo>
                    <a:pt x="239" y="75"/>
                  </a:lnTo>
                  <a:lnTo>
                    <a:pt x="249" y="68"/>
                  </a:lnTo>
                  <a:lnTo>
                    <a:pt x="259" y="63"/>
                  </a:lnTo>
                  <a:lnTo>
                    <a:pt x="269" y="58"/>
                  </a:lnTo>
                  <a:lnTo>
                    <a:pt x="278" y="53"/>
                  </a:lnTo>
                  <a:lnTo>
                    <a:pt x="289" y="48"/>
                  </a:lnTo>
                  <a:lnTo>
                    <a:pt x="301" y="45"/>
                  </a:lnTo>
                  <a:lnTo>
                    <a:pt x="312" y="40"/>
                  </a:lnTo>
                  <a:lnTo>
                    <a:pt x="324" y="35"/>
                  </a:lnTo>
                  <a:lnTo>
                    <a:pt x="337" y="30"/>
                  </a:lnTo>
                  <a:lnTo>
                    <a:pt x="351" y="28"/>
                  </a:lnTo>
                  <a:lnTo>
                    <a:pt x="354" y="26"/>
                  </a:lnTo>
                  <a:lnTo>
                    <a:pt x="361" y="25"/>
                  </a:lnTo>
                  <a:lnTo>
                    <a:pt x="366" y="23"/>
                  </a:lnTo>
                  <a:lnTo>
                    <a:pt x="372" y="20"/>
                  </a:lnTo>
                  <a:lnTo>
                    <a:pt x="379" y="18"/>
                  </a:lnTo>
                  <a:lnTo>
                    <a:pt x="387" y="16"/>
                  </a:lnTo>
                  <a:lnTo>
                    <a:pt x="394" y="13"/>
                  </a:lnTo>
                  <a:lnTo>
                    <a:pt x="401" y="13"/>
                  </a:lnTo>
                  <a:lnTo>
                    <a:pt x="409" y="11"/>
                  </a:lnTo>
                  <a:lnTo>
                    <a:pt x="417" y="8"/>
                  </a:lnTo>
                  <a:lnTo>
                    <a:pt x="424" y="6"/>
                  </a:lnTo>
                  <a:lnTo>
                    <a:pt x="432" y="5"/>
                  </a:lnTo>
                  <a:lnTo>
                    <a:pt x="437" y="3"/>
                  </a:lnTo>
                  <a:lnTo>
                    <a:pt x="445" y="1"/>
                  </a:lnTo>
                  <a:lnTo>
                    <a:pt x="454" y="1"/>
                  </a:lnTo>
                  <a:lnTo>
                    <a:pt x="460" y="0"/>
                  </a:lnTo>
                  <a:lnTo>
                    <a:pt x="467" y="0"/>
                  </a:lnTo>
                  <a:lnTo>
                    <a:pt x="475" y="0"/>
                  </a:lnTo>
                  <a:lnTo>
                    <a:pt x="482" y="0"/>
                  </a:lnTo>
                  <a:lnTo>
                    <a:pt x="489" y="1"/>
                  </a:lnTo>
                  <a:lnTo>
                    <a:pt x="494" y="1"/>
                  </a:lnTo>
                  <a:lnTo>
                    <a:pt x="500" y="5"/>
                  </a:lnTo>
                  <a:lnTo>
                    <a:pt x="505" y="6"/>
                  </a:lnTo>
                  <a:lnTo>
                    <a:pt x="510" y="10"/>
                  </a:lnTo>
                  <a:lnTo>
                    <a:pt x="514" y="13"/>
                  </a:lnTo>
                  <a:lnTo>
                    <a:pt x="519" y="16"/>
                  </a:lnTo>
                  <a:lnTo>
                    <a:pt x="522" y="21"/>
                  </a:lnTo>
                  <a:lnTo>
                    <a:pt x="525" y="28"/>
                  </a:lnTo>
                  <a:lnTo>
                    <a:pt x="527" y="33"/>
                  </a:lnTo>
                  <a:lnTo>
                    <a:pt x="529" y="40"/>
                  </a:lnTo>
                  <a:lnTo>
                    <a:pt x="530" y="46"/>
                  </a:lnTo>
                  <a:lnTo>
                    <a:pt x="530" y="56"/>
                  </a:lnTo>
                  <a:lnTo>
                    <a:pt x="529" y="65"/>
                  </a:lnTo>
                  <a:lnTo>
                    <a:pt x="527" y="73"/>
                  </a:lnTo>
                  <a:lnTo>
                    <a:pt x="522" y="80"/>
                  </a:lnTo>
                  <a:lnTo>
                    <a:pt x="517" y="86"/>
                  </a:lnTo>
                  <a:lnTo>
                    <a:pt x="512" y="93"/>
                  </a:lnTo>
                  <a:lnTo>
                    <a:pt x="504" y="98"/>
                  </a:lnTo>
                  <a:lnTo>
                    <a:pt x="494" y="105"/>
                  </a:lnTo>
                  <a:lnTo>
                    <a:pt x="484" y="110"/>
                  </a:lnTo>
                  <a:lnTo>
                    <a:pt x="472" y="115"/>
                  </a:lnTo>
                  <a:lnTo>
                    <a:pt x="460" y="120"/>
                  </a:lnTo>
                  <a:lnTo>
                    <a:pt x="447" y="125"/>
                  </a:lnTo>
                  <a:lnTo>
                    <a:pt x="434" y="130"/>
                  </a:lnTo>
                  <a:lnTo>
                    <a:pt x="422" y="133"/>
                  </a:lnTo>
                  <a:lnTo>
                    <a:pt x="407" y="140"/>
                  </a:lnTo>
                  <a:lnTo>
                    <a:pt x="392" y="145"/>
                  </a:lnTo>
                  <a:lnTo>
                    <a:pt x="379" y="150"/>
                  </a:lnTo>
                  <a:lnTo>
                    <a:pt x="364" y="157"/>
                  </a:lnTo>
                  <a:lnTo>
                    <a:pt x="351" y="165"/>
                  </a:lnTo>
                  <a:lnTo>
                    <a:pt x="337" y="170"/>
                  </a:lnTo>
                  <a:lnTo>
                    <a:pt x="322" y="178"/>
                  </a:lnTo>
                  <a:lnTo>
                    <a:pt x="309" y="187"/>
                  </a:lnTo>
                  <a:lnTo>
                    <a:pt x="297" y="197"/>
                  </a:lnTo>
                  <a:lnTo>
                    <a:pt x="284" y="205"/>
                  </a:lnTo>
                  <a:lnTo>
                    <a:pt x="273" y="217"/>
                  </a:lnTo>
                  <a:lnTo>
                    <a:pt x="264" y="228"/>
                  </a:lnTo>
                  <a:lnTo>
                    <a:pt x="256" y="242"/>
                  </a:lnTo>
                  <a:lnTo>
                    <a:pt x="248" y="255"/>
                  </a:lnTo>
                  <a:lnTo>
                    <a:pt x="239" y="270"/>
                  </a:lnTo>
                  <a:lnTo>
                    <a:pt x="234" y="287"/>
                  </a:lnTo>
                  <a:lnTo>
                    <a:pt x="229" y="303"/>
                  </a:lnTo>
                  <a:lnTo>
                    <a:pt x="228" y="323"/>
                  </a:lnTo>
                  <a:lnTo>
                    <a:pt x="226" y="343"/>
                  </a:lnTo>
                  <a:lnTo>
                    <a:pt x="226" y="347"/>
                  </a:lnTo>
                  <a:lnTo>
                    <a:pt x="226" y="348"/>
                  </a:lnTo>
                  <a:lnTo>
                    <a:pt x="226" y="352"/>
                  </a:lnTo>
                  <a:lnTo>
                    <a:pt x="226" y="355"/>
                  </a:lnTo>
                  <a:lnTo>
                    <a:pt x="226" y="358"/>
                  </a:lnTo>
                  <a:lnTo>
                    <a:pt x="226" y="362"/>
                  </a:lnTo>
                  <a:lnTo>
                    <a:pt x="226" y="365"/>
                  </a:lnTo>
                  <a:lnTo>
                    <a:pt x="226" y="365"/>
                  </a:lnTo>
                  <a:lnTo>
                    <a:pt x="226" y="368"/>
                  </a:lnTo>
                  <a:lnTo>
                    <a:pt x="226" y="372"/>
                  </a:lnTo>
                  <a:lnTo>
                    <a:pt x="226" y="375"/>
                  </a:lnTo>
                  <a:lnTo>
                    <a:pt x="226" y="378"/>
                  </a:lnTo>
                  <a:lnTo>
                    <a:pt x="226" y="382"/>
                  </a:lnTo>
                  <a:lnTo>
                    <a:pt x="226" y="383"/>
                  </a:lnTo>
                  <a:lnTo>
                    <a:pt x="226" y="387"/>
                  </a:lnTo>
                  <a:lnTo>
                    <a:pt x="226" y="390"/>
                  </a:lnTo>
                  <a:lnTo>
                    <a:pt x="226" y="393"/>
                  </a:lnTo>
                  <a:lnTo>
                    <a:pt x="226" y="395"/>
                  </a:lnTo>
                  <a:lnTo>
                    <a:pt x="228" y="398"/>
                  </a:lnTo>
                  <a:lnTo>
                    <a:pt x="228" y="400"/>
                  </a:lnTo>
                  <a:lnTo>
                    <a:pt x="228" y="402"/>
                  </a:lnTo>
                  <a:lnTo>
                    <a:pt x="228" y="405"/>
                  </a:lnTo>
                  <a:lnTo>
                    <a:pt x="228" y="407"/>
                  </a:lnTo>
                  <a:lnTo>
                    <a:pt x="228" y="408"/>
                  </a:lnTo>
                  <a:lnTo>
                    <a:pt x="228" y="410"/>
                  </a:lnTo>
                  <a:lnTo>
                    <a:pt x="228" y="412"/>
                  </a:lnTo>
                  <a:lnTo>
                    <a:pt x="228" y="413"/>
                  </a:lnTo>
                  <a:lnTo>
                    <a:pt x="228" y="415"/>
                  </a:lnTo>
                  <a:lnTo>
                    <a:pt x="228" y="417"/>
                  </a:lnTo>
                  <a:lnTo>
                    <a:pt x="226" y="417"/>
                  </a:lnTo>
                  <a:lnTo>
                    <a:pt x="226" y="415"/>
                  </a:lnTo>
                  <a:lnTo>
                    <a:pt x="224" y="415"/>
                  </a:lnTo>
                  <a:lnTo>
                    <a:pt x="223" y="415"/>
                  </a:lnTo>
                  <a:lnTo>
                    <a:pt x="221" y="413"/>
                  </a:lnTo>
                  <a:lnTo>
                    <a:pt x="219" y="412"/>
                  </a:lnTo>
                  <a:lnTo>
                    <a:pt x="218" y="412"/>
                  </a:lnTo>
                  <a:lnTo>
                    <a:pt x="216" y="410"/>
                  </a:lnTo>
                  <a:lnTo>
                    <a:pt x="213" y="408"/>
                  </a:lnTo>
                  <a:lnTo>
                    <a:pt x="209" y="407"/>
                  </a:lnTo>
                  <a:lnTo>
                    <a:pt x="208" y="405"/>
                  </a:lnTo>
                  <a:lnTo>
                    <a:pt x="204" y="403"/>
                  </a:lnTo>
                  <a:lnTo>
                    <a:pt x="201" y="402"/>
                  </a:lnTo>
                  <a:lnTo>
                    <a:pt x="198" y="400"/>
                  </a:lnTo>
                  <a:lnTo>
                    <a:pt x="194" y="400"/>
                  </a:lnTo>
                  <a:lnTo>
                    <a:pt x="191" y="398"/>
                  </a:lnTo>
                  <a:lnTo>
                    <a:pt x="189" y="397"/>
                  </a:lnTo>
                  <a:lnTo>
                    <a:pt x="186" y="395"/>
                  </a:lnTo>
                  <a:lnTo>
                    <a:pt x="183" y="395"/>
                  </a:lnTo>
                  <a:lnTo>
                    <a:pt x="179" y="393"/>
                  </a:lnTo>
                  <a:lnTo>
                    <a:pt x="176" y="392"/>
                  </a:lnTo>
                  <a:lnTo>
                    <a:pt x="173" y="390"/>
                  </a:lnTo>
                  <a:lnTo>
                    <a:pt x="169" y="388"/>
                  </a:lnTo>
                  <a:lnTo>
                    <a:pt x="168" y="387"/>
                  </a:lnTo>
                  <a:lnTo>
                    <a:pt x="165" y="387"/>
                  </a:lnTo>
                  <a:lnTo>
                    <a:pt x="161" y="385"/>
                  </a:lnTo>
                  <a:lnTo>
                    <a:pt x="158" y="385"/>
                  </a:lnTo>
                  <a:lnTo>
                    <a:pt x="156" y="383"/>
                  </a:lnTo>
                  <a:lnTo>
                    <a:pt x="153" y="383"/>
                  </a:lnTo>
                  <a:lnTo>
                    <a:pt x="151" y="383"/>
                  </a:lnTo>
                  <a:lnTo>
                    <a:pt x="150" y="383"/>
                  </a:lnTo>
                  <a:lnTo>
                    <a:pt x="143" y="383"/>
                  </a:lnTo>
                  <a:lnTo>
                    <a:pt x="138" y="383"/>
                  </a:lnTo>
                  <a:lnTo>
                    <a:pt x="133" y="383"/>
                  </a:lnTo>
                  <a:lnTo>
                    <a:pt x="128" y="385"/>
                  </a:lnTo>
                  <a:lnTo>
                    <a:pt x="123" y="385"/>
                  </a:lnTo>
                  <a:lnTo>
                    <a:pt x="120" y="385"/>
                  </a:lnTo>
                  <a:lnTo>
                    <a:pt x="116" y="387"/>
                  </a:lnTo>
                  <a:lnTo>
                    <a:pt x="113" y="387"/>
                  </a:lnTo>
                  <a:lnTo>
                    <a:pt x="110" y="387"/>
                  </a:lnTo>
                  <a:lnTo>
                    <a:pt x="108" y="388"/>
                  </a:lnTo>
                  <a:lnTo>
                    <a:pt x="105" y="388"/>
                  </a:lnTo>
                  <a:lnTo>
                    <a:pt x="103" y="388"/>
                  </a:lnTo>
                  <a:lnTo>
                    <a:pt x="100" y="390"/>
                  </a:lnTo>
                  <a:lnTo>
                    <a:pt x="98" y="390"/>
                  </a:lnTo>
                  <a:lnTo>
                    <a:pt x="95" y="390"/>
                  </a:lnTo>
                  <a:lnTo>
                    <a:pt x="93" y="390"/>
                  </a:lnTo>
                  <a:lnTo>
                    <a:pt x="90" y="392"/>
                  </a:lnTo>
                  <a:lnTo>
                    <a:pt x="86" y="392"/>
                  </a:lnTo>
                  <a:lnTo>
                    <a:pt x="85" y="392"/>
                  </a:lnTo>
                  <a:lnTo>
                    <a:pt x="81" y="390"/>
                  </a:lnTo>
                  <a:lnTo>
                    <a:pt x="78" y="390"/>
                  </a:lnTo>
                  <a:lnTo>
                    <a:pt x="75" y="390"/>
                  </a:lnTo>
                  <a:lnTo>
                    <a:pt x="71" y="388"/>
                  </a:lnTo>
                  <a:lnTo>
                    <a:pt x="68" y="387"/>
                  </a:lnTo>
                  <a:lnTo>
                    <a:pt x="63" y="387"/>
                  </a:lnTo>
                  <a:lnTo>
                    <a:pt x="60" y="385"/>
                  </a:lnTo>
                  <a:lnTo>
                    <a:pt x="55" y="383"/>
                  </a:lnTo>
                  <a:lnTo>
                    <a:pt x="50" y="382"/>
                  </a:lnTo>
                  <a:lnTo>
                    <a:pt x="43" y="380"/>
                  </a:lnTo>
                  <a:lnTo>
                    <a:pt x="38" y="377"/>
                  </a:lnTo>
                  <a:lnTo>
                    <a:pt x="32" y="373"/>
                  </a:lnTo>
                  <a:lnTo>
                    <a:pt x="27" y="370"/>
                  </a:lnTo>
                  <a:lnTo>
                    <a:pt x="25" y="368"/>
                  </a:lnTo>
                  <a:lnTo>
                    <a:pt x="23" y="367"/>
                  </a:lnTo>
                  <a:lnTo>
                    <a:pt x="22" y="365"/>
                  </a:lnTo>
                  <a:lnTo>
                    <a:pt x="20" y="365"/>
                  </a:lnTo>
                  <a:lnTo>
                    <a:pt x="18" y="365"/>
                  </a:lnTo>
                  <a:lnTo>
                    <a:pt x="18" y="363"/>
                  </a:lnTo>
                  <a:lnTo>
                    <a:pt x="17" y="363"/>
                  </a:lnTo>
                  <a:lnTo>
                    <a:pt x="17" y="362"/>
                  </a:lnTo>
                  <a:lnTo>
                    <a:pt x="15" y="362"/>
                  </a:lnTo>
                  <a:lnTo>
                    <a:pt x="15" y="360"/>
                  </a:lnTo>
                  <a:lnTo>
                    <a:pt x="13" y="358"/>
                  </a:lnTo>
                  <a:lnTo>
                    <a:pt x="12" y="357"/>
                  </a:lnTo>
                  <a:lnTo>
                    <a:pt x="10" y="357"/>
                  </a:lnTo>
                  <a:lnTo>
                    <a:pt x="10" y="355"/>
                  </a:lnTo>
                  <a:lnTo>
                    <a:pt x="8" y="355"/>
                  </a:lnTo>
                  <a:lnTo>
                    <a:pt x="8" y="353"/>
                  </a:lnTo>
                  <a:lnTo>
                    <a:pt x="7" y="353"/>
                  </a:lnTo>
                  <a:lnTo>
                    <a:pt x="7" y="352"/>
                  </a:lnTo>
                  <a:lnTo>
                    <a:pt x="5" y="352"/>
                  </a:lnTo>
                  <a:lnTo>
                    <a:pt x="5" y="350"/>
                  </a:lnTo>
                  <a:lnTo>
                    <a:pt x="3" y="350"/>
                  </a:lnTo>
                  <a:lnTo>
                    <a:pt x="3" y="348"/>
                  </a:lnTo>
                  <a:lnTo>
                    <a:pt x="2" y="348"/>
                  </a:lnTo>
                  <a:lnTo>
                    <a:pt x="2" y="348"/>
                  </a:lnTo>
                  <a:lnTo>
                    <a:pt x="0" y="348"/>
                  </a:lnTo>
                  <a:lnTo>
                    <a:pt x="3" y="345"/>
                  </a:lnTo>
                  <a:lnTo>
                    <a:pt x="7" y="342"/>
                  </a:lnTo>
                  <a:lnTo>
                    <a:pt x="10" y="338"/>
                  </a:lnTo>
                  <a:lnTo>
                    <a:pt x="13" y="335"/>
                  </a:lnTo>
                  <a:lnTo>
                    <a:pt x="15" y="333"/>
                  </a:lnTo>
                  <a:lnTo>
                    <a:pt x="18" y="332"/>
                  </a:lnTo>
                  <a:lnTo>
                    <a:pt x="22" y="328"/>
                  </a:lnTo>
                  <a:lnTo>
                    <a:pt x="25" y="325"/>
                  </a:lnTo>
                  <a:lnTo>
                    <a:pt x="28" y="322"/>
                  </a:lnTo>
                  <a:lnTo>
                    <a:pt x="30" y="318"/>
                  </a:lnTo>
                  <a:lnTo>
                    <a:pt x="32" y="317"/>
                  </a:lnTo>
                  <a:lnTo>
                    <a:pt x="35" y="315"/>
                  </a:lnTo>
                  <a:lnTo>
                    <a:pt x="38" y="312"/>
                  </a:lnTo>
                  <a:lnTo>
                    <a:pt x="41" y="308"/>
                  </a:lnTo>
                  <a:lnTo>
                    <a:pt x="45" y="305"/>
                  </a:lnTo>
                  <a:lnTo>
                    <a:pt x="46" y="302"/>
                  </a:lnTo>
                  <a:lnTo>
                    <a:pt x="50" y="300"/>
                  </a:lnTo>
                  <a:lnTo>
                    <a:pt x="53" y="298"/>
                  </a:lnTo>
                  <a:lnTo>
                    <a:pt x="56" y="295"/>
                  </a:lnTo>
                  <a:lnTo>
                    <a:pt x="60" y="292"/>
                  </a:lnTo>
                  <a:lnTo>
                    <a:pt x="63" y="288"/>
                  </a:lnTo>
                  <a:lnTo>
                    <a:pt x="65" y="285"/>
                  </a:lnTo>
                  <a:lnTo>
                    <a:pt x="68" y="282"/>
                  </a:lnTo>
                  <a:lnTo>
                    <a:pt x="71" y="282"/>
                  </a:lnTo>
                  <a:lnTo>
                    <a:pt x="75" y="278"/>
                  </a:lnTo>
                  <a:lnTo>
                    <a:pt x="78" y="275"/>
                  </a:lnTo>
                  <a:lnTo>
                    <a:pt x="80" y="272"/>
                  </a:lnTo>
                  <a:lnTo>
                    <a:pt x="83" y="268"/>
                  </a:lnTo>
                  <a:lnTo>
                    <a:pt x="86" y="265"/>
                  </a:lnTo>
                  <a:lnTo>
                    <a:pt x="90" y="265"/>
                  </a:lnTo>
                  <a:lnTo>
                    <a:pt x="93" y="262"/>
                  </a:lnTo>
                  <a:lnTo>
                    <a:pt x="96" y="258"/>
                  </a:lnTo>
                  <a:close/>
                </a:path>
              </a:pathLst>
            </a:custGeom>
            <a:solidFill>
              <a:srgbClr val="CC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73" name="Freeform 169"/>
            <p:cNvSpPr>
              <a:spLocks/>
            </p:cNvSpPr>
            <p:nvPr/>
          </p:nvSpPr>
          <p:spPr bwMode="auto">
            <a:xfrm>
              <a:off x="2797" y="2127"/>
              <a:ext cx="209" cy="192"/>
            </a:xfrm>
            <a:custGeom>
              <a:avLst/>
              <a:gdLst/>
              <a:ahLst/>
              <a:cxnLst>
                <a:cxn ang="0">
                  <a:pos x="202" y="8"/>
                </a:cxn>
                <a:cxn ang="0">
                  <a:pos x="192" y="22"/>
                </a:cxn>
                <a:cxn ang="0">
                  <a:pos x="182" y="35"/>
                </a:cxn>
                <a:cxn ang="0">
                  <a:pos x="171" y="48"/>
                </a:cxn>
                <a:cxn ang="0">
                  <a:pos x="159" y="63"/>
                </a:cxn>
                <a:cxn ang="0">
                  <a:pos x="146" y="75"/>
                </a:cxn>
                <a:cxn ang="0">
                  <a:pos x="133" y="87"/>
                </a:cxn>
                <a:cxn ang="0">
                  <a:pos x="119" y="97"/>
                </a:cxn>
                <a:cxn ang="0">
                  <a:pos x="106" y="110"/>
                </a:cxn>
                <a:cxn ang="0">
                  <a:pos x="93" y="120"/>
                </a:cxn>
                <a:cxn ang="0">
                  <a:pos x="79" y="132"/>
                </a:cxn>
                <a:cxn ang="0">
                  <a:pos x="64" y="144"/>
                </a:cxn>
                <a:cxn ang="0">
                  <a:pos x="49" y="154"/>
                </a:cxn>
                <a:cxn ang="0">
                  <a:pos x="35" y="164"/>
                </a:cxn>
                <a:cxn ang="0">
                  <a:pos x="20" y="175"/>
                </a:cxn>
                <a:cxn ang="0">
                  <a:pos x="6" y="187"/>
                </a:cxn>
                <a:cxn ang="0">
                  <a:pos x="5" y="185"/>
                </a:cxn>
                <a:cxn ang="0">
                  <a:pos x="16" y="174"/>
                </a:cxn>
                <a:cxn ang="0">
                  <a:pos x="26" y="160"/>
                </a:cxn>
                <a:cxn ang="0">
                  <a:pos x="38" y="147"/>
                </a:cxn>
                <a:cxn ang="0">
                  <a:pos x="51" y="135"/>
                </a:cxn>
                <a:cxn ang="0">
                  <a:pos x="66" y="124"/>
                </a:cxn>
                <a:cxn ang="0">
                  <a:pos x="79" y="114"/>
                </a:cxn>
                <a:cxn ang="0">
                  <a:pos x="94" y="100"/>
                </a:cxn>
                <a:cxn ang="0">
                  <a:pos x="106" y="89"/>
                </a:cxn>
                <a:cxn ang="0">
                  <a:pos x="121" y="79"/>
                </a:cxn>
                <a:cxn ang="0">
                  <a:pos x="136" y="65"/>
                </a:cxn>
                <a:cxn ang="0">
                  <a:pos x="149" y="55"/>
                </a:cxn>
                <a:cxn ang="0">
                  <a:pos x="164" y="43"/>
                </a:cxn>
                <a:cxn ang="0">
                  <a:pos x="177" y="30"/>
                </a:cxn>
                <a:cxn ang="0">
                  <a:pos x="189" y="18"/>
                </a:cxn>
                <a:cxn ang="0">
                  <a:pos x="202" y="7"/>
                </a:cxn>
              </a:cxnLst>
              <a:rect l="0" t="0" r="r" b="b"/>
              <a:pathLst>
                <a:path w="209" h="192">
                  <a:moveTo>
                    <a:pt x="209" y="0"/>
                  </a:moveTo>
                  <a:lnTo>
                    <a:pt x="202" y="8"/>
                  </a:lnTo>
                  <a:lnTo>
                    <a:pt x="197" y="15"/>
                  </a:lnTo>
                  <a:lnTo>
                    <a:pt x="192" y="22"/>
                  </a:lnTo>
                  <a:lnTo>
                    <a:pt x="187" y="30"/>
                  </a:lnTo>
                  <a:lnTo>
                    <a:pt x="182" y="35"/>
                  </a:lnTo>
                  <a:lnTo>
                    <a:pt x="177" y="43"/>
                  </a:lnTo>
                  <a:lnTo>
                    <a:pt x="171" y="48"/>
                  </a:lnTo>
                  <a:lnTo>
                    <a:pt x="164" y="57"/>
                  </a:lnTo>
                  <a:lnTo>
                    <a:pt x="159" y="63"/>
                  </a:lnTo>
                  <a:lnTo>
                    <a:pt x="153" y="69"/>
                  </a:lnTo>
                  <a:lnTo>
                    <a:pt x="146" y="75"/>
                  </a:lnTo>
                  <a:lnTo>
                    <a:pt x="139" y="80"/>
                  </a:lnTo>
                  <a:lnTo>
                    <a:pt x="133" y="87"/>
                  </a:lnTo>
                  <a:lnTo>
                    <a:pt x="126" y="94"/>
                  </a:lnTo>
                  <a:lnTo>
                    <a:pt x="119" y="97"/>
                  </a:lnTo>
                  <a:lnTo>
                    <a:pt x="113" y="104"/>
                  </a:lnTo>
                  <a:lnTo>
                    <a:pt x="106" y="110"/>
                  </a:lnTo>
                  <a:lnTo>
                    <a:pt x="101" y="115"/>
                  </a:lnTo>
                  <a:lnTo>
                    <a:pt x="93" y="120"/>
                  </a:lnTo>
                  <a:lnTo>
                    <a:pt x="86" y="127"/>
                  </a:lnTo>
                  <a:lnTo>
                    <a:pt x="79" y="132"/>
                  </a:lnTo>
                  <a:lnTo>
                    <a:pt x="71" y="137"/>
                  </a:lnTo>
                  <a:lnTo>
                    <a:pt x="64" y="144"/>
                  </a:lnTo>
                  <a:lnTo>
                    <a:pt x="58" y="147"/>
                  </a:lnTo>
                  <a:lnTo>
                    <a:pt x="49" y="154"/>
                  </a:lnTo>
                  <a:lnTo>
                    <a:pt x="43" y="160"/>
                  </a:lnTo>
                  <a:lnTo>
                    <a:pt x="35" y="164"/>
                  </a:lnTo>
                  <a:lnTo>
                    <a:pt x="28" y="170"/>
                  </a:lnTo>
                  <a:lnTo>
                    <a:pt x="20" y="175"/>
                  </a:lnTo>
                  <a:lnTo>
                    <a:pt x="15" y="180"/>
                  </a:lnTo>
                  <a:lnTo>
                    <a:pt x="6" y="187"/>
                  </a:lnTo>
                  <a:lnTo>
                    <a:pt x="0" y="192"/>
                  </a:lnTo>
                  <a:lnTo>
                    <a:pt x="5" y="185"/>
                  </a:lnTo>
                  <a:lnTo>
                    <a:pt x="10" y="180"/>
                  </a:lnTo>
                  <a:lnTo>
                    <a:pt x="16" y="174"/>
                  </a:lnTo>
                  <a:lnTo>
                    <a:pt x="20" y="165"/>
                  </a:lnTo>
                  <a:lnTo>
                    <a:pt x="26" y="160"/>
                  </a:lnTo>
                  <a:lnTo>
                    <a:pt x="33" y="154"/>
                  </a:lnTo>
                  <a:lnTo>
                    <a:pt x="38" y="147"/>
                  </a:lnTo>
                  <a:lnTo>
                    <a:pt x="45" y="142"/>
                  </a:lnTo>
                  <a:lnTo>
                    <a:pt x="51" y="135"/>
                  </a:lnTo>
                  <a:lnTo>
                    <a:pt x="58" y="130"/>
                  </a:lnTo>
                  <a:lnTo>
                    <a:pt x="66" y="124"/>
                  </a:lnTo>
                  <a:lnTo>
                    <a:pt x="73" y="117"/>
                  </a:lnTo>
                  <a:lnTo>
                    <a:pt x="79" y="114"/>
                  </a:lnTo>
                  <a:lnTo>
                    <a:pt x="86" y="107"/>
                  </a:lnTo>
                  <a:lnTo>
                    <a:pt x="94" y="100"/>
                  </a:lnTo>
                  <a:lnTo>
                    <a:pt x="101" y="95"/>
                  </a:lnTo>
                  <a:lnTo>
                    <a:pt x="106" y="89"/>
                  </a:lnTo>
                  <a:lnTo>
                    <a:pt x="114" y="84"/>
                  </a:lnTo>
                  <a:lnTo>
                    <a:pt x="121" y="79"/>
                  </a:lnTo>
                  <a:lnTo>
                    <a:pt x="128" y="72"/>
                  </a:lnTo>
                  <a:lnTo>
                    <a:pt x="136" y="65"/>
                  </a:lnTo>
                  <a:lnTo>
                    <a:pt x="143" y="60"/>
                  </a:lnTo>
                  <a:lnTo>
                    <a:pt x="149" y="55"/>
                  </a:lnTo>
                  <a:lnTo>
                    <a:pt x="158" y="48"/>
                  </a:lnTo>
                  <a:lnTo>
                    <a:pt x="164" y="43"/>
                  </a:lnTo>
                  <a:lnTo>
                    <a:pt x="171" y="37"/>
                  </a:lnTo>
                  <a:lnTo>
                    <a:pt x="177" y="30"/>
                  </a:lnTo>
                  <a:lnTo>
                    <a:pt x="182" y="25"/>
                  </a:lnTo>
                  <a:lnTo>
                    <a:pt x="189" y="18"/>
                  </a:lnTo>
                  <a:lnTo>
                    <a:pt x="196" y="13"/>
                  </a:lnTo>
                  <a:lnTo>
                    <a:pt x="202" y="7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FFB0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74" name="Freeform 170"/>
            <p:cNvSpPr>
              <a:spLocks/>
            </p:cNvSpPr>
            <p:nvPr/>
          </p:nvSpPr>
          <p:spPr bwMode="auto">
            <a:xfrm>
              <a:off x="2828" y="2070"/>
              <a:ext cx="118" cy="161"/>
            </a:xfrm>
            <a:custGeom>
              <a:avLst/>
              <a:gdLst/>
              <a:ahLst/>
              <a:cxnLst>
                <a:cxn ang="0">
                  <a:pos x="117" y="2"/>
                </a:cxn>
                <a:cxn ang="0">
                  <a:pos x="113" y="10"/>
                </a:cxn>
                <a:cxn ang="0">
                  <a:pos x="107" y="19"/>
                </a:cxn>
                <a:cxn ang="0">
                  <a:pos x="102" y="29"/>
                </a:cxn>
                <a:cxn ang="0">
                  <a:pos x="93" y="40"/>
                </a:cxn>
                <a:cxn ang="0">
                  <a:pos x="87" y="54"/>
                </a:cxn>
                <a:cxn ang="0">
                  <a:pos x="78" y="65"/>
                </a:cxn>
                <a:cxn ang="0">
                  <a:pos x="70" y="75"/>
                </a:cxn>
                <a:cxn ang="0">
                  <a:pos x="65" y="85"/>
                </a:cxn>
                <a:cxn ang="0">
                  <a:pos x="60" y="92"/>
                </a:cxn>
                <a:cxn ang="0">
                  <a:pos x="55" y="97"/>
                </a:cxn>
                <a:cxn ang="0">
                  <a:pos x="50" y="104"/>
                </a:cxn>
                <a:cxn ang="0">
                  <a:pos x="43" y="110"/>
                </a:cxn>
                <a:cxn ang="0">
                  <a:pos x="37" y="119"/>
                </a:cxn>
                <a:cxn ang="0">
                  <a:pos x="28" y="127"/>
                </a:cxn>
                <a:cxn ang="0">
                  <a:pos x="22" y="136"/>
                </a:cxn>
                <a:cxn ang="0">
                  <a:pos x="15" y="144"/>
                </a:cxn>
                <a:cxn ang="0">
                  <a:pos x="9" y="151"/>
                </a:cxn>
                <a:cxn ang="0">
                  <a:pos x="5" y="156"/>
                </a:cxn>
                <a:cxn ang="0">
                  <a:pos x="2" y="159"/>
                </a:cxn>
                <a:cxn ang="0">
                  <a:pos x="4" y="154"/>
                </a:cxn>
                <a:cxn ang="0">
                  <a:pos x="10" y="147"/>
                </a:cxn>
                <a:cxn ang="0">
                  <a:pos x="15" y="139"/>
                </a:cxn>
                <a:cxn ang="0">
                  <a:pos x="20" y="132"/>
                </a:cxn>
                <a:cxn ang="0">
                  <a:pos x="25" y="122"/>
                </a:cxn>
                <a:cxn ang="0">
                  <a:pos x="32" y="115"/>
                </a:cxn>
                <a:cxn ang="0">
                  <a:pos x="37" y="107"/>
                </a:cxn>
                <a:cxn ang="0">
                  <a:pos x="42" y="100"/>
                </a:cxn>
                <a:cxn ang="0">
                  <a:pos x="47" y="90"/>
                </a:cxn>
                <a:cxn ang="0">
                  <a:pos x="53" y="84"/>
                </a:cxn>
                <a:cxn ang="0">
                  <a:pos x="58" y="75"/>
                </a:cxn>
                <a:cxn ang="0">
                  <a:pos x="53" y="79"/>
                </a:cxn>
                <a:cxn ang="0">
                  <a:pos x="48" y="84"/>
                </a:cxn>
                <a:cxn ang="0">
                  <a:pos x="43" y="87"/>
                </a:cxn>
                <a:cxn ang="0">
                  <a:pos x="38" y="90"/>
                </a:cxn>
                <a:cxn ang="0">
                  <a:pos x="33" y="94"/>
                </a:cxn>
                <a:cxn ang="0">
                  <a:pos x="30" y="99"/>
                </a:cxn>
                <a:cxn ang="0">
                  <a:pos x="25" y="102"/>
                </a:cxn>
                <a:cxn ang="0">
                  <a:pos x="20" y="104"/>
                </a:cxn>
                <a:cxn ang="0">
                  <a:pos x="15" y="109"/>
                </a:cxn>
                <a:cxn ang="0">
                  <a:pos x="10" y="112"/>
                </a:cxn>
                <a:cxn ang="0">
                  <a:pos x="10" y="112"/>
                </a:cxn>
                <a:cxn ang="0">
                  <a:pos x="22" y="102"/>
                </a:cxn>
                <a:cxn ang="0">
                  <a:pos x="32" y="89"/>
                </a:cxn>
                <a:cxn ang="0">
                  <a:pos x="42" y="79"/>
                </a:cxn>
                <a:cxn ang="0">
                  <a:pos x="53" y="69"/>
                </a:cxn>
                <a:cxn ang="0">
                  <a:pos x="63" y="57"/>
                </a:cxn>
                <a:cxn ang="0">
                  <a:pos x="73" y="47"/>
                </a:cxn>
                <a:cxn ang="0">
                  <a:pos x="83" y="37"/>
                </a:cxn>
                <a:cxn ang="0">
                  <a:pos x="93" y="25"/>
                </a:cxn>
                <a:cxn ang="0">
                  <a:pos x="105" y="15"/>
                </a:cxn>
                <a:cxn ang="0">
                  <a:pos x="115" y="2"/>
                </a:cxn>
              </a:cxnLst>
              <a:rect l="0" t="0" r="r" b="b"/>
              <a:pathLst>
                <a:path w="118" h="161">
                  <a:moveTo>
                    <a:pt x="118" y="0"/>
                  </a:moveTo>
                  <a:lnTo>
                    <a:pt x="118" y="2"/>
                  </a:lnTo>
                  <a:lnTo>
                    <a:pt x="117" y="2"/>
                  </a:lnTo>
                  <a:lnTo>
                    <a:pt x="115" y="5"/>
                  </a:lnTo>
                  <a:lnTo>
                    <a:pt x="115" y="7"/>
                  </a:lnTo>
                  <a:lnTo>
                    <a:pt x="113" y="10"/>
                  </a:lnTo>
                  <a:lnTo>
                    <a:pt x="112" y="12"/>
                  </a:lnTo>
                  <a:lnTo>
                    <a:pt x="110" y="15"/>
                  </a:lnTo>
                  <a:lnTo>
                    <a:pt x="107" y="19"/>
                  </a:lnTo>
                  <a:lnTo>
                    <a:pt x="105" y="22"/>
                  </a:lnTo>
                  <a:lnTo>
                    <a:pt x="103" y="25"/>
                  </a:lnTo>
                  <a:lnTo>
                    <a:pt x="102" y="29"/>
                  </a:lnTo>
                  <a:lnTo>
                    <a:pt x="98" y="34"/>
                  </a:lnTo>
                  <a:lnTo>
                    <a:pt x="97" y="37"/>
                  </a:lnTo>
                  <a:lnTo>
                    <a:pt x="93" y="40"/>
                  </a:lnTo>
                  <a:lnTo>
                    <a:pt x="92" y="45"/>
                  </a:lnTo>
                  <a:lnTo>
                    <a:pt x="88" y="50"/>
                  </a:lnTo>
                  <a:lnTo>
                    <a:pt x="87" y="54"/>
                  </a:lnTo>
                  <a:lnTo>
                    <a:pt x="83" y="57"/>
                  </a:lnTo>
                  <a:lnTo>
                    <a:pt x="80" y="60"/>
                  </a:lnTo>
                  <a:lnTo>
                    <a:pt x="78" y="65"/>
                  </a:lnTo>
                  <a:lnTo>
                    <a:pt x="75" y="70"/>
                  </a:lnTo>
                  <a:lnTo>
                    <a:pt x="73" y="72"/>
                  </a:lnTo>
                  <a:lnTo>
                    <a:pt x="70" y="75"/>
                  </a:lnTo>
                  <a:lnTo>
                    <a:pt x="70" y="79"/>
                  </a:lnTo>
                  <a:lnTo>
                    <a:pt x="68" y="82"/>
                  </a:lnTo>
                  <a:lnTo>
                    <a:pt x="65" y="85"/>
                  </a:lnTo>
                  <a:lnTo>
                    <a:pt x="63" y="87"/>
                  </a:lnTo>
                  <a:lnTo>
                    <a:pt x="62" y="90"/>
                  </a:lnTo>
                  <a:lnTo>
                    <a:pt x="60" y="92"/>
                  </a:lnTo>
                  <a:lnTo>
                    <a:pt x="58" y="94"/>
                  </a:lnTo>
                  <a:lnTo>
                    <a:pt x="57" y="95"/>
                  </a:lnTo>
                  <a:lnTo>
                    <a:pt x="55" y="97"/>
                  </a:lnTo>
                  <a:lnTo>
                    <a:pt x="53" y="99"/>
                  </a:lnTo>
                  <a:lnTo>
                    <a:pt x="52" y="102"/>
                  </a:lnTo>
                  <a:lnTo>
                    <a:pt x="50" y="104"/>
                  </a:lnTo>
                  <a:lnTo>
                    <a:pt x="48" y="105"/>
                  </a:lnTo>
                  <a:lnTo>
                    <a:pt x="47" y="107"/>
                  </a:lnTo>
                  <a:lnTo>
                    <a:pt x="43" y="110"/>
                  </a:lnTo>
                  <a:lnTo>
                    <a:pt x="42" y="114"/>
                  </a:lnTo>
                  <a:lnTo>
                    <a:pt x="38" y="117"/>
                  </a:lnTo>
                  <a:lnTo>
                    <a:pt x="37" y="119"/>
                  </a:lnTo>
                  <a:lnTo>
                    <a:pt x="33" y="120"/>
                  </a:lnTo>
                  <a:lnTo>
                    <a:pt x="32" y="124"/>
                  </a:lnTo>
                  <a:lnTo>
                    <a:pt x="28" y="127"/>
                  </a:lnTo>
                  <a:lnTo>
                    <a:pt x="27" y="131"/>
                  </a:lnTo>
                  <a:lnTo>
                    <a:pt x="23" y="134"/>
                  </a:lnTo>
                  <a:lnTo>
                    <a:pt x="22" y="136"/>
                  </a:lnTo>
                  <a:lnTo>
                    <a:pt x="20" y="137"/>
                  </a:lnTo>
                  <a:lnTo>
                    <a:pt x="17" y="141"/>
                  </a:lnTo>
                  <a:lnTo>
                    <a:pt x="15" y="144"/>
                  </a:lnTo>
                  <a:lnTo>
                    <a:pt x="14" y="146"/>
                  </a:lnTo>
                  <a:lnTo>
                    <a:pt x="12" y="149"/>
                  </a:lnTo>
                  <a:lnTo>
                    <a:pt x="9" y="151"/>
                  </a:lnTo>
                  <a:lnTo>
                    <a:pt x="7" y="152"/>
                  </a:lnTo>
                  <a:lnTo>
                    <a:pt x="7" y="154"/>
                  </a:lnTo>
                  <a:lnTo>
                    <a:pt x="5" y="156"/>
                  </a:lnTo>
                  <a:lnTo>
                    <a:pt x="4" y="156"/>
                  </a:lnTo>
                  <a:lnTo>
                    <a:pt x="2" y="157"/>
                  </a:lnTo>
                  <a:lnTo>
                    <a:pt x="2" y="159"/>
                  </a:lnTo>
                  <a:lnTo>
                    <a:pt x="0" y="161"/>
                  </a:lnTo>
                  <a:lnTo>
                    <a:pt x="2" y="157"/>
                  </a:lnTo>
                  <a:lnTo>
                    <a:pt x="4" y="154"/>
                  </a:lnTo>
                  <a:lnTo>
                    <a:pt x="5" y="152"/>
                  </a:lnTo>
                  <a:lnTo>
                    <a:pt x="9" y="151"/>
                  </a:lnTo>
                  <a:lnTo>
                    <a:pt x="10" y="147"/>
                  </a:lnTo>
                  <a:lnTo>
                    <a:pt x="12" y="144"/>
                  </a:lnTo>
                  <a:lnTo>
                    <a:pt x="14" y="141"/>
                  </a:lnTo>
                  <a:lnTo>
                    <a:pt x="15" y="139"/>
                  </a:lnTo>
                  <a:lnTo>
                    <a:pt x="17" y="137"/>
                  </a:lnTo>
                  <a:lnTo>
                    <a:pt x="18" y="134"/>
                  </a:lnTo>
                  <a:lnTo>
                    <a:pt x="20" y="132"/>
                  </a:lnTo>
                  <a:lnTo>
                    <a:pt x="22" y="129"/>
                  </a:lnTo>
                  <a:lnTo>
                    <a:pt x="23" y="126"/>
                  </a:lnTo>
                  <a:lnTo>
                    <a:pt x="25" y="122"/>
                  </a:lnTo>
                  <a:lnTo>
                    <a:pt x="27" y="120"/>
                  </a:lnTo>
                  <a:lnTo>
                    <a:pt x="30" y="119"/>
                  </a:lnTo>
                  <a:lnTo>
                    <a:pt x="32" y="115"/>
                  </a:lnTo>
                  <a:lnTo>
                    <a:pt x="33" y="112"/>
                  </a:lnTo>
                  <a:lnTo>
                    <a:pt x="35" y="110"/>
                  </a:lnTo>
                  <a:lnTo>
                    <a:pt x="37" y="107"/>
                  </a:lnTo>
                  <a:lnTo>
                    <a:pt x="38" y="104"/>
                  </a:lnTo>
                  <a:lnTo>
                    <a:pt x="40" y="102"/>
                  </a:lnTo>
                  <a:lnTo>
                    <a:pt x="42" y="100"/>
                  </a:lnTo>
                  <a:lnTo>
                    <a:pt x="43" y="97"/>
                  </a:lnTo>
                  <a:lnTo>
                    <a:pt x="45" y="94"/>
                  </a:lnTo>
                  <a:lnTo>
                    <a:pt x="47" y="90"/>
                  </a:lnTo>
                  <a:lnTo>
                    <a:pt x="48" y="89"/>
                  </a:lnTo>
                  <a:lnTo>
                    <a:pt x="50" y="87"/>
                  </a:lnTo>
                  <a:lnTo>
                    <a:pt x="53" y="84"/>
                  </a:lnTo>
                  <a:lnTo>
                    <a:pt x="55" y="80"/>
                  </a:lnTo>
                  <a:lnTo>
                    <a:pt x="57" y="79"/>
                  </a:lnTo>
                  <a:lnTo>
                    <a:pt x="58" y="75"/>
                  </a:lnTo>
                  <a:lnTo>
                    <a:pt x="57" y="77"/>
                  </a:lnTo>
                  <a:lnTo>
                    <a:pt x="55" y="79"/>
                  </a:lnTo>
                  <a:lnTo>
                    <a:pt x="53" y="79"/>
                  </a:lnTo>
                  <a:lnTo>
                    <a:pt x="52" y="80"/>
                  </a:lnTo>
                  <a:lnTo>
                    <a:pt x="50" y="82"/>
                  </a:lnTo>
                  <a:lnTo>
                    <a:pt x="48" y="84"/>
                  </a:lnTo>
                  <a:lnTo>
                    <a:pt x="47" y="85"/>
                  </a:lnTo>
                  <a:lnTo>
                    <a:pt x="45" y="85"/>
                  </a:lnTo>
                  <a:lnTo>
                    <a:pt x="43" y="87"/>
                  </a:lnTo>
                  <a:lnTo>
                    <a:pt x="42" y="87"/>
                  </a:lnTo>
                  <a:lnTo>
                    <a:pt x="40" y="89"/>
                  </a:lnTo>
                  <a:lnTo>
                    <a:pt x="38" y="90"/>
                  </a:lnTo>
                  <a:lnTo>
                    <a:pt x="37" y="90"/>
                  </a:lnTo>
                  <a:lnTo>
                    <a:pt x="35" y="92"/>
                  </a:lnTo>
                  <a:lnTo>
                    <a:pt x="33" y="94"/>
                  </a:lnTo>
                  <a:lnTo>
                    <a:pt x="33" y="95"/>
                  </a:lnTo>
                  <a:lnTo>
                    <a:pt x="32" y="97"/>
                  </a:lnTo>
                  <a:lnTo>
                    <a:pt x="30" y="99"/>
                  </a:lnTo>
                  <a:lnTo>
                    <a:pt x="28" y="99"/>
                  </a:lnTo>
                  <a:lnTo>
                    <a:pt x="27" y="100"/>
                  </a:lnTo>
                  <a:lnTo>
                    <a:pt x="25" y="102"/>
                  </a:lnTo>
                  <a:lnTo>
                    <a:pt x="23" y="104"/>
                  </a:lnTo>
                  <a:lnTo>
                    <a:pt x="22" y="104"/>
                  </a:lnTo>
                  <a:lnTo>
                    <a:pt x="20" y="104"/>
                  </a:lnTo>
                  <a:lnTo>
                    <a:pt x="18" y="105"/>
                  </a:lnTo>
                  <a:lnTo>
                    <a:pt x="17" y="107"/>
                  </a:lnTo>
                  <a:lnTo>
                    <a:pt x="15" y="109"/>
                  </a:lnTo>
                  <a:lnTo>
                    <a:pt x="14" y="110"/>
                  </a:lnTo>
                  <a:lnTo>
                    <a:pt x="12" y="112"/>
                  </a:lnTo>
                  <a:lnTo>
                    <a:pt x="10" y="112"/>
                  </a:lnTo>
                  <a:lnTo>
                    <a:pt x="9" y="114"/>
                  </a:lnTo>
                  <a:lnTo>
                    <a:pt x="7" y="115"/>
                  </a:lnTo>
                  <a:lnTo>
                    <a:pt x="10" y="112"/>
                  </a:lnTo>
                  <a:lnTo>
                    <a:pt x="14" y="107"/>
                  </a:lnTo>
                  <a:lnTo>
                    <a:pt x="18" y="104"/>
                  </a:lnTo>
                  <a:lnTo>
                    <a:pt x="22" y="102"/>
                  </a:lnTo>
                  <a:lnTo>
                    <a:pt x="25" y="97"/>
                  </a:lnTo>
                  <a:lnTo>
                    <a:pt x="28" y="94"/>
                  </a:lnTo>
                  <a:lnTo>
                    <a:pt x="32" y="89"/>
                  </a:lnTo>
                  <a:lnTo>
                    <a:pt x="35" y="87"/>
                  </a:lnTo>
                  <a:lnTo>
                    <a:pt x="38" y="84"/>
                  </a:lnTo>
                  <a:lnTo>
                    <a:pt x="42" y="79"/>
                  </a:lnTo>
                  <a:lnTo>
                    <a:pt x="47" y="75"/>
                  </a:lnTo>
                  <a:lnTo>
                    <a:pt x="50" y="72"/>
                  </a:lnTo>
                  <a:lnTo>
                    <a:pt x="53" y="69"/>
                  </a:lnTo>
                  <a:lnTo>
                    <a:pt x="57" y="65"/>
                  </a:lnTo>
                  <a:lnTo>
                    <a:pt x="60" y="60"/>
                  </a:lnTo>
                  <a:lnTo>
                    <a:pt x="63" y="57"/>
                  </a:lnTo>
                  <a:lnTo>
                    <a:pt x="67" y="54"/>
                  </a:lnTo>
                  <a:lnTo>
                    <a:pt x="70" y="50"/>
                  </a:lnTo>
                  <a:lnTo>
                    <a:pt x="73" y="47"/>
                  </a:lnTo>
                  <a:lnTo>
                    <a:pt x="77" y="44"/>
                  </a:lnTo>
                  <a:lnTo>
                    <a:pt x="80" y="39"/>
                  </a:lnTo>
                  <a:lnTo>
                    <a:pt x="83" y="37"/>
                  </a:lnTo>
                  <a:lnTo>
                    <a:pt x="87" y="32"/>
                  </a:lnTo>
                  <a:lnTo>
                    <a:pt x="90" y="29"/>
                  </a:lnTo>
                  <a:lnTo>
                    <a:pt x="93" y="25"/>
                  </a:lnTo>
                  <a:lnTo>
                    <a:pt x="98" y="20"/>
                  </a:lnTo>
                  <a:lnTo>
                    <a:pt x="102" y="19"/>
                  </a:lnTo>
                  <a:lnTo>
                    <a:pt x="105" y="15"/>
                  </a:lnTo>
                  <a:lnTo>
                    <a:pt x="108" y="10"/>
                  </a:lnTo>
                  <a:lnTo>
                    <a:pt x="112" y="7"/>
                  </a:lnTo>
                  <a:lnTo>
                    <a:pt x="115" y="2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B0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75" name="Freeform 171"/>
            <p:cNvSpPr>
              <a:spLocks/>
            </p:cNvSpPr>
            <p:nvPr/>
          </p:nvSpPr>
          <p:spPr bwMode="auto">
            <a:xfrm>
              <a:off x="2961" y="2022"/>
              <a:ext cx="18" cy="3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33"/>
                </a:cxn>
                <a:cxn ang="0">
                  <a:pos x="18" y="25"/>
                </a:cxn>
                <a:cxn ang="0">
                  <a:pos x="9" y="0"/>
                </a:cxn>
              </a:cxnLst>
              <a:rect l="0" t="0" r="r" b="b"/>
              <a:pathLst>
                <a:path w="18" h="33">
                  <a:moveTo>
                    <a:pt x="9" y="0"/>
                  </a:moveTo>
                  <a:lnTo>
                    <a:pt x="0" y="33"/>
                  </a:lnTo>
                  <a:lnTo>
                    <a:pt x="18" y="2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B0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76" name="Freeform 172"/>
            <p:cNvSpPr>
              <a:spLocks/>
            </p:cNvSpPr>
            <p:nvPr/>
          </p:nvSpPr>
          <p:spPr bwMode="auto">
            <a:xfrm>
              <a:off x="2783" y="2085"/>
              <a:ext cx="115" cy="161"/>
            </a:xfrm>
            <a:custGeom>
              <a:avLst/>
              <a:gdLst/>
              <a:ahLst/>
              <a:cxnLst>
                <a:cxn ang="0">
                  <a:pos x="115" y="2"/>
                </a:cxn>
                <a:cxn ang="0">
                  <a:pos x="112" y="5"/>
                </a:cxn>
                <a:cxn ang="0">
                  <a:pos x="108" y="7"/>
                </a:cxn>
                <a:cxn ang="0">
                  <a:pos x="103" y="14"/>
                </a:cxn>
                <a:cxn ang="0">
                  <a:pos x="97" y="20"/>
                </a:cxn>
                <a:cxn ang="0">
                  <a:pos x="90" y="27"/>
                </a:cxn>
                <a:cxn ang="0">
                  <a:pos x="82" y="35"/>
                </a:cxn>
                <a:cxn ang="0">
                  <a:pos x="73" y="44"/>
                </a:cxn>
                <a:cxn ang="0">
                  <a:pos x="67" y="52"/>
                </a:cxn>
                <a:cxn ang="0">
                  <a:pos x="59" y="60"/>
                </a:cxn>
                <a:cxn ang="0">
                  <a:pos x="52" y="70"/>
                </a:cxn>
                <a:cxn ang="0">
                  <a:pos x="45" y="77"/>
                </a:cxn>
                <a:cxn ang="0">
                  <a:pos x="39" y="84"/>
                </a:cxn>
                <a:cxn ang="0">
                  <a:pos x="34" y="89"/>
                </a:cxn>
                <a:cxn ang="0">
                  <a:pos x="32" y="95"/>
                </a:cxn>
                <a:cxn ang="0">
                  <a:pos x="29" y="99"/>
                </a:cxn>
                <a:cxn ang="0">
                  <a:pos x="29" y="104"/>
                </a:cxn>
                <a:cxn ang="0">
                  <a:pos x="25" y="105"/>
                </a:cxn>
                <a:cxn ang="0">
                  <a:pos x="24" y="111"/>
                </a:cxn>
                <a:cxn ang="0">
                  <a:pos x="22" y="116"/>
                </a:cxn>
                <a:cxn ang="0">
                  <a:pos x="20" y="122"/>
                </a:cxn>
                <a:cxn ang="0">
                  <a:pos x="17" y="126"/>
                </a:cxn>
                <a:cxn ang="0">
                  <a:pos x="15" y="131"/>
                </a:cxn>
                <a:cxn ang="0">
                  <a:pos x="12" y="137"/>
                </a:cxn>
                <a:cxn ang="0">
                  <a:pos x="10" y="141"/>
                </a:cxn>
                <a:cxn ang="0">
                  <a:pos x="9" y="146"/>
                </a:cxn>
                <a:cxn ang="0">
                  <a:pos x="5" y="149"/>
                </a:cxn>
                <a:cxn ang="0">
                  <a:pos x="4" y="154"/>
                </a:cxn>
                <a:cxn ang="0">
                  <a:pos x="4" y="156"/>
                </a:cxn>
                <a:cxn ang="0">
                  <a:pos x="2" y="159"/>
                </a:cxn>
                <a:cxn ang="0">
                  <a:pos x="0" y="161"/>
                </a:cxn>
                <a:cxn ang="0">
                  <a:pos x="9" y="151"/>
                </a:cxn>
                <a:cxn ang="0">
                  <a:pos x="15" y="139"/>
                </a:cxn>
                <a:cxn ang="0">
                  <a:pos x="22" y="131"/>
                </a:cxn>
                <a:cxn ang="0">
                  <a:pos x="29" y="121"/>
                </a:cxn>
                <a:cxn ang="0">
                  <a:pos x="35" y="111"/>
                </a:cxn>
                <a:cxn ang="0">
                  <a:pos x="42" y="100"/>
                </a:cxn>
                <a:cxn ang="0">
                  <a:pos x="50" y="89"/>
                </a:cxn>
                <a:cxn ang="0">
                  <a:pos x="57" y="80"/>
                </a:cxn>
                <a:cxn ang="0">
                  <a:pos x="63" y="70"/>
                </a:cxn>
                <a:cxn ang="0">
                  <a:pos x="72" y="59"/>
                </a:cxn>
                <a:cxn ang="0">
                  <a:pos x="78" y="50"/>
                </a:cxn>
                <a:cxn ang="0">
                  <a:pos x="87" y="39"/>
                </a:cxn>
                <a:cxn ang="0">
                  <a:pos x="93" y="30"/>
                </a:cxn>
                <a:cxn ang="0">
                  <a:pos x="102" y="20"/>
                </a:cxn>
                <a:cxn ang="0">
                  <a:pos x="108" y="10"/>
                </a:cxn>
                <a:cxn ang="0">
                  <a:pos x="115" y="0"/>
                </a:cxn>
              </a:cxnLst>
              <a:rect l="0" t="0" r="r" b="b"/>
              <a:pathLst>
                <a:path w="115" h="161">
                  <a:moveTo>
                    <a:pt x="115" y="0"/>
                  </a:moveTo>
                  <a:lnTo>
                    <a:pt x="115" y="2"/>
                  </a:lnTo>
                  <a:lnTo>
                    <a:pt x="113" y="4"/>
                  </a:lnTo>
                  <a:lnTo>
                    <a:pt x="112" y="5"/>
                  </a:lnTo>
                  <a:lnTo>
                    <a:pt x="110" y="5"/>
                  </a:lnTo>
                  <a:lnTo>
                    <a:pt x="108" y="7"/>
                  </a:lnTo>
                  <a:lnTo>
                    <a:pt x="105" y="10"/>
                  </a:lnTo>
                  <a:lnTo>
                    <a:pt x="103" y="14"/>
                  </a:lnTo>
                  <a:lnTo>
                    <a:pt x="100" y="17"/>
                  </a:lnTo>
                  <a:lnTo>
                    <a:pt x="97" y="20"/>
                  </a:lnTo>
                  <a:lnTo>
                    <a:pt x="93" y="24"/>
                  </a:lnTo>
                  <a:lnTo>
                    <a:pt x="90" y="27"/>
                  </a:lnTo>
                  <a:lnTo>
                    <a:pt x="85" y="32"/>
                  </a:lnTo>
                  <a:lnTo>
                    <a:pt x="82" y="35"/>
                  </a:lnTo>
                  <a:lnTo>
                    <a:pt x="78" y="39"/>
                  </a:lnTo>
                  <a:lnTo>
                    <a:pt x="73" y="44"/>
                  </a:lnTo>
                  <a:lnTo>
                    <a:pt x="70" y="49"/>
                  </a:lnTo>
                  <a:lnTo>
                    <a:pt x="67" y="52"/>
                  </a:lnTo>
                  <a:lnTo>
                    <a:pt x="62" y="55"/>
                  </a:lnTo>
                  <a:lnTo>
                    <a:pt x="59" y="60"/>
                  </a:lnTo>
                  <a:lnTo>
                    <a:pt x="55" y="65"/>
                  </a:lnTo>
                  <a:lnTo>
                    <a:pt x="52" y="70"/>
                  </a:lnTo>
                  <a:lnTo>
                    <a:pt x="49" y="72"/>
                  </a:lnTo>
                  <a:lnTo>
                    <a:pt x="45" y="77"/>
                  </a:lnTo>
                  <a:lnTo>
                    <a:pt x="42" y="80"/>
                  </a:lnTo>
                  <a:lnTo>
                    <a:pt x="39" y="84"/>
                  </a:lnTo>
                  <a:lnTo>
                    <a:pt x="35" y="89"/>
                  </a:lnTo>
                  <a:lnTo>
                    <a:pt x="34" y="89"/>
                  </a:lnTo>
                  <a:lnTo>
                    <a:pt x="34" y="92"/>
                  </a:lnTo>
                  <a:lnTo>
                    <a:pt x="32" y="95"/>
                  </a:lnTo>
                  <a:lnTo>
                    <a:pt x="30" y="97"/>
                  </a:lnTo>
                  <a:lnTo>
                    <a:pt x="29" y="99"/>
                  </a:lnTo>
                  <a:lnTo>
                    <a:pt x="29" y="100"/>
                  </a:lnTo>
                  <a:lnTo>
                    <a:pt x="29" y="104"/>
                  </a:lnTo>
                  <a:lnTo>
                    <a:pt x="27" y="105"/>
                  </a:lnTo>
                  <a:lnTo>
                    <a:pt x="25" y="105"/>
                  </a:lnTo>
                  <a:lnTo>
                    <a:pt x="25" y="109"/>
                  </a:lnTo>
                  <a:lnTo>
                    <a:pt x="24" y="111"/>
                  </a:lnTo>
                  <a:lnTo>
                    <a:pt x="24" y="114"/>
                  </a:lnTo>
                  <a:lnTo>
                    <a:pt x="22" y="116"/>
                  </a:lnTo>
                  <a:lnTo>
                    <a:pt x="20" y="119"/>
                  </a:lnTo>
                  <a:lnTo>
                    <a:pt x="20" y="122"/>
                  </a:lnTo>
                  <a:lnTo>
                    <a:pt x="19" y="122"/>
                  </a:lnTo>
                  <a:lnTo>
                    <a:pt x="17" y="126"/>
                  </a:lnTo>
                  <a:lnTo>
                    <a:pt x="15" y="129"/>
                  </a:lnTo>
                  <a:lnTo>
                    <a:pt x="15" y="131"/>
                  </a:lnTo>
                  <a:lnTo>
                    <a:pt x="14" y="134"/>
                  </a:lnTo>
                  <a:lnTo>
                    <a:pt x="12" y="137"/>
                  </a:lnTo>
                  <a:lnTo>
                    <a:pt x="12" y="139"/>
                  </a:lnTo>
                  <a:lnTo>
                    <a:pt x="10" y="141"/>
                  </a:lnTo>
                  <a:lnTo>
                    <a:pt x="9" y="142"/>
                  </a:lnTo>
                  <a:lnTo>
                    <a:pt x="9" y="146"/>
                  </a:lnTo>
                  <a:lnTo>
                    <a:pt x="7" y="147"/>
                  </a:lnTo>
                  <a:lnTo>
                    <a:pt x="5" y="149"/>
                  </a:lnTo>
                  <a:lnTo>
                    <a:pt x="5" y="152"/>
                  </a:lnTo>
                  <a:lnTo>
                    <a:pt x="4" y="154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2" y="157"/>
                  </a:lnTo>
                  <a:lnTo>
                    <a:pt x="2" y="159"/>
                  </a:lnTo>
                  <a:lnTo>
                    <a:pt x="0" y="159"/>
                  </a:lnTo>
                  <a:lnTo>
                    <a:pt x="0" y="161"/>
                  </a:lnTo>
                  <a:lnTo>
                    <a:pt x="4" y="156"/>
                  </a:lnTo>
                  <a:lnTo>
                    <a:pt x="9" y="151"/>
                  </a:lnTo>
                  <a:lnTo>
                    <a:pt x="12" y="146"/>
                  </a:lnTo>
                  <a:lnTo>
                    <a:pt x="15" y="139"/>
                  </a:lnTo>
                  <a:lnTo>
                    <a:pt x="19" y="136"/>
                  </a:lnTo>
                  <a:lnTo>
                    <a:pt x="22" y="131"/>
                  </a:lnTo>
                  <a:lnTo>
                    <a:pt x="25" y="126"/>
                  </a:lnTo>
                  <a:lnTo>
                    <a:pt x="29" y="121"/>
                  </a:lnTo>
                  <a:lnTo>
                    <a:pt x="34" y="116"/>
                  </a:lnTo>
                  <a:lnTo>
                    <a:pt x="35" y="111"/>
                  </a:lnTo>
                  <a:lnTo>
                    <a:pt x="39" y="105"/>
                  </a:lnTo>
                  <a:lnTo>
                    <a:pt x="42" y="100"/>
                  </a:lnTo>
                  <a:lnTo>
                    <a:pt x="45" y="95"/>
                  </a:lnTo>
                  <a:lnTo>
                    <a:pt x="50" y="89"/>
                  </a:lnTo>
                  <a:lnTo>
                    <a:pt x="54" y="85"/>
                  </a:lnTo>
                  <a:lnTo>
                    <a:pt x="57" y="80"/>
                  </a:lnTo>
                  <a:lnTo>
                    <a:pt x="60" y="74"/>
                  </a:lnTo>
                  <a:lnTo>
                    <a:pt x="63" y="70"/>
                  </a:lnTo>
                  <a:lnTo>
                    <a:pt x="68" y="65"/>
                  </a:lnTo>
                  <a:lnTo>
                    <a:pt x="72" y="59"/>
                  </a:lnTo>
                  <a:lnTo>
                    <a:pt x="75" y="55"/>
                  </a:lnTo>
                  <a:lnTo>
                    <a:pt x="78" y="50"/>
                  </a:lnTo>
                  <a:lnTo>
                    <a:pt x="83" y="44"/>
                  </a:lnTo>
                  <a:lnTo>
                    <a:pt x="87" y="39"/>
                  </a:lnTo>
                  <a:lnTo>
                    <a:pt x="90" y="35"/>
                  </a:lnTo>
                  <a:lnTo>
                    <a:pt x="93" y="30"/>
                  </a:lnTo>
                  <a:lnTo>
                    <a:pt x="97" y="24"/>
                  </a:lnTo>
                  <a:lnTo>
                    <a:pt x="102" y="20"/>
                  </a:lnTo>
                  <a:lnTo>
                    <a:pt x="105" y="15"/>
                  </a:lnTo>
                  <a:lnTo>
                    <a:pt x="108" y="10"/>
                  </a:lnTo>
                  <a:lnTo>
                    <a:pt x="112" y="5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B0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77" name="Freeform 173"/>
            <p:cNvSpPr>
              <a:spLocks/>
            </p:cNvSpPr>
            <p:nvPr/>
          </p:nvSpPr>
          <p:spPr bwMode="auto">
            <a:xfrm>
              <a:off x="2805" y="2034"/>
              <a:ext cx="106" cy="138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03" y="3"/>
                </a:cxn>
                <a:cxn ang="0">
                  <a:pos x="100" y="5"/>
                </a:cxn>
                <a:cxn ang="0">
                  <a:pos x="96" y="6"/>
                </a:cxn>
                <a:cxn ang="0">
                  <a:pos x="93" y="10"/>
                </a:cxn>
                <a:cxn ang="0">
                  <a:pos x="90" y="15"/>
                </a:cxn>
                <a:cxn ang="0">
                  <a:pos x="85" y="20"/>
                </a:cxn>
                <a:cxn ang="0">
                  <a:pos x="78" y="23"/>
                </a:cxn>
                <a:cxn ang="0">
                  <a:pos x="73" y="28"/>
                </a:cxn>
                <a:cxn ang="0">
                  <a:pos x="68" y="33"/>
                </a:cxn>
                <a:cxn ang="0">
                  <a:pos x="63" y="38"/>
                </a:cxn>
                <a:cxn ang="0">
                  <a:pos x="58" y="43"/>
                </a:cxn>
                <a:cxn ang="0">
                  <a:pos x="53" y="48"/>
                </a:cxn>
                <a:cxn ang="0">
                  <a:pos x="48" y="53"/>
                </a:cxn>
                <a:cxn ang="0">
                  <a:pos x="45" y="56"/>
                </a:cxn>
                <a:cxn ang="0">
                  <a:pos x="41" y="60"/>
                </a:cxn>
                <a:cxn ang="0">
                  <a:pos x="38" y="65"/>
                </a:cxn>
                <a:cxn ang="0">
                  <a:pos x="35" y="70"/>
                </a:cxn>
                <a:cxn ang="0">
                  <a:pos x="32" y="75"/>
                </a:cxn>
                <a:cxn ang="0">
                  <a:pos x="28" y="81"/>
                </a:cxn>
                <a:cxn ang="0">
                  <a:pos x="25" y="90"/>
                </a:cxn>
                <a:cxn ang="0">
                  <a:pos x="20" y="95"/>
                </a:cxn>
                <a:cxn ang="0">
                  <a:pos x="17" y="101"/>
                </a:cxn>
                <a:cxn ang="0">
                  <a:pos x="13" y="108"/>
                </a:cxn>
                <a:cxn ang="0">
                  <a:pos x="12" y="115"/>
                </a:cxn>
                <a:cxn ang="0">
                  <a:pos x="8" y="121"/>
                </a:cxn>
                <a:cxn ang="0">
                  <a:pos x="5" y="125"/>
                </a:cxn>
                <a:cxn ang="0">
                  <a:pos x="3" y="130"/>
                </a:cxn>
                <a:cxn ang="0">
                  <a:pos x="2" y="133"/>
                </a:cxn>
                <a:cxn ang="0">
                  <a:pos x="0" y="136"/>
                </a:cxn>
                <a:cxn ang="0">
                  <a:pos x="3" y="133"/>
                </a:cxn>
                <a:cxn ang="0">
                  <a:pos x="10" y="125"/>
                </a:cxn>
                <a:cxn ang="0">
                  <a:pos x="15" y="116"/>
                </a:cxn>
                <a:cxn ang="0">
                  <a:pos x="22" y="106"/>
                </a:cxn>
                <a:cxn ang="0">
                  <a:pos x="30" y="100"/>
                </a:cxn>
                <a:cxn ang="0">
                  <a:pos x="37" y="90"/>
                </a:cxn>
                <a:cxn ang="0">
                  <a:pos x="43" y="81"/>
                </a:cxn>
                <a:cxn ang="0">
                  <a:pos x="50" y="73"/>
                </a:cxn>
                <a:cxn ang="0">
                  <a:pos x="56" y="65"/>
                </a:cxn>
                <a:cxn ang="0">
                  <a:pos x="63" y="56"/>
                </a:cxn>
                <a:cxn ang="0">
                  <a:pos x="70" y="48"/>
                </a:cxn>
                <a:cxn ang="0">
                  <a:pos x="78" y="38"/>
                </a:cxn>
                <a:cxn ang="0">
                  <a:pos x="85" y="30"/>
                </a:cxn>
                <a:cxn ang="0">
                  <a:pos x="91" y="21"/>
                </a:cxn>
                <a:cxn ang="0">
                  <a:pos x="96" y="11"/>
                </a:cxn>
                <a:cxn ang="0">
                  <a:pos x="103" y="5"/>
                </a:cxn>
              </a:cxnLst>
              <a:rect l="0" t="0" r="r" b="b"/>
              <a:pathLst>
                <a:path w="106" h="138">
                  <a:moveTo>
                    <a:pt x="106" y="0"/>
                  </a:moveTo>
                  <a:lnTo>
                    <a:pt x="105" y="0"/>
                  </a:lnTo>
                  <a:lnTo>
                    <a:pt x="103" y="1"/>
                  </a:lnTo>
                  <a:lnTo>
                    <a:pt x="103" y="3"/>
                  </a:lnTo>
                  <a:lnTo>
                    <a:pt x="101" y="3"/>
                  </a:lnTo>
                  <a:lnTo>
                    <a:pt x="100" y="5"/>
                  </a:lnTo>
                  <a:lnTo>
                    <a:pt x="98" y="5"/>
                  </a:lnTo>
                  <a:lnTo>
                    <a:pt x="96" y="6"/>
                  </a:lnTo>
                  <a:lnTo>
                    <a:pt x="95" y="8"/>
                  </a:lnTo>
                  <a:lnTo>
                    <a:pt x="93" y="10"/>
                  </a:lnTo>
                  <a:lnTo>
                    <a:pt x="91" y="13"/>
                  </a:lnTo>
                  <a:lnTo>
                    <a:pt x="90" y="15"/>
                  </a:lnTo>
                  <a:lnTo>
                    <a:pt x="86" y="16"/>
                  </a:lnTo>
                  <a:lnTo>
                    <a:pt x="85" y="20"/>
                  </a:lnTo>
                  <a:lnTo>
                    <a:pt x="81" y="21"/>
                  </a:lnTo>
                  <a:lnTo>
                    <a:pt x="78" y="23"/>
                  </a:lnTo>
                  <a:lnTo>
                    <a:pt x="76" y="26"/>
                  </a:lnTo>
                  <a:lnTo>
                    <a:pt x="73" y="28"/>
                  </a:lnTo>
                  <a:lnTo>
                    <a:pt x="71" y="31"/>
                  </a:lnTo>
                  <a:lnTo>
                    <a:pt x="68" y="33"/>
                  </a:lnTo>
                  <a:lnTo>
                    <a:pt x="65" y="36"/>
                  </a:lnTo>
                  <a:lnTo>
                    <a:pt x="63" y="38"/>
                  </a:lnTo>
                  <a:lnTo>
                    <a:pt x="60" y="40"/>
                  </a:lnTo>
                  <a:lnTo>
                    <a:pt x="58" y="43"/>
                  </a:lnTo>
                  <a:lnTo>
                    <a:pt x="55" y="45"/>
                  </a:lnTo>
                  <a:lnTo>
                    <a:pt x="53" y="48"/>
                  </a:lnTo>
                  <a:lnTo>
                    <a:pt x="51" y="50"/>
                  </a:lnTo>
                  <a:lnTo>
                    <a:pt x="48" y="53"/>
                  </a:lnTo>
                  <a:lnTo>
                    <a:pt x="46" y="55"/>
                  </a:lnTo>
                  <a:lnTo>
                    <a:pt x="45" y="56"/>
                  </a:lnTo>
                  <a:lnTo>
                    <a:pt x="43" y="58"/>
                  </a:lnTo>
                  <a:lnTo>
                    <a:pt x="41" y="60"/>
                  </a:lnTo>
                  <a:lnTo>
                    <a:pt x="40" y="61"/>
                  </a:lnTo>
                  <a:lnTo>
                    <a:pt x="38" y="65"/>
                  </a:lnTo>
                  <a:lnTo>
                    <a:pt x="37" y="68"/>
                  </a:lnTo>
                  <a:lnTo>
                    <a:pt x="35" y="70"/>
                  </a:lnTo>
                  <a:lnTo>
                    <a:pt x="33" y="73"/>
                  </a:lnTo>
                  <a:lnTo>
                    <a:pt x="32" y="75"/>
                  </a:lnTo>
                  <a:lnTo>
                    <a:pt x="30" y="78"/>
                  </a:lnTo>
                  <a:lnTo>
                    <a:pt x="28" y="81"/>
                  </a:lnTo>
                  <a:lnTo>
                    <a:pt x="27" y="85"/>
                  </a:lnTo>
                  <a:lnTo>
                    <a:pt x="25" y="90"/>
                  </a:lnTo>
                  <a:lnTo>
                    <a:pt x="22" y="91"/>
                  </a:lnTo>
                  <a:lnTo>
                    <a:pt x="20" y="95"/>
                  </a:lnTo>
                  <a:lnTo>
                    <a:pt x="18" y="98"/>
                  </a:lnTo>
                  <a:lnTo>
                    <a:pt x="17" y="101"/>
                  </a:lnTo>
                  <a:lnTo>
                    <a:pt x="15" y="106"/>
                  </a:lnTo>
                  <a:lnTo>
                    <a:pt x="13" y="108"/>
                  </a:lnTo>
                  <a:lnTo>
                    <a:pt x="12" y="111"/>
                  </a:lnTo>
                  <a:lnTo>
                    <a:pt x="12" y="115"/>
                  </a:lnTo>
                  <a:lnTo>
                    <a:pt x="10" y="118"/>
                  </a:lnTo>
                  <a:lnTo>
                    <a:pt x="8" y="121"/>
                  </a:lnTo>
                  <a:lnTo>
                    <a:pt x="7" y="123"/>
                  </a:lnTo>
                  <a:lnTo>
                    <a:pt x="5" y="125"/>
                  </a:lnTo>
                  <a:lnTo>
                    <a:pt x="5" y="128"/>
                  </a:lnTo>
                  <a:lnTo>
                    <a:pt x="3" y="130"/>
                  </a:lnTo>
                  <a:lnTo>
                    <a:pt x="2" y="131"/>
                  </a:lnTo>
                  <a:lnTo>
                    <a:pt x="2" y="133"/>
                  </a:lnTo>
                  <a:lnTo>
                    <a:pt x="0" y="135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3" y="133"/>
                  </a:lnTo>
                  <a:lnTo>
                    <a:pt x="7" y="128"/>
                  </a:lnTo>
                  <a:lnTo>
                    <a:pt x="10" y="125"/>
                  </a:lnTo>
                  <a:lnTo>
                    <a:pt x="12" y="121"/>
                  </a:lnTo>
                  <a:lnTo>
                    <a:pt x="15" y="116"/>
                  </a:lnTo>
                  <a:lnTo>
                    <a:pt x="18" y="111"/>
                  </a:lnTo>
                  <a:lnTo>
                    <a:pt x="22" y="106"/>
                  </a:lnTo>
                  <a:lnTo>
                    <a:pt x="25" y="105"/>
                  </a:lnTo>
                  <a:lnTo>
                    <a:pt x="30" y="100"/>
                  </a:lnTo>
                  <a:lnTo>
                    <a:pt x="33" y="95"/>
                  </a:lnTo>
                  <a:lnTo>
                    <a:pt x="37" y="90"/>
                  </a:lnTo>
                  <a:lnTo>
                    <a:pt x="40" y="86"/>
                  </a:lnTo>
                  <a:lnTo>
                    <a:pt x="43" y="81"/>
                  </a:lnTo>
                  <a:lnTo>
                    <a:pt x="46" y="78"/>
                  </a:lnTo>
                  <a:lnTo>
                    <a:pt x="50" y="73"/>
                  </a:lnTo>
                  <a:lnTo>
                    <a:pt x="53" y="70"/>
                  </a:lnTo>
                  <a:lnTo>
                    <a:pt x="56" y="65"/>
                  </a:lnTo>
                  <a:lnTo>
                    <a:pt x="60" y="60"/>
                  </a:lnTo>
                  <a:lnTo>
                    <a:pt x="63" y="56"/>
                  </a:lnTo>
                  <a:lnTo>
                    <a:pt x="66" y="51"/>
                  </a:lnTo>
                  <a:lnTo>
                    <a:pt x="70" y="48"/>
                  </a:lnTo>
                  <a:lnTo>
                    <a:pt x="75" y="43"/>
                  </a:lnTo>
                  <a:lnTo>
                    <a:pt x="78" y="38"/>
                  </a:lnTo>
                  <a:lnTo>
                    <a:pt x="81" y="35"/>
                  </a:lnTo>
                  <a:lnTo>
                    <a:pt x="85" y="30"/>
                  </a:lnTo>
                  <a:lnTo>
                    <a:pt x="88" y="25"/>
                  </a:lnTo>
                  <a:lnTo>
                    <a:pt x="91" y="21"/>
                  </a:lnTo>
                  <a:lnTo>
                    <a:pt x="93" y="16"/>
                  </a:lnTo>
                  <a:lnTo>
                    <a:pt x="96" y="11"/>
                  </a:lnTo>
                  <a:lnTo>
                    <a:pt x="100" y="8"/>
                  </a:lnTo>
                  <a:lnTo>
                    <a:pt x="103" y="5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B0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78" name="Freeform 174"/>
            <p:cNvSpPr>
              <a:spLocks/>
            </p:cNvSpPr>
            <p:nvPr/>
          </p:nvSpPr>
          <p:spPr bwMode="auto">
            <a:xfrm>
              <a:off x="2782" y="1989"/>
              <a:ext cx="128" cy="160"/>
            </a:xfrm>
            <a:custGeom>
              <a:avLst/>
              <a:gdLst/>
              <a:ahLst/>
              <a:cxnLst>
                <a:cxn ang="0">
                  <a:pos x="123" y="5"/>
                </a:cxn>
                <a:cxn ang="0">
                  <a:pos x="116" y="15"/>
                </a:cxn>
                <a:cxn ang="0">
                  <a:pos x="108" y="23"/>
                </a:cxn>
                <a:cxn ang="0">
                  <a:pos x="99" y="33"/>
                </a:cxn>
                <a:cxn ang="0">
                  <a:pos x="91" y="43"/>
                </a:cxn>
                <a:cxn ang="0">
                  <a:pos x="83" y="53"/>
                </a:cxn>
                <a:cxn ang="0">
                  <a:pos x="74" y="63"/>
                </a:cxn>
                <a:cxn ang="0">
                  <a:pos x="66" y="73"/>
                </a:cxn>
                <a:cxn ang="0">
                  <a:pos x="58" y="83"/>
                </a:cxn>
                <a:cxn ang="0">
                  <a:pos x="50" y="93"/>
                </a:cxn>
                <a:cxn ang="0">
                  <a:pos x="41" y="103"/>
                </a:cxn>
                <a:cxn ang="0">
                  <a:pos x="35" y="113"/>
                </a:cxn>
                <a:cxn ang="0">
                  <a:pos x="26" y="123"/>
                </a:cxn>
                <a:cxn ang="0">
                  <a:pos x="20" y="135"/>
                </a:cxn>
                <a:cxn ang="0">
                  <a:pos x="11" y="145"/>
                </a:cxn>
                <a:cxn ang="0">
                  <a:pos x="3" y="153"/>
                </a:cxn>
                <a:cxn ang="0">
                  <a:pos x="0" y="158"/>
                </a:cxn>
                <a:cxn ang="0">
                  <a:pos x="1" y="155"/>
                </a:cxn>
                <a:cxn ang="0">
                  <a:pos x="3" y="151"/>
                </a:cxn>
                <a:cxn ang="0">
                  <a:pos x="6" y="148"/>
                </a:cxn>
                <a:cxn ang="0">
                  <a:pos x="10" y="141"/>
                </a:cxn>
                <a:cxn ang="0">
                  <a:pos x="13" y="136"/>
                </a:cxn>
                <a:cxn ang="0">
                  <a:pos x="16" y="131"/>
                </a:cxn>
                <a:cxn ang="0">
                  <a:pos x="20" y="123"/>
                </a:cxn>
                <a:cxn ang="0">
                  <a:pos x="23" y="118"/>
                </a:cxn>
                <a:cxn ang="0">
                  <a:pos x="28" y="110"/>
                </a:cxn>
                <a:cxn ang="0">
                  <a:pos x="31" y="103"/>
                </a:cxn>
                <a:cxn ang="0">
                  <a:pos x="35" y="98"/>
                </a:cxn>
                <a:cxn ang="0">
                  <a:pos x="36" y="91"/>
                </a:cxn>
                <a:cxn ang="0">
                  <a:pos x="40" y="85"/>
                </a:cxn>
                <a:cxn ang="0">
                  <a:pos x="43" y="81"/>
                </a:cxn>
                <a:cxn ang="0">
                  <a:pos x="46" y="78"/>
                </a:cxn>
                <a:cxn ang="0">
                  <a:pos x="50" y="71"/>
                </a:cxn>
                <a:cxn ang="0">
                  <a:pos x="55" y="66"/>
                </a:cxn>
                <a:cxn ang="0">
                  <a:pos x="61" y="61"/>
                </a:cxn>
                <a:cxn ang="0">
                  <a:pos x="66" y="55"/>
                </a:cxn>
                <a:cxn ang="0">
                  <a:pos x="74" y="48"/>
                </a:cxn>
                <a:cxn ang="0">
                  <a:pos x="81" y="41"/>
                </a:cxn>
                <a:cxn ang="0">
                  <a:pos x="88" y="35"/>
                </a:cxn>
                <a:cxn ang="0">
                  <a:pos x="96" y="28"/>
                </a:cxn>
                <a:cxn ang="0">
                  <a:pos x="103" y="21"/>
                </a:cxn>
                <a:cxn ang="0">
                  <a:pos x="109" y="16"/>
                </a:cxn>
                <a:cxn ang="0">
                  <a:pos x="116" y="11"/>
                </a:cxn>
                <a:cxn ang="0">
                  <a:pos x="119" y="6"/>
                </a:cxn>
                <a:cxn ang="0">
                  <a:pos x="123" y="3"/>
                </a:cxn>
                <a:cxn ang="0">
                  <a:pos x="126" y="0"/>
                </a:cxn>
                <a:cxn ang="0">
                  <a:pos x="128" y="0"/>
                </a:cxn>
              </a:cxnLst>
              <a:rect l="0" t="0" r="r" b="b"/>
              <a:pathLst>
                <a:path w="128" h="160">
                  <a:moveTo>
                    <a:pt x="128" y="0"/>
                  </a:moveTo>
                  <a:lnTo>
                    <a:pt x="123" y="5"/>
                  </a:lnTo>
                  <a:lnTo>
                    <a:pt x="119" y="10"/>
                  </a:lnTo>
                  <a:lnTo>
                    <a:pt x="116" y="15"/>
                  </a:lnTo>
                  <a:lnTo>
                    <a:pt x="113" y="18"/>
                  </a:lnTo>
                  <a:lnTo>
                    <a:pt x="108" y="23"/>
                  </a:lnTo>
                  <a:lnTo>
                    <a:pt x="104" y="30"/>
                  </a:lnTo>
                  <a:lnTo>
                    <a:pt x="99" y="33"/>
                  </a:lnTo>
                  <a:lnTo>
                    <a:pt x="96" y="38"/>
                  </a:lnTo>
                  <a:lnTo>
                    <a:pt x="91" y="43"/>
                  </a:lnTo>
                  <a:lnTo>
                    <a:pt x="88" y="50"/>
                  </a:lnTo>
                  <a:lnTo>
                    <a:pt x="83" y="53"/>
                  </a:lnTo>
                  <a:lnTo>
                    <a:pt x="78" y="58"/>
                  </a:lnTo>
                  <a:lnTo>
                    <a:pt x="74" y="63"/>
                  </a:lnTo>
                  <a:lnTo>
                    <a:pt x="69" y="68"/>
                  </a:lnTo>
                  <a:lnTo>
                    <a:pt x="66" y="73"/>
                  </a:lnTo>
                  <a:lnTo>
                    <a:pt x="61" y="78"/>
                  </a:lnTo>
                  <a:lnTo>
                    <a:pt x="58" y="83"/>
                  </a:lnTo>
                  <a:lnTo>
                    <a:pt x="53" y="88"/>
                  </a:lnTo>
                  <a:lnTo>
                    <a:pt x="50" y="93"/>
                  </a:lnTo>
                  <a:lnTo>
                    <a:pt x="45" y="98"/>
                  </a:lnTo>
                  <a:lnTo>
                    <a:pt x="41" y="103"/>
                  </a:lnTo>
                  <a:lnTo>
                    <a:pt x="38" y="108"/>
                  </a:lnTo>
                  <a:lnTo>
                    <a:pt x="35" y="113"/>
                  </a:lnTo>
                  <a:lnTo>
                    <a:pt x="31" y="118"/>
                  </a:lnTo>
                  <a:lnTo>
                    <a:pt x="26" y="123"/>
                  </a:lnTo>
                  <a:lnTo>
                    <a:pt x="23" y="128"/>
                  </a:lnTo>
                  <a:lnTo>
                    <a:pt x="20" y="135"/>
                  </a:lnTo>
                  <a:lnTo>
                    <a:pt x="15" y="138"/>
                  </a:lnTo>
                  <a:lnTo>
                    <a:pt x="11" y="145"/>
                  </a:lnTo>
                  <a:lnTo>
                    <a:pt x="6" y="150"/>
                  </a:lnTo>
                  <a:lnTo>
                    <a:pt x="3" y="153"/>
                  </a:lnTo>
                  <a:lnTo>
                    <a:pt x="0" y="160"/>
                  </a:lnTo>
                  <a:lnTo>
                    <a:pt x="0" y="158"/>
                  </a:lnTo>
                  <a:lnTo>
                    <a:pt x="1" y="156"/>
                  </a:lnTo>
                  <a:lnTo>
                    <a:pt x="1" y="155"/>
                  </a:lnTo>
                  <a:lnTo>
                    <a:pt x="3" y="153"/>
                  </a:lnTo>
                  <a:lnTo>
                    <a:pt x="3" y="151"/>
                  </a:lnTo>
                  <a:lnTo>
                    <a:pt x="5" y="150"/>
                  </a:lnTo>
                  <a:lnTo>
                    <a:pt x="6" y="148"/>
                  </a:lnTo>
                  <a:lnTo>
                    <a:pt x="8" y="145"/>
                  </a:lnTo>
                  <a:lnTo>
                    <a:pt x="10" y="141"/>
                  </a:lnTo>
                  <a:lnTo>
                    <a:pt x="11" y="140"/>
                  </a:lnTo>
                  <a:lnTo>
                    <a:pt x="13" y="136"/>
                  </a:lnTo>
                  <a:lnTo>
                    <a:pt x="15" y="135"/>
                  </a:lnTo>
                  <a:lnTo>
                    <a:pt x="16" y="131"/>
                  </a:lnTo>
                  <a:lnTo>
                    <a:pt x="18" y="126"/>
                  </a:lnTo>
                  <a:lnTo>
                    <a:pt x="20" y="123"/>
                  </a:lnTo>
                  <a:lnTo>
                    <a:pt x="21" y="120"/>
                  </a:lnTo>
                  <a:lnTo>
                    <a:pt x="23" y="118"/>
                  </a:lnTo>
                  <a:lnTo>
                    <a:pt x="26" y="115"/>
                  </a:lnTo>
                  <a:lnTo>
                    <a:pt x="28" y="110"/>
                  </a:lnTo>
                  <a:lnTo>
                    <a:pt x="30" y="106"/>
                  </a:lnTo>
                  <a:lnTo>
                    <a:pt x="31" y="103"/>
                  </a:lnTo>
                  <a:lnTo>
                    <a:pt x="33" y="101"/>
                  </a:lnTo>
                  <a:lnTo>
                    <a:pt x="35" y="98"/>
                  </a:lnTo>
                  <a:lnTo>
                    <a:pt x="35" y="95"/>
                  </a:lnTo>
                  <a:lnTo>
                    <a:pt x="36" y="91"/>
                  </a:lnTo>
                  <a:lnTo>
                    <a:pt x="38" y="88"/>
                  </a:lnTo>
                  <a:lnTo>
                    <a:pt x="40" y="85"/>
                  </a:lnTo>
                  <a:lnTo>
                    <a:pt x="41" y="83"/>
                  </a:lnTo>
                  <a:lnTo>
                    <a:pt x="43" y="81"/>
                  </a:lnTo>
                  <a:lnTo>
                    <a:pt x="45" y="80"/>
                  </a:lnTo>
                  <a:lnTo>
                    <a:pt x="46" y="78"/>
                  </a:lnTo>
                  <a:lnTo>
                    <a:pt x="48" y="75"/>
                  </a:lnTo>
                  <a:lnTo>
                    <a:pt x="50" y="71"/>
                  </a:lnTo>
                  <a:lnTo>
                    <a:pt x="53" y="70"/>
                  </a:lnTo>
                  <a:lnTo>
                    <a:pt x="55" y="66"/>
                  </a:lnTo>
                  <a:lnTo>
                    <a:pt x="58" y="65"/>
                  </a:lnTo>
                  <a:lnTo>
                    <a:pt x="61" y="61"/>
                  </a:lnTo>
                  <a:lnTo>
                    <a:pt x="63" y="58"/>
                  </a:lnTo>
                  <a:lnTo>
                    <a:pt x="66" y="55"/>
                  </a:lnTo>
                  <a:lnTo>
                    <a:pt x="69" y="51"/>
                  </a:lnTo>
                  <a:lnTo>
                    <a:pt x="74" y="48"/>
                  </a:lnTo>
                  <a:lnTo>
                    <a:pt x="78" y="45"/>
                  </a:lnTo>
                  <a:lnTo>
                    <a:pt x="81" y="41"/>
                  </a:lnTo>
                  <a:lnTo>
                    <a:pt x="84" y="38"/>
                  </a:lnTo>
                  <a:lnTo>
                    <a:pt x="88" y="35"/>
                  </a:lnTo>
                  <a:lnTo>
                    <a:pt x="93" y="31"/>
                  </a:lnTo>
                  <a:lnTo>
                    <a:pt x="96" y="28"/>
                  </a:lnTo>
                  <a:lnTo>
                    <a:pt x="99" y="25"/>
                  </a:lnTo>
                  <a:lnTo>
                    <a:pt x="103" y="21"/>
                  </a:lnTo>
                  <a:lnTo>
                    <a:pt x="106" y="18"/>
                  </a:lnTo>
                  <a:lnTo>
                    <a:pt x="109" y="16"/>
                  </a:lnTo>
                  <a:lnTo>
                    <a:pt x="113" y="15"/>
                  </a:lnTo>
                  <a:lnTo>
                    <a:pt x="116" y="11"/>
                  </a:lnTo>
                  <a:lnTo>
                    <a:pt x="116" y="10"/>
                  </a:lnTo>
                  <a:lnTo>
                    <a:pt x="119" y="6"/>
                  </a:lnTo>
                  <a:lnTo>
                    <a:pt x="121" y="5"/>
                  </a:lnTo>
                  <a:lnTo>
                    <a:pt x="123" y="3"/>
                  </a:lnTo>
                  <a:lnTo>
                    <a:pt x="124" y="1"/>
                  </a:lnTo>
                  <a:lnTo>
                    <a:pt x="126" y="0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FFB0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79" name="Freeform 175"/>
            <p:cNvSpPr>
              <a:spLocks/>
            </p:cNvSpPr>
            <p:nvPr/>
          </p:nvSpPr>
          <p:spPr bwMode="auto">
            <a:xfrm>
              <a:off x="3184" y="2132"/>
              <a:ext cx="224" cy="172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81" y="3"/>
                </a:cxn>
                <a:cxn ang="0">
                  <a:pos x="113" y="12"/>
                </a:cxn>
                <a:cxn ang="0">
                  <a:pos x="160" y="32"/>
                </a:cxn>
                <a:cxn ang="0">
                  <a:pos x="201" y="52"/>
                </a:cxn>
                <a:cxn ang="0">
                  <a:pos x="198" y="53"/>
                </a:cxn>
                <a:cxn ang="0">
                  <a:pos x="153" y="42"/>
                </a:cxn>
                <a:cxn ang="0">
                  <a:pos x="110" y="33"/>
                </a:cxn>
                <a:cxn ang="0">
                  <a:pos x="93" y="30"/>
                </a:cxn>
                <a:cxn ang="0">
                  <a:pos x="130" y="48"/>
                </a:cxn>
                <a:cxn ang="0">
                  <a:pos x="171" y="69"/>
                </a:cxn>
                <a:cxn ang="0">
                  <a:pos x="189" y="82"/>
                </a:cxn>
                <a:cxn ang="0">
                  <a:pos x="209" y="102"/>
                </a:cxn>
                <a:cxn ang="0">
                  <a:pos x="223" y="115"/>
                </a:cxn>
                <a:cxn ang="0">
                  <a:pos x="199" y="102"/>
                </a:cxn>
                <a:cxn ang="0">
                  <a:pos x="160" y="80"/>
                </a:cxn>
                <a:cxn ang="0">
                  <a:pos x="123" y="67"/>
                </a:cxn>
                <a:cxn ang="0">
                  <a:pos x="83" y="55"/>
                </a:cxn>
                <a:cxn ang="0">
                  <a:pos x="50" y="45"/>
                </a:cxn>
                <a:cxn ang="0">
                  <a:pos x="53" y="48"/>
                </a:cxn>
                <a:cxn ang="0">
                  <a:pos x="100" y="72"/>
                </a:cxn>
                <a:cxn ang="0">
                  <a:pos x="141" y="95"/>
                </a:cxn>
                <a:cxn ang="0">
                  <a:pos x="168" y="117"/>
                </a:cxn>
                <a:cxn ang="0">
                  <a:pos x="199" y="149"/>
                </a:cxn>
                <a:cxn ang="0">
                  <a:pos x="218" y="172"/>
                </a:cxn>
                <a:cxn ang="0">
                  <a:pos x="194" y="154"/>
                </a:cxn>
                <a:cxn ang="0">
                  <a:pos x="145" y="120"/>
                </a:cxn>
                <a:cxn ang="0">
                  <a:pos x="110" y="99"/>
                </a:cxn>
                <a:cxn ang="0">
                  <a:pos x="81" y="87"/>
                </a:cxn>
                <a:cxn ang="0">
                  <a:pos x="53" y="77"/>
                </a:cxn>
                <a:cxn ang="0">
                  <a:pos x="61" y="87"/>
                </a:cxn>
                <a:cxn ang="0">
                  <a:pos x="101" y="114"/>
                </a:cxn>
                <a:cxn ang="0">
                  <a:pos x="138" y="142"/>
                </a:cxn>
                <a:cxn ang="0">
                  <a:pos x="128" y="142"/>
                </a:cxn>
                <a:cxn ang="0">
                  <a:pos x="81" y="125"/>
                </a:cxn>
                <a:cxn ang="0">
                  <a:pos x="33" y="105"/>
                </a:cxn>
                <a:cxn ang="0">
                  <a:pos x="27" y="100"/>
                </a:cxn>
                <a:cxn ang="0">
                  <a:pos x="43" y="105"/>
                </a:cxn>
                <a:cxn ang="0">
                  <a:pos x="61" y="109"/>
                </a:cxn>
                <a:cxn ang="0">
                  <a:pos x="47" y="92"/>
                </a:cxn>
                <a:cxn ang="0">
                  <a:pos x="25" y="70"/>
                </a:cxn>
                <a:cxn ang="0">
                  <a:pos x="3" y="48"/>
                </a:cxn>
                <a:cxn ang="0">
                  <a:pos x="23" y="53"/>
                </a:cxn>
                <a:cxn ang="0">
                  <a:pos x="45" y="60"/>
                </a:cxn>
                <a:cxn ang="0">
                  <a:pos x="70" y="69"/>
                </a:cxn>
                <a:cxn ang="0">
                  <a:pos x="50" y="55"/>
                </a:cxn>
                <a:cxn ang="0">
                  <a:pos x="32" y="42"/>
                </a:cxn>
                <a:cxn ang="0">
                  <a:pos x="15" y="27"/>
                </a:cxn>
                <a:cxn ang="0">
                  <a:pos x="38" y="33"/>
                </a:cxn>
                <a:cxn ang="0">
                  <a:pos x="60" y="38"/>
                </a:cxn>
                <a:cxn ang="0">
                  <a:pos x="76" y="40"/>
                </a:cxn>
                <a:cxn ang="0">
                  <a:pos x="61" y="30"/>
                </a:cxn>
                <a:cxn ang="0">
                  <a:pos x="47" y="22"/>
                </a:cxn>
                <a:cxn ang="0">
                  <a:pos x="53" y="18"/>
                </a:cxn>
                <a:cxn ang="0">
                  <a:pos x="71" y="17"/>
                </a:cxn>
                <a:cxn ang="0">
                  <a:pos x="86" y="13"/>
                </a:cxn>
                <a:cxn ang="0">
                  <a:pos x="65" y="8"/>
                </a:cxn>
                <a:cxn ang="0">
                  <a:pos x="43" y="5"/>
                </a:cxn>
              </a:cxnLst>
              <a:rect l="0" t="0" r="r" b="b"/>
              <a:pathLst>
                <a:path w="224" h="172">
                  <a:moveTo>
                    <a:pt x="28" y="0"/>
                  </a:moveTo>
                  <a:lnTo>
                    <a:pt x="30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8" y="0"/>
                  </a:lnTo>
                  <a:lnTo>
                    <a:pt x="61" y="2"/>
                  </a:lnTo>
                  <a:lnTo>
                    <a:pt x="65" y="2"/>
                  </a:lnTo>
                  <a:lnTo>
                    <a:pt x="68" y="2"/>
                  </a:lnTo>
                  <a:lnTo>
                    <a:pt x="71" y="2"/>
                  </a:lnTo>
                  <a:lnTo>
                    <a:pt x="75" y="3"/>
                  </a:lnTo>
                  <a:lnTo>
                    <a:pt x="78" y="3"/>
                  </a:lnTo>
                  <a:lnTo>
                    <a:pt x="81" y="3"/>
                  </a:lnTo>
                  <a:lnTo>
                    <a:pt x="85" y="3"/>
                  </a:lnTo>
                  <a:lnTo>
                    <a:pt x="88" y="5"/>
                  </a:lnTo>
                  <a:lnTo>
                    <a:pt x="90" y="5"/>
                  </a:lnTo>
                  <a:lnTo>
                    <a:pt x="93" y="7"/>
                  </a:lnTo>
                  <a:lnTo>
                    <a:pt x="96" y="7"/>
                  </a:lnTo>
                  <a:lnTo>
                    <a:pt x="100" y="8"/>
                  </a:lnTo>
                  <a:lnTo>
                    <a:pt x="101" y="8"/>
                  </a:lnTo>
                  <a:lnTo>
                    <a:pt x="105" y="8"/>
                  </a:lnTo>
                  <a:lnTo>
                    <a:pt x="106" y="8"/>
                  </a:lnTo>
                  <a:lnTo>
                    <a:pt x="110" y="10"/>
                  </a:lnTo>
                  <a:lnTo>
                    <a:pt x="113" y="12"/>
                  </a:lnTo>
                  <a:lnTo>
                    <a:pt x="116" y="13"/>
                  </a:lnTo>
                  <a:lnTo>
                    <a:pt x="120" y="15"/>
                  </a:lnTo>
                  <a:lnTo>
                    <a:pt x="123" y="17"/>
                  </a:lnTo>
                  <a:lnTo>
                    <a:pt x="126" y="18"/>
                  </a:lnTo>
                  <a:lnTo>
                    <a:pt x="131" y="20"/>
                  </a:lnTo>
                  <a:lnTo>
                    <a:pt x="136" y="22"/>
                  </a:lnTo>
                  <a:lnTo>
                    <a:pt x="140" y="25"/>
                  </a:lnTo>
                  <a:lnTo>
                    <a:pt x="145" y="25"/>
                  </a:lnTo>
                  <a:lnTo>
                    <a:pt x="150" y="27"/>
                  </a:lnTo>
                  <a:lnTo>
                    <a:pt x="155" y="30"/>
                  </a:lnTo>
                  <a:lnTo>
                    <a:pt x="160" y="32"/>
                  </a:lnTo>
                  <a:lnTo>
                    <a:pt x="163" y="35"/>
                  </a:lnTo>
                  <a:lnTo>
                    <a:pt x="168" y="37"/>
                  </a:lnTo>
                  <a:lnTo>
                    <a:pt x="173" y="38"/>
                  </a:lnTo>
                  <a:lnTo>
                    <a:pt x="178" y="42"/>
                  </a:lnTo>
                  <a:lnTo>
                    <a:pt x="181" y="42"/>
                  </a:lnTo>
                  <a:lnTo>
                    <a:pt x="186" y="43"/>
                  </a:lnTo>
                  <a:lnTo>
                    <a:pt x="189" y="45"/>
                  </a:lnTo>
                  <a:lnTo>
                    <a:pt x="193" y="47"/>
                  </a:lnTo>
                  <a:lnTo>
                    <a:pt x="196" y="50"/>
                  </a:lnTo>
                  <a:lnTo>
                    <a:pt x="199" y="52"/>
                  </a:lnTo>
                  <a:lnTo>
                    <a:pt x="201" y="52"/>
                  </a:lnTo>
                  <a:lnTo>
                    <a:pt x="204" y="53"/>
                  </a:lnTo>
                  <a:lnTo>
                    <a:pt x="206" y="55"/>
                  </a:lnTo>
                  <a:lnTo>
                    <a:pt x="208" y="57"/>
                  </a:lnTo>
                  <a:lnTo>
                    <a:pt x="209" y="57"/>
                  </a:lnTo>
                  <a:lnTo>
                    <a:pt x="211" y="57"/>
                  </a:lnTo>
                  <a:lnTo>
                    <a:pt x="211" y="58"/>
                  </a:lnTo>
                  <a:lnTo>
                    <a:pt x="213" y="58"/>
                  </a:lnTo>
                  <a:lnTo>
                    <a:pt x="208" y="57"/>
                  </a:lnTo>
                  <a:lnTo>
                    <a:pt x="204" y="55"/>
                  </a:lnTo>
                  <a:lnTo>
                    <a:pt x="199" y="55"/>
                  </a:lnTo>
                  <a:lnTo>
                    <a:pt x="198" y="53"/>
                  </a:lnTo>
                  <a:lnTo>
                    <a:pt x="193" y="53"/>
                  </a:lnTo>
                  <a:lnTo>
                    <a:pt x="189" y="52"/>
                  </a:lnTo>
                  <a:lnTo>
                    <a:pt x="184" y="50"/>
                  </a:lnTo>
                  <a:lnTo>
                    <a:pt x="181" y="50"/>
                  </a:lnTo>
                  <a:lnTo>
                    <a:pt x="176" y="48"/>
                  </a:lnTo>
                  <a:lnTo>
                    <a:pt x="173" y="48"/>
                  </a:lnTo>
                  <a:lnTo>
                    <a:pt x="170" y="47"/>
                  </a:lnTo>
                  <a:lnTo>
                    <a:pt x="165" y="45"/>
                  </a:lnTo>
                  <a:lnTo>
                    <a:pt x="161" y="45"/>
                  </a:lnTo>
                  <a:lnTo>
                    <a:pt x="156" y="43"/>
                  </a:lnTo>
                  <a:lnTo>
                    <a:pt x="153" y="42"/>
                  </a:lnTo>
                  <a:lnTo>
                    <a:pt x="148" y="42"/>
                  </a:lnTo>
                  <a:lnTo>
                    <a:pt x="145" y="42"/>
                  </a:lnTo>
                  <a:lnTo>
                    <a:pt x="140" y="42"/>
                  </a:lnTo>
                  <a:lnTo>
                    <a:pt x="136" y="40"/>
                  </a:lnTo>
                  <a:lnTo>
                    <a:pt x="133" y="38"/>
                  </a:lnTo>
                  <a:lnTo>
                    <a:pt x="128" y="38"/>
                  </a:lnTo>
                  <a:lnTo>
                    <a:pt x="125" y="37"/>
                  </a:lnTo>
                  <a:lnTo>
                    <a:pt x="120" y="35"/>
                  </a:lnTo>
                  <a:lnTo>
                    <a:pt x="118" y="35"/>
                  </a:lnTo>
                  <a:lnTo>
                    <a:pt x="113" y="33"/>
                  </a:lnTo>
                  <a:lnTo>
                    <a:pt x="110" y="33"/>
                  </a:lnTo>
                  <a:lnTo>
                    <a:pt x="105" y="32"/>
                  </a:lnTo>
                  <a:lnTo>
                    <a:pt x="101" y="30"/>
                  </a:lnTo>
                  <a:lnTo>
                    <a:pt x="96" y="30"/>
                  </a:lnTo>
                  <a:lnTo>
                    <a:pt x="93" y="28"/>
                  </a:lnTo>
                  <a:lnTo>
                    <a:pt x="88" y="28"/>
                  </a:lnTo>
                  <a:lnTo>
                    <a:pt x="85" y="27"/>
                  </a:lnTo>
                  <a:lnTo>
                    <a:pt x="86" y="27"/>
                  </a:lnTo>
                  <a:lnTo>
                    <a:pt x="86" y="28"/>
                  </a:lnTo>
                  <a:lnTo>
                    <a:pt x="88" y="28"/>
                  </a:lnTo>
                  <a:lnTo>
                    <a:pt x="90" y="30"/>
                  </a:lnTo>
                  <a:lnTo>
                    <a:pt x="93" y="30"/>
                  </a:lnTo>
                  <a:lnTo>
                    <a:pt x="95" y="32"/>
                  </a:lnTo>
                  <a:lnTo>
                    <a:pt x="98" y="33"/>
                  </a:lnTo>
                  <a:lnTo>
                    <a:pt x="101" y="35"/>
                  </a:lnTo>
                  <a:lnTo>
                    <a:pt x="105" y="37"/>
                  </a:lnTo>
                  <a:lnTo>
                    <a:pt x="108" y="38"/>
                  </a:lnTo>
                  <a:lnTo>
                    <a:pt x="111" y="40"/>
                  </a:lnTo>
                  <a:lnTo>
                    <a:pt x="115" y="42"/>
                  </a:lnTo>
                  <a:lnTo>
                    <a:pt x="120" y="42"/>
                  </a:lnTo>
                  <a:lnTo>
                    <a:pt x="121" y="45"/>
                  </a:lnTo>
                  <a:lnTo>
                    <a:pt x="126" y="47"/>
                  </a:lnTo>
                  <a:lnTo>
                    <a:pt x="130" y="48"/>
                  </a:lnTo>
                  <a:lnTo>
                    <a:pt x="135" y="52"/>
                  </a:lnTo>
                  <a:lnTo>
                    <a:pt x="138" y="53"/>
                  </a:lnTo>
                  <a:lnTo>
                    <a:pt x="143" y="55"/>
                  </a:lnTo>
                  <a:lnTo>
                    <a:pt x="146" y="57"/>
                  </a:lnTo>
                  <a:lnTo>
                    <a:pt x="151" y="58"/>
                  </a:lnTo>
                  <a:lnTo>
                    <a:pt x="155" y="60"/>
                  </a:lnTo>
                  <a:lnTo>
                    <a:pt x="158" y="62"/>
                  </a:lnTo>
                  <a:lnTo>
                    <a:pt x="161" y="64"/>
                  </a:lnTo>
                  <a:lnTo>
                    <a:pt x="165" y="65"/>
                  </a:lnTo>
                  <a:lnTo>
                    <a:pt x="168" y="67"/>
                  </a:lnTo>
                  <a:lnTo>
                    <a:pt x="171" y="69"/>
                  </a:lnTo>
                  <a:lnTo>
                    <a:pt x="173" y="70"/>
                  </a:lnTo>
                  <a:lnTo>
                    <a:pt x="176" y="72"/>
                  </a:lnTo>
                  <a:lnTo>
                    <a:pt x="178" y="74"/>
                  </a:lnTo>
                  <a:lnTo>
                    <a:pt x="179" y="74"/>
                  </a:lnTo>
                  <a:lnTo>
                    <a:pt x="179" y="75"/>
                  </a:lnTo>
                  <a:lnTo>
                    <a:pt x="181" y="75"/>
                  </a:lnTo>
                  <a:lnTo>
                    <a:pt x="183" y="75"/>
                  </a:lnTo>
                  <a:lnTo>
                    <a:pt x="184" y="77"/>
                  </a:lnTo>
                  <a:lnTo>
                    <a:pt x="186" y="79"/>
                  </a:lnTo>
                  <a:lnTo>
                    <a:pt x="188" y="80"/>
                  </a:lnTo>
                  <a:lnTo>
                    <a:pt x="189" y="82"/>
                  </a:lnTo>
                  <a:lnTo>
                    <a:pt x="191" y="84"/>
                  </a:lnTo>
                  <a:lnTo>
                    <a:pt x="194" y="85"/>
                  </a:lnTo>
                  <a:lnTo>
                    <a:pt x="196" y="87"/>
                  </a:lnTo>
                  <a:lnTo>
                    <a:pt x="198" y="89"/>
                  </a:lnTo>
                  <a:lnTo>
                    <a:pt x="199" y="92"/>
                  </a:lnTo>
                  <a:lnTo>
                    <a:pt x="199" y="92"/>
                  </a:lnTo>
                  <a:lnTo>
                    <a:pt x="201" y="94"/>
                  </a:lnTo>
                  <a:lnTo>
                    <a:pt x="204" y="95"/>
                  </a:lnTo>
                  <a:lnTo>
                    <a:pt x="206" y="97"/>
                  </a:lnTo>
                  <a:lnTo>
                    <a:pt x="208" y="99"/>
                  </a:lnTo>
                  <a:lnTo>
                    <a:pt x="209" y="102"/>
                  </a:lnTo>
                  <a:lnTo>
                    <a:pt x="211" y="104"/>
                  </a:lnTo>
                  <a:lnTo>
                    <a:pt x="213" y="105"/>
                  </a:lnTo>
                  <a:lnTo>
                    <a:pt x="214" y="107"/>
                  </a:lnTo>
                  <a:lnTo>
                    <a:pt x="216" y="109"/>
                  </a:lnTo>
                  <a:lnTo>
                    <a:pt x="218" y="109"/>
                  </a:lnTo>
                  <a:lnTo>
                    <a:pt x="219" y="109"/>
                  </a:lnTo>
                  <a:lnTo>
                    <a:pt x="219" y="110"/>
                  </a:lnTo>
                  <a:lnTo>
                    <a:pt x="221" y="112"/>
                  </a:lnTo>
                  <a:lnTo>
                    <a:pt x="223" y="114"/>
                  </a:lnTo>
                  <a:lnTo>
                    <a:pt x="224" y="115"/>
                  </a:lnTo>
                  <a:lnTo>
                    <a:pt x="223" y="115"/>
                  </a:lnTo>
                  <a:lnTo>
                    <a:pt x="223" y="114"/>
                  </a:lnTo>
                  <a:lnTo>
                    <a:pt x="221" y="114"/>
                  </a:lnTo>
                  <a:lnTo>
                    <a:pt x="219" y="112"/>
                  </a:lnTo>
                  <a:lnTo>
                    <a:pt x="218" y="112"/>
                  </a:lnTo>
                  <a:lnTo>
                    <a:pt x="216" y="110"/>
                  </a:lnTo>
                  <a:lnTo>
                    <a:pt x="214" y="109"/>
                  </a:lnTo>
                  <a:lnTo>
                    <a:pt x="211" y="109"/>
                  </a:lnTo>
                  <a:lnTo>
                    <a:pt x="209" y="107"/>
                  </a:lnTo>
                  <a:lnTo>
                    <a:pt x="206" y="105"/>
                  </a:lnTo>
                  <a:lnTo>
                    <a:pt x="203" y="104"/>
                  </a:lnTo>
                  <a:lnTo>
                    <a:pt x="199" y="102"/>
                  </a:lnTo>
                  <a:lnTo>
                    <a:pt x="198" y="99"/>
                  </a:lnTo>
                  <a:lnTo>
                    <a:pt x="194" y="97"/>
                  </a:lnTo>
                  <a:lnTo>
                    <a:pt x="191" y="95"/>
                  </a:lnTo>
                  <a:lnTo>
                    <a:pt x="188" y="94"/>
                  </a:lnTo>
                  <a:lnTo>
                    <a:pt x="183" y="92"/>
                  </a:lnTo>
                  <a:lnTo>
                    <a:pt x="179" y="90"/>
                  </a:lnTo>
                  <a:lnTo>
                    <a:pt x="176" y="89"/>
                  </a:lnTo>
                  <a:lnTo>
                    <a:pt x="171" y="87"/>
                  </a:lnTo>
                  <a:lnTo>
                    <a:pt x="168" y="84"/>
                  </a:lnTo>
                  <a:lnTo>
                    <a:pt x="165" y="82"/>
                  </a:lnTo>
                  <a:lnTo>
                    <a:pt x="160" y="80"/>
                  </a:lnTo>
                  <a:lnTo>
                    <a:pt x="156" y="79"/>
                  </a:lnTo>
                  <a:lnTo>
                    <a:pt x="153" y="77"/>
                  </a:lnTo>
                  <a:lnTo>
                    <a:pt x="150" y="75"/>
                  </a:lnTo>
                  <a:lnTo>
                    <a:pt x="145" y="75"/>
                  </a:lnTo>
                  <a:lnTo>
                    <a:pt x="141" y="74"/>
                  </a:lnTo>
                  <a:lnTo>
                    <a:pt x="138" y="72"/>
                  </a:lnTo>
                  <a:lnTo>
                    <a:pt x="135" y="70"/>
                  </a:lnTo>
                  <a:lnTo>
                    <a:pt x="131" y="70"/>
                  </a:lnTo>
                  <a:lnTo>
                    <a:pt x="130" y="69"/>
                  </a:lnTo>
                  <a:lnTo>
                    <a:pt x="126" y="69"/>
                  </a:lnTo>
                  <a:lnTo>
                    <a:pt x="123" y="67"/>
                  </a:lnTo>
                  <a:lnTo>
                    <a:pt x="120" y="65"/>
                  </a:lnTo>
                  <a:lnTo>
                    <a:pt x="118" y="65"/>
                  </a:lnTo>
                  <a:lnTo>
                    <a:pt x="115" y="64"/>
                  </a:lnTo>
                  <a:lnTo>
                    <a:pt x="110" y="62"/>
                  </a:lnTo>
                  <a:lnTo>
                    <a:pt x="106" y="60"/>
                  </a:lnTo>
                  <a:lnTo>
                    <a:pt x="103" y="60"/>
                  </a:lnTo>
                  <a:lnTo>
                    <a:pt x="98" y="58"/>
                  </a:lnTo>
                  <a:lnTo>
                    <a:pt x="95" y="58"/>
                  </a:lnTo>
                  <a:lnTo>
                    <a:pt x="91" y="58"/>
                  </a:lnTo>
                  <a:lnTo>
                    <a:pt x="88" y="57"/>
                  </a:lnTo>
                  <a:lnTo>
                    <a:pt x="83" y="55"/>
                  </a:lnTo>
                  <a:lnTo>
                    <a:pt x="80" y="53"/>
                  </a:lnTo>
                  <a:lnTo>
                    <a:pt x="76" y="53"/>
                  </a:lnTo>
                  <a:lnTo>
                    <a:pt x="73" y="52"/>
                  </a:lnTo>
                  <a:lnTo>
                    <a:pt x="70" y="50"/>
                  </a:lnTo>
                  <a:lnTo>
                    <a:pt x="66" y="50"/>
                  </a:lnTo>
                  <a:lnTo>
                    <a:pt x="63" y="48"/>
                  </a:lnTo>
                  <a:lnTo>
                    <a:pt x="60" y="48"/>
                  </a:lnTo>
                  <a:lnTo>
                    <a:pt x="56" y="47"/>
                  </a:lnTo>
                  <a:lnTo>
                    <a:pt x="55" y="45"/>
                  </a:lnTo>
                  <a:lnTo>
                    <a:pt x="51" y="45"/>
                  </a:lnTo>
                  <a:lnTo>
                    <a:pt x="50" y="45"/>
                  </a:lnTo>
                  <a:lnTo>
                    <a:pt x="48" y="43"/>
                  </a:lnTo>
                  <a:lnTo>
                    <a:pt x="47" y="43"/>
                  </a:lnTo>
                  <a:lnTo>
                    <a:pt x="45" y="43"/>
                  </a:lnTo>
                  <a:lnTo>
                    <a:pt x="43" y="42"/>
                  </a:lnTo>
                  <a:lnTo>
                    <a:pt x="42" y="42"/>
                  </a:lnTo>
                  <a:lnTo>
                    <a:pt x="43" y="42"/>
                  </a:lnTo>
                  <a:lnTo>
                    <a:pt x="45" y="43"/>
                  </a:lnTo>
                  <a:lnTo>
                    <a:pt x="47" y="43"/>
                  </a:lnTo>
                  <a:lnTo>
                    <a:pt x="48" y="45"/>
                  </a:lnTo>
                  <a:lnTo>
                    <a:pt x="50" y="47"/>
                  </a:lnTo>
                  <a:lnTo>
                    <a:pt x="53" y="48"/>
                  </a:lnTo>
                  <a:lnTo>
                    <a:pt x="56" y="50"/>
                  </a:lnTo>
                  <a:lnTo>
                    <a:pt x="60" y="52"/>
                  </a:lnTo>
                  <a:lnTo>
                    <a:pt x="63" y="53"/>
                  </a:lnTo>
                  <a:lnTo>
                    <a:pt x="68" y="55"/>
                  </a:lnTo>
                  <a:lnTo>
                    <a:pt x="71" y="58"/>
                  </a:lnTo>
                  <a:lnTo>
                    <a:pt x="76" y="58"/>
                  </a:lnTo>
                  <a:lnTo>
                    <a:pt x="80" y="62"/>
                  </a:lnTo>
                  <a:lnTo>
                    <a:pt x="85" y="64"/>
                  </a:lnTo>
                  <a:lnTo>
                    <a:pt x="90" y="67"/>
                  </a:lnTo>
                  <a:lnTo>
                    <a:pt x="95" y="69"/>
                  </a:lnTo>
                  <a:lnTo>
                    <a:pt x="100" y="72"/>
                  </a:lnTo>
                  <a:lnTo>
                    <a:pt x="103" y="75"/>
                  </a:lnTo>
                  <a:lnTo>
                    <a:pt x="108" y="75"/>
                  </a:lnTo>
                  <a:lnTo>
                    <a:pt x="113" y="79"/>
                  </a:lnTo>
                  <a:lnTo>
                    <a:pt x="118" y="80"/>
                  </a:lnTo>
                  <a:lnTo>
                    <a:pt x="120" y="84"/>
                  </a:lnTo>
                  <a:lnTo>
                    <a:pt x="125" y="85"/>
                  </a:lnTo>
                  <a:lnTo>
                    <a:pt x="128" y="89"/>
                  </a:lnTo>
                  <a:lnTo>
                    <a:pt x="133" y="90"/>
                  </a:lnTo>
                  <a:lnTo>
                    <a:pt x="136" y="92"/>
                  </a:lnTo>
                  <a:lnTo>
                    <a:pt x="140" y="94"/>
                  </a:lnTo>
                  <a:lnTo>
                    <a:pt x="141" y="95"/>
                  </a:lnTo>
                  <a:lnTo>
                    <a:pt x="145" y="97"/>
                  </a:lnTo>
                  <a:lnTo>
                    <a:pt x="146" y="99"/>
                  </a:lnTo>
                  <a:lnTo>
                    <a:pt x="150" y="100"/>
                  </a:lnTo>
                  <a:lnTo>
                    <a:pt x="151" y="102"/>
                  </a:lnTo>
                  <a:lnTo>
                    <a:pt x="153" y="104"/>
                  </a:lnTo>
                  <a:lnTo>
                    <a:pt x="155" y="105"/>
                  </a:lnTo>
                  <a:lnTo>
                    <a:pt x="158" y="109"/>
                  </a:lnTo>
                  <a:lnTo>
                    <a:pt x="160" y="109"/>
                  </a:lnTo>
                  <a:lnTo>
                    <a:pt x="163" y="112"/>
                  </a:lnTo>
                  <a:lnTo>
                    <a:pt x="165" y="114"/>
                  </a:lnTo>
                  <a:lnTo>
                    <a:pt x="168" y="117"/>
                  </a:lnTo>
                  <a:lnTo>
                    <a:pt x="171" y="120"/>
                  </a:lnTo>
                  <a:lnTo>
                    <a:pt x="173" y="124"/>
                  </a:lnTo>
                  <a:lnTo>
                    <a:pt x="176" y="125"/>
                  </a:lnTo>
                  <a:lnTo>
                    <a:pt x="179" y="129"/>
                  </a:lnTo>
                  <a:lnTo>
                    <a:pt x="183" y="132"/>
                  </a:lnTo>
                  <a:lnTo>
                    <a:pt x="184" y="135"/>
                  </a:lnTo>
                  <a:lnTo>
                    <a:pt x="188" y="139"/>
                  </a:lnTo>
                  <a:lnTo>
                    <a:pt x="191" y="142"/>
                  </a:lnTo>
                  <a:lnTo>
                    <a:pt x="193" y="144"/>
                  </a:lnTo>
                  <a:lnTo>
                    <a:pt x="196" y="147"/>
                  </a:lnTo>
                  <a:lnTo>
                    <a:pt x="199" y="149"/>
                  </a:lnTo>
                  <a:lnTo>
                    <a:pt x="199" y="152"/>
                  </a:lnTo>
                  <a:lnTo>
                    <a:pt x="203" y="155"/>
                  </a:lnTo>
                  <a:lnTo>
                    <a:pt x="204" y="159"/>
                  </a:lnTo>
                  <a:lnTo>
                    <a:pt x="206" y="159"/>
                  </a:lnTo>
                  <a:lnTo>
                    <a:pt x="209" y="162"/>
                  </a:lnTo>
                  <a:lnTo>
                    <a:pt x="211" y="164"/>
                  </a:lnTo>
                  <a:lnTo>
                    <a:pt x="213" y="165"/>
                  </a:lnTo>
                  <a:lnTo>
                    <a:pt x="214" y="167"/>
                  </a:lnTo>
                  <a:lnTo>
                    <a:pt x="214" y="169"/>
                  </a:lnTo>
                  <a:lnTo>
                    <a:pt x="216" y="170"/>
                  </a:lnTo>
                  <a:lnTo>
                    <a:pt x="218" y="172"/>
                  </a:lnTo>
                  <a:lnTo>
                    <a:pt x="216" y="172"/>
                  </a:lnTo>
                  <a:lnTo>
                    <a:pt x="216" y="170"/>
                  </a:lnTo>
                  <a:lnTo>
                    <a:pt x="214" y="170"/>
                  </a:lnTo>
                  <a:lnTo>
                    <a:pt x="213" y="169"/>
                  </a:lnTo>
                  <a:lnTo>
                    <a:pt x="211" y="167"/>
                  </a:lnTo>
                  <a:lnTo>
                    <a:pt x="209" y="165"/>
                  </a:lnTo>
                  <a:lnTo>
                    <a:pt x="206" y="164"/>
                  </a:lnTo>
                  <a:lnTo>
                    <a:pt x="203" y="160"/>
                  </a:lnTo>
                  <a:lnTo>
                    <a:pt x="199" y="159"/>
                  </a:lnTo>
                  <a:lnTo>
                    <a:pt x="198" y="157"/>
                  </a:lnTo>
                  <a:lnTo>
                    <a:pt x="194" y="154"/>
                  </a:lnTo>
                  <a:lnTo>
                    <a:pt x="189" y="150"/>
                  </a:lnTo>
                  <a:lnTo>
                    <a:pt x="186" y="147"/>
                  </a:lnTo>
                  <a:lnTo>
                    <a:pt x="181" y="144"/>
                  </a:lnTo>
                  <a:lnTo>
                    <a:pt x="178" y="142"/>
                  </a:lnTo>
                  <a:lnTo>
                    <a:pt x="173" y="139"/>
                  </a:lnTo>
                  <a:lnTo>
                    <a:pt x="168" y="135"/>
                  </a:lnTo>
                  <a:lnTo>
                    <a:pt x="163" y="132"/>
                  </a:lnTo>
                  <a:lnTo>
                    <a:pt x="160" y="129"/>
                  </a:lnTo>
                  <a:lnTo>
                    <a:pt x="155" y="125"/>
                  </a:lnTo>
                  <a:lnTo>
                    <a:pt x="150" y="124"/>
                  </a:lnTo>
                  <a:lnTo>
                    <a:pt x="145" y="120"/>
                  </a:lnTo>
                  <a:lnTo>
                    <a:pt x="141" y="117"/>
                  </a:lnTo>
                  <a:lnTo>
                    <a:pt x="136" y="114"/>
                  </a:lnTo>
                  <a:lnTo>
                    <a:pt x="133" y="112"/>
                  </a:lnTo>
                  <a:lnTo>
                    <a:pt x="128" y="109"/>
                  </a:lnTo>
                  <a:lnTo>
                    <a:pt x="125" y="109"/>
                  </a:lnTo>
                  <a:lnTo>
                    <a:pt x="121" y="105"/>
                  </a:lnTo>
                  <a:lnTo>
                    <a:pt x="120" y="104"/>
                  </a:lnTo>
                  <a:lnTo>
                    <a:pt x="116" y="102"/>
                  </a:lnTo>
                  <a:lnTo>
                    <a:pt x="115" y="100"/>
                  </a:lnTo>
                  <a:lnTo>
                    <a:pt x="111" y="99"/>
                  </a:lnTo>
                  <a:lnTo>
                    <a:pt x="110" y="99"/>
                  </a:lnTo>
                  <a:lnTo>
                    <a:pt x="108" y="97"/>
                  </a:lnTo>
                  <a:lnTo>
                    <a:pt x="105" y="95"/>
                  </a:lnTo>
                  <a:lnTo>
                    <a:pt x="103" y="95"/>
                  </a:lnTo>
                  <a:lnTo>
                    <a:pt x="100" y="94"/>
                  </a:lnTo>
                  <a:lnTo>
                    <a:pt x="98" y="92"/>
                  </a:lnTo>
                  <a:lnTo>
                    <a:pt x="95" y="92"/>
                  </a:lnTo>
                  <a:lnTo>
                    <a:pt x="91" y="92"/>
                  </a:lnTo>
                  <a:lnTo>
                    <a:pt x="90" y="90"/>
                  </a:lnTo>
                  <a:lnTo>
                    <a:pt x="86" y="90"/>
                  </a:lnTo>
                  <a:lnTo>
                    <a:pt x="83" y="89"/>
                  </a:lnTo>
                  <a:lnTo>
                    <a:pt x="81" y="87"/>
                  </a:lnTo>
                  <a:lnTo>
                    <a:pt x="78" y="87"/>
                  </a:lnTo>
                  <a:lnTo>
                    <a:pt x="75" y="85"/>
                  </a:lnTo>
                  <a:lnTo>
                    <a:pt x="73" y="84"/>
                  </a:lnTo>
                  <a:lnTo>
                    <a:pt x="70" y="84"/>
                  </a:lnTo>
                  <a:lnTo>
                    <a:pt x="66" y="82"/>
                  </a:lnTo>
                  <a:lnTo>
                    <a:pt x="65" y="80"/>
                  </a:lnTo>
                  <a:lnTo>
                    <a:pt x="61" y="80"/>
                  </a:lnTo>
                  <a:lnTo>
                    <a:pt x="60" y="79"/>
                  </a:lnTo>
                  <a:lnTo>
                    <a:pt x="56" y="79"/>
                  </a:lnTo>
                  <a:lnTo>
                    <a:pt x="55" y="77"/>
                  </a:lnTo>
                  <a:lnTo>
                    <a:pt x="53" y="77"/>
                  </a:lnTo>
                  <a:lnTo>
                    <a:pt x="51" y="75"/>
                  </a:lnTo>
                  <a:lnTo>
                    <a:pt x="50" y="75"/>
                  </a:lnTo>
                  <a:lnTo>
                    <a:pt x="48" y="75"/>
                  </a:lnTo>
                  <a:lnTo>
                    <a:pt x="47" y="75"/>
                  </a:lnTo>
                  <a:lnTo>
                    <a:pt x="45" y="75"/>
                  </a:lnTo>
                  <a:lnTo>
                    <a:pt x="43" y="75"/>
                  </a:lnTo>
                  <a:lnTo>
                    <a:pt x="48" y="75"/>
                  </a:lnTo>
                  <a:lnTo>
                    <a:pt x="51" y="79"/>
                  </a:lnTo>
                  <a:lnTo>
                    <a:pt x="55" y="82"/>
                  </a:lnTo>
                  <a:lnTo>
                    <a:pt x="58" y="84"/>
                  </a:lnTo>
                  <a:lnTo>
                    <a:pt x="61" y="87"/>
                  </a:lnTo>
                  <a:lnTo>
                    <a:pt x="65" y="90"/>
                  </a:lnTo>
                  <a:lnTo>
                    <a:pt x="68" y="92"/>
                  </a:lnTo>
                  <a:lnTo>
                    <a:pt x="71" y="94"/>
                  </a:lnTo>
                  <a:lnTo>
                    <a:pt x="76" y="95"/>
                  </a:lnTo>
                  <a:lnTo>
                    <a:pt x="80" y="99"/>
                  </a:lnTo>
                  <a:lnTo>
                    <a:pt x="83" y="102"/>
                  </a:lnTo>
                  <a:lnTo>
                    <a:pt x="86" y="104"/>
                  </a:lnTo>
                  <a:lnTo>
                    <a:pt x="90" y="107"/>
                  </a:lnTo>
                  <a:lnTo>
                    <a:pt x="93" y="109"/>
                  </a:lnTo>
                  <a:lnTo>
                    <a:pt x="96" y="110"/>
                  </a:lnTo>
                  <a:lnTo>
                    <a:pt x="101" y="114"/>
                  </a:lnTo>
                  <a:lnTo>
                    <a:pt x="105" y="115"/>
                  </a:lnTo>
                  <a:lnTo>
                    <a:pt x="108" y="119"/>
                  </a:lnTo>
                  <a:lnTo>
                    <a:pt x="111" y="122"/>
                  </a:lnTo>
                  <a:lnTo>
                    <a:pt x="115" y="124"/>
                  </a:lnTo>
                  <a:lnTo>
                    <a:pt x="118" y="125"/>
                  </a:lnTo>
                  <a:lnTo>
                    <a:pt x="120" y="127"/>
                  </a:lnTo>
                  <a:lnTo>
                    <a:pt x="123" y="130"/>
                  </a:lnTo>
                  <a:lnTo>
                    <a:pt x="128" y="134"/>
                  </a:lnTo>
                  <a:lnTo>
                    <a:pt x="131" y="135"/>
                  </a:lnTo>
                  <a:lnTo>
                    <a:pt x="135" y="139"/>
                  </a:lnTo>
                  <a:lnTo>
                    <a:pt x="138" y="142"/>
                  </a:lnTo>
                  <a:lnTo>
                    <a:pt x="141" y="142"/>
                  </a:lnTo>
                  <a:lnTo>
                    <a:pt x="145" y="145"/>
                  </a:lnTo>
                  <a:lnTo>
                    <a:pt x="148" y="147"/>
                  </a:lnTo>
                  <a:lnTo>
                    <a:pt x="151" y="150"/>
                  </a:lnTo>
                  <a:lnTo>
                    <a:pt x="156" y="154"/>
                  </a:lnTo>
                  <a:lnTo>
                    <a:pt x="151" y="152"/>
                  </a:lnTo>
                  <a:lnTo>
                    <a:pt x="146" y="149"/>
                  </a:lnTo>
                  <a:lnTo>
                    <a:pt x="141" y="147"/>
                  </a:lnTo>
                  <a:lnTo>
                    <a:pt x="138" y="145"/>
                  </a:lnTo>
                  <a:lnTo>
                    <a:pt x="133" y="144"/>
                  </a:lnTo>
                  <a:lnTo>
                    <a:pt x="128" y="142"/>
                  </a:lnTo>
                  <a:lnTo>
                    <a:pt x="125" y="142"/>
                  </a:lnTo>
                  <a:lnTo>
                    <a:pt x="120" y="140"/>
                  </a:lnTo>
                  <a:lnTo>
                    <a:pt x="116" y="139"/>
                  </a:lnTo>
                  <a:lnTo>
                    <a:pt x="113" y="137"/>
                  </a:lnTo>
                  <a:lnTo>
                    <a:pt x="108" y="134"/>
                  </a:lnTo>
                  <a:lnTo>
                    <a:pt x="103" y="132"/>
                  </a:lnTo>
                  <a:lnTo>
                    <a:pt x="100" y="130"/>
                  </a:lnTo>
                  <a:lnTo>
                    <a:pt x="95" y="129"/>
                  </a:lnTo>
                  <a:lnTo>
                    <a:pt x="90" y="127"/>
                  </a:lnTo>
                  <a:lnTo>
                    <a:pt x="86" y="125"/>
                  </a:lnTo>
                  <a:lnTo>
                    <a:pt x="81" y="125"/>
                  </a:lnTo>
                  <a:lnTo>
                    <a:pt x="76" y="124"/>
                  </a:lnTo>
                  <a:lnTo>
                    <a:pt x="71" y="120"/>
                  </a:lnTo>
                  <a:lnTo>
                    <a:pt x="68" y="119"/>
                  </a:lnTo>
                  <a:lnTo>
                    <a:pt x="63" y="117"/>
                  </a:lnTo>
                  <a:lnTo>
                    <a:pt x="58" y="115"/>
                  </a:lnTo>
                  <a:lnTo>
                    <a:pt x="55" y="114"/>
                  </a:lnTo>
                  <a:lnTo>
                    <a:pt x="50" y="112"/>
                  </a:lnTo>
                  <a:lnTo>
                    <a:pt x="45" y="110"/>
                  </a:lnTo>
                  <a:lnTo>
                    <a:pt x="42" y="109"/>
                  </a:lnTo>
                  <a:lnTo>
                    <a:pt x="38" y="107"/>
                  </a:lnTo>
                  <a:lnTo>
                    <a:pt x="33" y="105"/>
                  </a:lnTo>
                  <a:lnTo>
                    <a:pt x="28" y="104"/>
                  </a:lnTo>
                  <a:lnTo>
                    <a:pt x="25" y="102"/>
                  </a:lnTo>
                  <a:lnTo>
                    <a:pt x="20" y="100"/>
                  </a:lnTo>
                  <a:lnTo>
                    <a:pt x="15" y="99"/>
                  </a:lnTo>
                  <a:lnTo>
                    <a:pt x="17" y="99"/>
                  </a:lnTo>
                  <a:lnTo>
                    <a:pt x="18" y="99"/>
                  </a:lnTo>
                  <a:lnTo>
                    <a:pt x="20" y="99"/>
                  </a:lnTo>
                  <a:lnTo>
                    <a:pt x="22" y="100"/>
                  </a:lnTo>
                  <a:lnTo>
                    <a:pt x="23" y="100"/>
                  </a:lnTo>
                  <a:lnTo>
                    <a:pt x="25" y="100"/>
                  </a:lnTo>
                  <a:lnTo>
                    <a:pt x="27" y="100"/>
                  </a:lnTo>
                  <a:lnTo>
                    <a:pt x="28" y="100"/>
                  </a:lnTo>
                  <a:lnTo>
                    <a:pt x="30" y="102"/>
                  </a:lnTo>
                  <a:lnTo>
                    <a:pt x="32" y="102"/>
                  </a:lnTo>
                  <a:lnTo>
                    <a:pt x="33" y="102"/>
                  </a:lnTo>
                  <a:lnTo>
                    <a:pt x="35" y="102"/>
                  </a:lnTo>
                  <a:lnTo>
                    <a:pt x="37" y="104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40" y="104"/>
                  </a:lnTo>
                  <a:lnTo>
                    <a:pt x="42" y="105"/>
                  </a:lnTo>
                  <a:lnTo>
                    <a:pt x="43" y="105"/>
                  </a:lnTo>
                  <a:lnTo>
                    <a:pt x="45" y="105"/>
                  </a:lnTo>
                  <a:lnTo>
                    <a:pt x="47" y="105"/>
                  </a:lnTo>
                  <a:lnTo>
                    <a:pt x="48" y="105"/>
                  </a:lnTo>
                  <a:lnTo>
                    <a:pt x="50" y="107"/>
                  </a:lnTo>
                  <a:lnTo>
                    <a:pt x="51" y="107"/>
                  </a:lnTo>
                  <a:lnTo>
                    <a:pt x="53" y="107"/>
                  </a:lnTo>
                  <a:lnTo>
                    <a:pt x="55" y="107"/>
                  </a:lnTo>
                  <a:lnTo>
                    <a:pt x="56" y="109"/>
                  </a:lnTo>
                  <a:lnTo>
                    <a:pt x="58" y="109"/>
                  </a:lnTo>
                  <a:lnTo>
                    <a:pt x="60" y="109"/>
                  </a:lnTo>
                  <a:lnTo>
                    <a:pt x="61" y="109"/>
                  </a:lnTo>
                  <a:lnTo>
                    <a:pt x="63" y="109"/>
                  </a:lnTo>
                  <a:lnTo>
                    <a:pt x="65" y="109"/>
                  </a:lnTo>
                  <a:lnTo>
                    <a:pt x="63" y="109"/>
                  </a:lnTo>
                  <a:lnTo>
                    <a:pt x="61" y="105"/>
                  </a:lnTo>
                  <a:lnTo>
                    <a:pt x="60" y="104"/>
                  </a:lnTo>
                  <a:lnTo>
                    <a:pt x="56" y="102"/>
                  </a:lnTo>
                  <a:lnTo>
                    <a:pt x="55" y="100"/>
                  </a:lnTo>
                  <a:lnTo>
                    <a:pt x="53" y="97"/>
                  </a:lnTo>
                  <a:lnTo>
                    <a:pt x="51" y="95"/>
                  </a:lnTo>
                  <a:lnTo>
                    <a:pt x="48" y="94"/>
                  </a:lnTo>
                  <a:lnTo>
                    <a:pt x="47" y="92"/>
                  </a:lnTo>
                  <a:lnTo>
                    <a:pt x="45" y="90"/>
                  </a:lnTo>
                  <a:lnTo>
                    <a:pt x="43" y="89"/>
                  </a:lnTo>
                  <a:lnTo>
                    <a:pt x="40" y="87"/>
                  </a:lnTo>
                  <a:lnTo>
                    <a:pt x="38" y="84"/>
                  </a:lnTo>
                  <a:lnTo>
                    <a:pt x="38" y="82"/>
                  </a:lnTo>
                  <a:lnTo>
                    <a:pt x="37" y="80"/>
                  </a:lnTo>
                  <a:lnTo>
                    <a:pt x="33" y="77"/>
                  </a:lnTo>
                  <a:lnTo>
                    <a:pt x="32" y="75"/>
                  </a:lnTo>
                  <a:lnTo>
                    <a:pt x="30" y="75"/>
                  </a:lnTo>
                  <a:lnTo>
                    <a:pt x="28" y="74"/>
                  </a:lnTo>
                  <a:lnTo>
                    <a:pt x="25" y="70"/>
                  </a:lnTo>
                  <a:lnTo>
                    <a:pt x="23" y="69"/>
                  </a:lnTo>
                  <a:lnTo>
                    <a:pt x="22" y="67"/>
                  </a:lnTo>
                  <a:lnTo>
                    <a:pt x="20" y="64"/>
                  </a:lnTo>
                  <a:lnTo>
                    <a:pt x="17" y="62"/>
                  </a:lnTo>
                  <a:lnTo>
                    <a:pt x="15" y="60"/>
                  </a:lnTo>
                  <a:lnTo>
                    <a:pt x="13" y="58"/>
                  </a:lnTo>
                  <a:lnTo>
                    <a:pt x="12" y="57"/>
                  </a:lnTo>
                  <a:lnTo>
                    <a:pt x="8" y="55"/>
                  </a:lnTo>
                  <a:lnTo>
                    <a:pt x="7" y="53"/>
                  </a:lnTo>
                  <a:lnTo>
                    <a:pt x="5" y="50"/>
                  </a:lnTo>
                  <a:lnTo>
                    <a:pt x="3" y="48"/>
                  </a:lnTo>
                  <a:lnTo>
                    <a:pt x="0" y="47"/>
                  </a:lnTo>
                  <a:lnTo>
                    <a:pt x="3" y="47"/>
                  </a:lnTo>
                  <a:lnTo>
                    <a:pt x="5" y="48"/>
                  </a:lnTo>
                  <a:lnTo>
                    <a:pt x="7" y="48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3" y="50"/>
                  </a:lnTo>
                  <a:lnTo>
                    <a:pt x="17" y="52"/>
                  </a:lnTo>
                  <a:lnTo>
                    <a:pt x="18" y="52"/>
                  </a:lnTo>
                  <a:lnTo>
                    <a:pt x="20" y="53"/>
                  </a:lnTo>
                  <a:lnTo>
                    <a:pt x="23" y="53"/>
                  </a:lnTo>
                  <a:lnTo>
                    <a:pt x="25" y="55"/>
                  </a:lnTo>
                  <a:lnTo>
                    <a:pt x="27" y="55"/>
                  </a:lnTo>
                  <a:lnTo>
                    <a:pt x="30" y="57"/>
                  </a:lnTo>
                  <a:lnTo>
                    <a:pt x="32" y="57"/>
                  </a:lnTo>
                  <a:lnTo>
                    <a:pt x="33" y="58"/>
                  </a:lnTo>
                  <a:lnTo>
                    <a:pt x="37" y="58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42" y="58"/>
                  </a:lnTo>
                  <a:lnTo>
                    <a:pt x="43" y="60"/>
                  </a:lnTo>
                  <a:lnTo>
                    <a:pt x="45" y="60"/>
                  </a:lnTo>
                  <a:lnTo>
                    <a:pt x="48" y="62"/>
                  </a:lnTo>
                  <a:lnTo>
                    <a:pt x="50" y="62"/>
                  </a:lnTo>
                  <a:lnTo>
                    <a:pt x="51" y="64"/>
                  </a:lnTo>
                  <a:lnTo>
                    <a:pt x="55" y="64"/>
                  </a:lnTo>
                  <a:lnTo>
                    <a:pt x="56" y="64"/>
                  </a:lnTo>
                  <a:lnTo>
                    <a:pt x="58" y="65"/>
                  </a:lnTo>
                  <a:lnTo>
                    <a:pt x="61" y="65"/>
                  </a:lnTo>
                  <a:lnTo>
                    <a:pt x="63" y="67"/>
                  </a:lnTo>
                  <a:lnTo>
                    <a:pt x="65" y="67"/>
                  </a:lnTo>
                  <a:lnTo>
                    <a:pt x="68" y="69"/>
                  </a:lnTo>
                  <a:lnTo>
                    <a:pt x="70" y="69"/>
                  </a:lnTo>
                  <a:lnTo>
                    <a:pt x="68" y="67"/>
                  </a:lnTo>
                  <a:lnTo>
                    <a:pt x="66" y="67"/>
                  </a:lnTo>
                  <a:lnTo>
                    <a:pt x="65" y="65"/>
                  </a:lnTo>
                  <a:lnTo>
                    <a:pt x="63" y="64"/>
                  </a:lnTo>
                  <a:lnTo>
                    <a:pt x="61" y="62"/>
                  </a:lnTo>
                  <a:lnTo>
                    <a:pt x="58" y="60"/>
                  </a:lnTo>
                  <a:lnTo>
                    <a:pt x="56" y="58"/>
                  </a:lnTo>
                  <a:lnTo>
                    <a:pt x="55" y="58"/>
                  </a:lnTo>
                  <a:lnTo>
                    <a:pt x="53" y="58"/>
                  </a:lnTo>
                  <a:lnTo>
                    <a:pt x="51" y="57"/>
                  </a:lnTo>
                  <a:lnTo>
                    <a:pt x="50" y="55"/>
                  </a:lnTo>
                  <a:lnTo>
                    <a:pt x="48" y="53"/>
                  </a:lnTo>
                  <a:lnTo>
                    <a:pt x="47" y="52"/>
                  </a:lnTo>
                  <a:lnTo>
                    <a:pt x="45" y="50"/>
                  </a:lnTo>
                  <a:lnTo>
                    <a:pt x="43" y="50"/>
                  </a:lnTo>
                  <a:lnTo>
                    <a:pt x="42" y="48"/>
                  </a:lnTo>
                  <a:lnTo>
                    <a:pt x="38" y="47"/>
                  </a:lnTo>
                  <a:lnTo>
                    <a:pt x="38" y="45"/>
                  </a:lnTo>
                  <a:lnTo>
                    <a:pt x="37" y="43"/>
                  </a:lnTo>
                  <a:lnTo>
                    <a:pt x="35" y="42"/>
                  </a:lnTo>
                  <a:lnTo>
                    <a:pt x="33" y="42"/>
                  </a:lnTo>
                  <a:lnTo>
                    <a:pt x="32" y="42"/>
                  </a:lnTo>
                  <a:lnTo>
                    <a:pt x="30" y="40"/>
                  </a:lnTo>
                  <a:lnTo>
                    <a:pt x="28" y="38"/>
                  </a:lnTo>
                  <a:lnTo>
                    <a:pt x="27" y="37"/>
                  </a:lnTo>
                  <a:lnTo>
                    <a:pt x="25" y="35"/>
                  </a:lnTo>
                  <a:lnTo>
                    <a:pt x="22" y="33"/>
                  </a:lnTo>
                  <a:lnTo>
                    <a:pt x="20" y="33"/>
                  </a:lnTo>
                  <a:lnTo>
                    <a:pt x="18" y="32"/>
                  </a:lnTo>
                  <a:lnTo>
                    <a:pt x="17" y="30"/>
                  </a:lnTo>
                  <a:lnTo>
                    <a:pt x="15" y="28"/>
                  </a:lnTo>
                  <a:lnTo>
                    <a:pt x="13" y="27"/>
                  </a:lnTo>
                  <a:lnTo>
                    <a:pt x="15" y="27"/>
                  </a:lnTo>
                  <a:lnTo>
                    <a:pt x="17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3" y="30"/>
                  </a:lnTo>
                  <a:lnTo>
                    <a:pt x="25" y="30"/>
                  </a:lnTo>
                  <a:lnTo>
                    <a:pt x="28" y="30"/>
                  </a:lnTo>
                  <a:lnTo>
                    <a:pt x="30" y="30"/>
                  </a:lnTo>
                  <a:lnTo>
                    <a:pt x="32" y="32"/>
                  </a:lnTo>
                  <a:lnTo>
                    <a:pt x="35" y="32"/>
                  </a:lnTo>
                  <a:lnTo>
                    <a:pt x="37" y="32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42" y="33"/>
                  </a:lnTo>
                  <a:lnTo>
                    <a:pt x="43" y="33"/>
                  </a:lnTo>
                  <a:lnTo>
                    <a:pt x="45" y="35"/>
                  </a:lnTo>
                  <a:lnTo>
                    <a:pt x="47" y="35"/>
                  </a:lnTo>
                  <a:lnTo>
                    <a:pt x="50" y="35"/>
                  </a:lnTo>
                  <a:lnTo>
                    <a:pt x="51" y="35"/>
                  </a:lnTo>
                  <a:lnTo>
                    <a:pt x="53" y="37"/>
                  </a:lnTo>
                  <a:lnTo>
                    <a:pt x="55" y="37"/>
                  </a:lnTo>
                  <a:lnTo>
                    <a:pt x="58" y="37"/>
                  </a:lnTo>
                  <a:lnTo>
                    <a:pt x="60" y="38"/>
                  </a:lnTo>
                  <a:lnTo>
                    <a:pt x="61" y="38"/>
                  </a:lnTo>
                  <a:lnTo>
                    <a:pt x="65" y="38"/>
                  </a:lnTo>
                  <a:lnTo>
                    <a:pt x="66" y="38"/>
                  </a:lnTo>
                  <a:lnTo>
                    <a:pt x="68" y="40"/>
                  </a:lnTo>
                  <a:lnTo>
                    <a:pt x="70" y="40"/>
                  </a:lnTo>
                  <a:lnTo>
                    <a:pt x="73" y="40"/>
                  </a:lnTo>
                  <a:lnTo>
                    <a:pt x="75" y="40"/>
                  </a:lnTo>
                  <a:lnTo>
                    <a:pt x="76" y="42"/>
                  </a:lnTo>
                  <a:lnTo>
                    <a:pt x="78" y="42"/>
                  </a:lnTo>
                  <a:lnTo>
                    <a:pt x="78" y="40"/>
                  </a:lnTo>
                  <a:lnTo>
                    <a:pt x="76" y="40"/>
                  </a:lnTo>
                  <a:lnTo>
                    <a:pt x="75" y="38"/>
                  </a:lnTo>
                  <a:lnTo>
                    <a:pt x="73" y="38"/>
                  </a:lnTo>
                  <a:lnTo>
                    <a:pt x="71" y="37"/>
                  </a:lnTo>
                  <a:lnTo>
                    <a:pt x="70" y="35"/>
                  </a:lnTo>
                  <a:lnTo>
                    <a:pt x="68" y="35"/>
                  </a:lnTo>
                  <a:lnTo>
                    <a:pt x="68" y="33"/>
                  </a:lnTo>
                  <a:lnTo>
                    <a:pt x="66" y="33"/>
                  </a:lnTo>
                  <a:lnTo>
                    <a:pt x="65" y="32"/>
                  </a:lnTo>
                  <a:lnTo>
                    <a:pt x="63" y="32"/>
                  </a:lnTo>
                  <a:lnTo>
                    <a:pt x="63" y="30"/>
                  </a:lnTo>
                  <a:lnTo>
                    <a:pt x="61" y="30"/>
                  </a:lnTo>
                  <a:lnTo>
                    <a:pt x="60" y="28"/>
                  </a:lnTo>
                  <a:lnTo>
                    <a:pt x="58" y="28"/>
                  </a:lnTo>
                  <a:lnTo>
                    <a:pt x="56" y="27"/>
                  </a:lnTo>
                  <a:lnTo>
                    <a:pt x="55" y="25"/>
                  </a:lnTo>
                  <a:lnTo>
                    <a:pt x="53" y="25"/>
                  </a:lnTo>
                  <a:lnTo>
                    <a:pt x="53" y="25"/>
                  </a:lnTo>
                  <a:lnTo>
                    <a:pt x="51" y="25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48" y="22"/>
                  </a:lnTo>
                  <a:lnTo>
                    <a:pt x="47" y="22"/>
                  </a:lnTo>
                  <a:lnTo>
                    <a:pt x="45" y="22"/>
                  </a:lnTo>
                  <a:lnTo>
                    <a:pt x="45" y="20"/>
                  </a:lnTo>
                  <a:lnTo>
                    <a:pt x="43" y="20"/>
                  </a:lnTo>
                  <a:lnTo>
                    <a:pt x="42" y="18"/>
                  </a:lnTo>
                  <a:lnTo>
                    <a:pt x="43" y="18"/>
                  </a:lnTo>
                  <a:lnTo>
                    <a:pt x="45" y="18"/>
                  </a:lnTo>
                  <a:lnTo>
                    <a:pt x="47" y="18"/>
                  </a:lnTo>
                  <a:lnTo>
                    <a:pt x="48" y="18"/>
                  </a:lnTo>
                  <a:lnTo>
                    <a:pt x="50" y="18"/>
                  </a:lnTo>
                  <a:lnTo>
                    <a:pt x="51" y="18"/>
                  </a:lnTo>
                  <a:lnTo>
                    <a:pt x="53" y="18"/>
                  </a:lnTo>
                  <a:lnTo>
                    <a:pt x="55" y="18"/>
                  </a:lnTo>
                  <a:lnTo>
                    <a:pt x="56" y="18"/>
                  </a:lnTo>
                  <a:lnTo>
                    <a:pt x="58" y="17"/>
                  </a:lnTo>
                  <a:lnTo>
                    <a:pt x="60" y="17"/>
                  </a:lnTo>
                  <a:lnTo>
                    <a:pt x="61" y="17"/>
                  </a:lnTo>
                  <a:lnTo>
                    <a:pt x="63" y="17"/>
                  </a:lnTo>
                  <a:lnTo>
                    <a:pt x="65" y="17"/>
                  </a:lnTo>
                  <a:lnTo>
                    <a:pt x="66" y="17"/>
                  </a:lnTo>
                  <a:lnTo>
                    <a:pt x="68" y="17"/>
                  </a:lnTo>
                  <a:lnTo>
                    <a:pt x="70" y="17"/>
                  </a:lnTo>
                  <a:lnTo>
                    <a:pt x="71" y="17"/>
                  </a:lnTo>
                  <a:lnTo>
                    <a:pt x="73" y="17"/>
                  </a:lnTo>
                  <a:lnTo>
                    <a:pt x="75" y="17"/>
                  </a:lnTo>
                  <a:lnTo>
                    <a:pt x="76" y="15"/>
                  </a:lnTo>
                  <a:lnTo>
                    <a:pt x="78" y="15"/>
                  </a:lnTo>
                  <a:lnTo>
                    <a:pt x="80" y="15"/>
                  </a:lnTo>
                  <a:lnTo>
                    <a:pt x="81" y="15"/>
                  </a:lnTo>
                  <a:lnTo>
                    <a:pt x="83" y="15"/>
                  </a:lnTo>
                  <a:lnTo>
                    <a:pt x="85" y="15"/>
                  </a:lnTo>
                  <a:lnTo>
                    <a:pt x="86" y="15"/>
                  </a:lnTo>
                  <a:lnTo>
                    <a:pt x="88" y="15"/>
                  </a:lnTo>
                  <a:lnTo>
                    <a:pt x="86" y="13"/>
                  </a:lnTo>
                  <a:lnTo>
                    <a:pt x="83" y="13"/>
                  </a:lnTo>
                  <a:lnTo>
                    <a:pt x="81" y="13"/>
                  </a:lnTo>
                  <a:lnTo>
                    <a:pt x="80" y="13"/>
                  </a:lnTo>
                  <a:lnTo>
                    <a:pt x="78" y="12"/>
                  </a:lnTo>
                  <a:lnTo>
                    <a:pt x="76" y="12"/>
                  </a:lnTo>
                  <a:lnTo>
                    <a:pt x="75" y="12"/>
                  </a:lnTo>
                  <a:lnTo>
                    <a:pt x="73" y="10"/>
                  </a:lnTo>
                  <a:lnTo>
                    <a:pt x="70" y="10"/>
                  </a:lnTo>
                  <a:lnTo>
                    <a:pt x="68" y="10"/>
                  </a:lnTo>
                  <a:lnTo>
                    <a:pt x="66" y="8"/>
                  </a:lnTo>
                  <a:lnTo>
                    <a:pt x="65" y="8"/>
                  </a:lnTo>
                  <a:lnTo>
                    <a:pt x="63" y="8"/>
                  </a:lnTo>
                  <a:lnTo>
                    <a:pt x="61" y="8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5" y="7"/>
                  </a:lnTo>
                  <a:lnTo>
                    <a:pt x="53" y="7"/>
                  </a:lnTo>
                  <a:lnTo>
                    <a:pt x="51" y="7"/>
                  </a:lnTo>
                  <a:lnTo>
                    <a:pt x="50" y="7"/>
                  </a:lnTo>
                  <a:lnTo>
                    <a:pt x="48" y="5"/>
                  </a:lnTo>
                  <a:lnTo>
                    <a:pt x="45" y="5"/>
                  </a:lnTo>
                  <a:lnTo>
                    <a:pt x="43" y="5"/>
                  </a:lnTo>
                  <a:lnTo>
                    <a:pt x="42" y="3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B0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80" name="Freeform 176"/>
            <p:cNvSpPr>
              <a:spLocks/>
            </p:cNvSpPr>
            <p:nvPr/>
          </p:nvSpPr>
          <p:spPr bwMode="auto">
            <a:xfrm>
              <a:off x="3237" y="2264"/>
              <a:ext cx="140" cy="9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5" y="2"/>
                </a:cxn>
                <a:cxn ang="0">
                  <a:pos x="8" y="3"/>
                </a:cxn>
                <a:cxn ang="0">
                  <a:pos x="12" y="5"/>
                </a:cxn>
                <a:cxn ang="0">
                  <a:pos x="15" y="7"/>
                </a:cxn>
                <a:cxn ang="0">
                  <a:pos x="20" y="8"/>
                </a:cxn>
                <a:cxn ang="0">
                  <a:pos x="25" y="10"/>
                </a:cxn>
                <a:cxn ang="0">
                  <a:pos x="30" y="10"/>
                </a:cxn>
                <a:cxn ang="0">
                  <a:pos x="35" y="12"/>
                </a:cxn>
                <a:cxn ang="0">
                  <a:pos x="40" y="15"/>
                </a:cxn>
                <a:cxn ang="0">
                  <a:pos x="45" y="17"/>
                </a:cxn>
                <a:cxn ang="0">
                  <a:pos x="50" y="18"/>
                </a:cxn>
                <a:cxn ang="0">
                  <a:pos x="55" y="22"/>
                </a:cxn>
                <a:cxn ang="0">
                  <a:pos x="60" y="23"/>
                </a:cxn>
                <a:cxn ang="0">
                  <a:pos x="65" y="27"/>
                </a:cxn>
                <a:cxn ang="0">
                  <a:pos x="68" y="28"/>
                </a:cxn>
                <a:cxn ang="0">
                  <a:pos x="73" y="32"/>
                </a:cxn>
                <a:cxn ang="0">
                  <a:pos x="80" y="37"/>
                </a:cxn>
                <a:cxn ang="0">
                  <a:pos x="85" y="43"/>
                </a:cxn>
                <a:cxn ang="0">
                  <a:pos x="92" y="47"/>
                </a:cxn>
                <a:cxn ang="0">
                  <a:pos x="98" y="53"/>
                </a:cxn>
                <a:cxn ang="0">
                  <a:pos x="105" y="60"/>
                </a:cxn>
                <a:cxn ang="0">
                  <a:pos x="112" y="65"/>
                </a:cxn>
                <a:cxn ang="0">
                  <a:pos x="118" y="70"/>
                </a:cxn>
                <a:cxn ang="0">
                  <a:pos x="123" y="77"/>
                </a:cxn>
                <a:cxn ang="0">
                  <a:pos x="128" y="80"/>
                </a:cxn>
                <a:cxn ang="0">
                  <a:pos x="133" y="85"/>
                </a:cxn>
                <a:cxn ang="0">
                  <a:pos x="136" y="88"/>
                </a:cxn>
                <a:cxn ang="0">
                  <a:pos x="138" y="92"/>
                </a:cxn>
                <a:cxn ang="0">
                  <a:pos x="135" y="90"/>
                </a:cxn>
                <a:cxn ang="0">
                  <a:pos x="126" y="83"/>
                </a:cxn>
                <a:cxn ang="0">
                  <a:pos x="118" y="77"/>
                </a:cxn>
                <a:cxn ang="0">
                  <a:pos x="108" y="73"/>
                </a:cxn>
                <a:cxn ang="0">
                  <a:pos x="100" y="67"/>
                </a:cxn>
                <a:cxn ang="0">
                  <a:pos x="92" y="60"/>
                </a:cxn>
                <a:cxn ang="0">
                  <a:pos x="82" y="55"/>
                </a:cxn>
                <a:cxn ang="0">
                  <a:pos x="73" y="48"/>
                </a:cxn>
                <a:cxn ang="0">
                  <a:pos x="67" y="43"/>
                </a:cxn>
                <a:cxn ang="0">
                  <a:pos x="57" y="38"/>
                </a:cxn>
                <a:cxn ang="0">
                  <a:pos x="48" y="32"/>
                </a:cxn>
                <a:cxn ang="0">
                  <a:pos x="40" y="27"/>
                </a:cxn>
                <a:cxn ang="0">
                  <a:pos x="30" y="20"/>
                </a:cxn>
                <a:cxn ang="0">
                  <a:pos x="22" y="13"/>
                </a:cxn>
                <a:cxn ang="0">
                  <a:pos x="13" y="10"/>
                </a:cxn>
                <a:cxn ang="0">
                  <a:pos x="3" y="3"/>
                </a:cxn>
              </a:cxnLst>
              <a:rect l="0" t="0" r="r" b="b"/>
              <a:pathLst>
                <a:path w="140" h="92">
                  <a:moveTo>
                    <a:pt x="0" y="0"/>
                  </a:moveTo>
                  <a:lnTo>
                    <a:pt x="2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3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5" y="7"/>
                  </a:lnTo>
                  <a:lnTo>
                    <a:pt x="17" y="7"/>
                  </a:lnTo>
                  <a:lnTo>
                    <a:pt x="20" y="8"/>
                  </a:lnTo>
                  <a:lnTo>
                    <a:pt x="22" y="8"/>
                  </a:lnTo>
                  <a:lnTo>
                    <a:pt x="25" y="10"/>
                  </a:lnTo>
                  <a:lnTo>
                    <a:pt x="27" y="10"/>
                  </a:lnTo>
                  <a:lnTo>
                    <a:pt x="30" y="10"/>
                  </a:lnTo>
                  <a:lnTo>
                    <a:pt x="32" y="12"/>
                  </a:lnTo>
                  <a:lnTo>
                    <a:pt x="35" y="12"/>
                  </a:lnTo>
                  <a:lnTo>
                    <a:pt x="37" y="13"/>
                  </a:lnTo>
                  <a:lnTo>
                    <a:pt x="40" y="15"/>
                  </a:lnTo>
                  <a:lnTo>
                    <a:pt x="42" y="15"/>
                  </a:lnTo>
                  <a:lnTo>
                    <a:pt x="45" y="17"/>
                  </a:lnTo>
                  <a:lnTo>
                    <a:pt x="48" y="18"/>
                  </a:lnTo>
                  <a:lnTo>
                    <a:pt x="50" y="18"/>
                  </a:lnTo>
                  <a:lnTo>
                    <a:pt x="53" y="20"/>
                  </a:lnTo>
                  <a:lnTo>
                    <a:pt x="55" y="22"/>
                  </a:lnTo>
                  <a:lnTo>
                    <a:pt x="58" y="22"/>
                  </a:lnTo>
                  <a:lnTo>
                    <a:pt x="60" y="23"/>
                  </a:lnTo>
                  <a:lnTo>
                    <a:pt x="62" y="25"/>
                  </a:lnTo>
                  <a:lnTo>
                    <a:pt x="65" y="27"/>
                  </a:lnTo>
                  <a:lnTo>
                    <a:pt x="67" y="27"/>
                  </a:lnTo>
                  <a:lnTo>
                    <a:pt x="68" y="28"/>
                  </a:lnTo>
                  <a:lnTo>
                    <a:pt x="70" y="30"/>
                  </a:lnTo>
                  <a:lnTo>
                    <a:pt x="73" y="32"/>
                  </a:lnTo>
                  <a:lnTo>
                    <a:pt x="77" y="35"/>
                  </a:lnTo>
                  <a:lnTo>
                    <a:pt x="80" y="37"/>
                  </a:lnTo>
                  <a:lnTo>
                    <a:pt x="82" y="40"/>
                  </a:lnTo>
                  <a:lnTo>
                    <a:pt x="85" y="43"/>
                  </a:lnTo>
                  <a:lnTo>
                    <a:pt x="88" y="43"/>
                  </a:lnTo>
                  <a:lnTo>
                    <a:pt x="92" y="47"/>
                  </a:lnTo>
                  <a:lnTo>
                    <a:pt x="95" y="50"/>
                  </a:lnTo>
                  <a:lnTo>
                    <a:pt x="98" y="53"/>
                  </a:lnTo>
                  <a:lnTo>
                    <a:pt x="102" y="57"/>
                  </a:lnTo>
                  <a:lnTo>
                    <a:pt x="105" y="60"/>
                  </a:lnTo>
                  <a:lnTo>
                    <a:pt x="108" y="62"/>
                  </a:lnTo>
                  <a:lnTo>
                    <a:pt x="112" y="65"/>
                  </a:lnTo>
                  <a:lnTo>
                    <a:pt x="115" y="68"/>
                  </a:lnTo>
                  <a:lnTo>
                    <a:pt x="118" y="70"/>
                  </a:lnTo>
                  <a:lnTo>
                    <a:pt x="120" y="73"/>
                  </a:lnTo>
                  <a:lnTo>
                    <a:pt x="123" y="77"/>
                  </a:lnTo>
                  <a:lnTo>
                    <a:pt x="126" y="78"/>
                  </a:lnTo>
                  <a:lnTo>
                    <a:pt x="128" y="80"/>
                  </a:lnTo>
                  <a:lnTo>
                    <a:pt x="130" y="83"/>
                  </a:lnTo>
                  <a:lnTo>
                    <a:pt x="133" y="85"/>
                  </a:lnTo>
                  <a:lnTo>
                    <a:pt x="135" y="87"/>
                  </a:lnTo>
                  <a:lnTo>
                    <a:pt x="136" y="88"/>
                  </a:lnTo>
                  <a:lnTo>
                    <a:pt x="138" y="90"/>
                  </a:lnTo>
                  <a:lnTo>
                    <a:pt x="138" y="92"/>
                  </a:lnTo>
                  <a:lnTo>
                    <a:pt x="140" y="92"/>
                  </a:lnTo>
                  <a:lnTo>
                    <a:pt x="135" y="90"/>
                  </a:lnTo>
                  <a:lnTo>
                    <a:pt x="131" y="87"/>
                  </a:lnTo>
                  <a:lnTo>
                    <a:pt x="126" y="83"/>
                  </a:lnTo>
                  <a:lnTo>
                    <a:pt x="122" y="80"/>
                  </a:lnTo>
                  <a:lnTo>
                    <a:pt x="118" y="77"/>
                  </a:lnTo>
                  <a:lnTo>
                    <a:pt x="113" y="77"/>
                  </a:lnTo>
                  <a:lnTo>
                    <a:pt x="108" y="73"/>
                  </a:lnTo>
                  <a:lnTo>
                    <a:pt x="105" y="70"/>
                  </a:lnTo>
                  <a:lnTo>
                    <a:pt x="100" y="67"/>
                  </a:lnTo>
                  <a:lnTo>
                    <a:pt x="95" y="63"/>
                  </a:lnTo>
                  <a:lnTo>
                    <a:pt x="92" y="60"/>
                  </a:lnTo>
                  <a:lnTo>
                    <a:pt x="87" y="58"/>
                  </a:lnTo>
                  <a:lnTo>
                    <a:pt x="82" y="55"/>
                  </a:lnTo>
                  <a:lnTo>
                    <a:pt x="78" y="52"/>
                  </a:lnTo>
                  <a:lnTo>
                    <a:pt x="73" y="48"/>
                  </a:lnTo>
                  <a:lnTo>
                    <a:pt x="68" y="45"/>
                  </a:lnTo>
                  <a:lnTo>
                    <a:pt x="67" y="43"/>
                  </a:lnTo>
                  <a:lnTo>
                    <a:pt x="62" y="42"/>
                  </a:lnTo>
                  <a:lnTo>
                    <a:pt x="57" y="38"/>
                  </a:lnTo>
                  <a:lnTo>
                    <a:pt x="53" y="35"/>
                  </a:lnTo>
                  <a:lnTo>
                    <a:pt x="48" y="32"/>
                  </a:lnTo>
                  <a:lnTo>
                    <a:pt x="43" y="28"/>
                  </a:lnTo>
                  <a:lnTo>
                    <a:pt x="40" y="27"/>
                  </a:lnTo>
                  <a:lnTo>
                    <a:pt x="35" y="23"/>
                  </a:lnTo>
                  <a:lnTo>
                    <a:pt x="30" y="20"/>
                  </a:lnTo>
                  <a:lnTo>
                    <a:pt x="27" y="17"/>
                  </a:lnTo>
                  <a:lnTo>
                    <a:pt x="22" y="13"/>
                  </a:lnTo>
                  <a:lnTo>
                    <a:pt x="17" y="12"/>
                  </a:lnTo>
                  <a:lnTo>
                    <a:pt x="13" y="10"/>
                  </a:lnTo>
                  <a:lnTo>
                    <a:pt x="8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0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81" name="Freeform 177"/>
            <p:cNvSpPr>
              <a:spLocks/>
            </p:cNvSpPr>
            <p:nvPr/>
          </p:nvSpPr>
          <p:spPr bwMode="auto">
            <a:xfrm>
              <a:off x="3212" y="2276"/>
              <a:ext cx="147" cy="100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15" y="8"/>
                </a:cxn>
                <a:cxn ang="0">
                  <a:pos x="25" y="13"/>
                </a:cxn>
                <a:cxn ang="0">
                  <a:pos x="35" y="18"/>
                </a:cxn>
                <a:cxn ang="0">
                  <a:pos x="45" y="23"/>
                </a:cxn>
                <a:cxn ang="0">
                  <a:pos x="55" y="30"/>
                </a:cxn>
                <a:cxn ang="0">
                  <a:pos x="63" y="35"/>
                </a:cxn>
                <a:cxn ang="0">
                  <a:pos x="73" y="41"/>
                </a:cxn>
                <a:cxn ang="0">
                  <a:pos x="82" y="48"/>
                </a:cxn>
                <a:cxn ang="0">
                  <a:pos x="92" y="53"/>
                </a:cxn>
                <a:cxn ang="0">
                  <a:pos x="98" y="61"/>
                </a:cxn>
                <a:cxn ang="0">
                  <a:pos x="107" y="66"/>
                </a:cxn>
                <a:cxn ang="0">
                  <a:pos x="117" y="75"/>
                </a:cxn>
                <a:cxn ang="0">
                  <a:pos x="125" y="81"/>
                </a:cxn>
                <a:cxn ang="0">
                  <a:pos x="133" y="88"/>
                </a:cxn>
                <a:cxn ang="0">
                  <a:pos x="143" y="95"/>
                </a:cxn>
                <a:cxn ang="0">
                  <a:pos x="145" y="98"/>
                </a:cxn>
                <a:cxn ang="0">
                  <a:pos x="138" y="95"/>
                </a:cxn>
                <a:cxn ang="0">
                  <a:pos x="133" y="91"/>
                </a:cxn>
                <a:cxn ang="0">
                  <a:pos x="128" y="88"/>
                </a:cxn>
                <a:cxn ang="0">
                  <a:pos x="123" y="85"/>
                </a:cxn>
                <a:cxn ang="0">
                  <a:pos x="118" y="81"/>
                </a:cxn>
                <a:cxn ang="0">
                  <a:pos x="113" y="80"/>
                </a:cxn>
                <a:cxn ang="0">
                  <a:pos x="108" y="76"/>
                </a:cxn>
                <a:cxn ang="0">
                  <a:pos x="103" y="73"/>
                </a:cxn>
                <a:cxn ang="0">
                  <a:pos x="98" y="68"/>
                </a:cxn>
                <a:cxn ang="0">
                  <a:pos x="92" y="65"/>
                </a:cxn>
                <a:cxn ang="0">
                  <a:pos x="88" y="63"/>
                </a:cxn>
                <a:cxn ang="0">
                  <a:pos x="83" y="60"/>
                </a:cxn>
                <a:cxn ang="0">
                  <a:pos x="78" y="56"/>
                </a:cxn>
                <a:cxn ang="0">
                  <a:pos x="73" y="53"/>
                </a:cxn>
                <a:cxn ang="0">
                  <a:pos x="68" y="50"/>
                </a:cxn>
                <a:cxn ang="0">
                  <a:pos x="63" y="48"/>
                </a:cxn>
                <a:cxn ang="0">
                  <a:pos x="60" y="45"/>
                </a:cxn>
                <a:cxn ang="0">
                  <a:pos x="55" y="41"/>
                </a:cxn>
                <a:cxn ang="0">
                  <a:pos x="52" y="38"/>
                </a:cxn>
                <a:cxn ang="0">
                  <a:pos x="47" y="35"/>
                </a:cxn>
                <a:cxn ang="0">
                  <a:pos x="43" y="31"/>
                </a:cxn>
                <a:cxn ang="0">
                  <a:pos x="38" y="30"/>
                </a:cxn>
                <a:cxn ang="0">
                  <a:pos x="35" y="26"/>
                </a:cxn>
                <a:cxn ang="0">
                  <a:pos x="30" y="23"/>
                </a:cxn>
                <a:cxn ang="0">
                  <a:pos x="27" y="20"/>
                </a:cxn>
                <a:cxn ang="0">
                  <a:pos x="22" y="16"/>
                </a:cxn>
                <a:cxn ang="0">
                  <a:pos x="19" y="15"/>
                </a:cxn>
                <a:cxn ang="0">
                  <a:pos x="14" y="11"/>
                </a:cxn>
                <a:cxn ang="0">
                  <a:pos x="10" y="8"/>
                </a:cxn>
                <a:cxn ang="0">
                  <a:pos x="7" y="5"/>
                </a:cxn>
                <a:cxn ang="0">
                  <a:pos x="2" y="1"/>
                </a:cxn>
              </a:cxnLst>
              <a:rect l="0" t="0" r="r" b="b"/>
              <a:pathLst>
                <a:path w="147" h="100">
                  <a:moveTo>
                    <a:pt x="0" y="0"/>
                  </a:moveTo>
                  <a:lnTo>
                    <a:pt x="5" y="3"/>
                  </a:lnTo>
                  <a:lnTo>
                    <a:pt x="10" y="5"/>
                  </a:lnTo>
                  <a:lnTo>
                    <a:pt x="15" y="8"/>
                  </a:lnTo>
                  <a:lnTo>
                    <a:pt x="20" y="11"/>
                  </a:lnTo>
                  <a:lnTo>
                    <a:pt x="25" y="13"/>
                  </a:lnTo>
                  <a:lnTo>
                    <a:pt x="30" y="15"/>
                  </a:lnTo>
                  <a:lnTo>
                    <a:pt x="35" y="18"/>
                  </a:lnTo>
                  <a:lnTo>
                    <a:pt x="40" y="21"/>
                  </a:lnTo>
                  <a:lnTo>
                    <a:pt x="45" y="23"/>
                  </a:lnTo>
                  <a:lnTo>
                    <a:pt x="50" y="26"/>
                  </a:lnTo>
                  <a:lnTo>
                    <a:pt x="55" y="30"/>
                  </a:lnTo>
                  <a:lnTo>
                    <a:pt x="60" y="31"/>
                  </a:lnTo>
                  <a:lnTo>
                    <a:pt x="63" y="35"/>
                  </a:lnTo>
                  <a:lnTo>
                    <a:pt x="68" y="38"/>
                  </a:lnTo>
                  <a:lnTo>
                    <a:pt x="73" y="41"/>
                  </a:lnTo>
                  <a:lnTo>
                    <a:pt x="78" y="45"/>
                  </a:lnTo>
                  <a:lnTo>
                    <a:pt x="82" y="48"/>
                  </a:lnTo>
                  <a:lnTo>
                    <a:pt x="87" y="50"/>
                  </a:lnTo>
                  <a:lnTo>
                    <a:pt x="92" y="53"/>
                  </a:lnTo>
                  <a:lnTo>
                    <a:pt x="93" y="58"/>
                  </a:lnTo>
                  <a:lnTo>
                    <a:pt x="98" y="61"/>
                  </a:lnTo>
                  <a:lnTo>
                    <a:pt x="103" y="65"/>
                  </a:lnTo>
                  <a:lnTo>
                    <a:pt x="107" y="66"/>
                  </a:lnTo>
                  <a:lnTo>
                    <a:pt x="112" y="70"/>
                  </a:lnTo>
                  <a:lnTo>
                    <a:pt x="117" y="75"/>
                  </a:lnTo>
                  <a:lnTo>
                    <a:pt x="120" y="78"/>
                  </a:lnTo>
                  <a:lnTo>
                    <a:pt x="125" y="81"/>
                  </a:lnTo>
                  <a:lnTo>
                    <a:pt x="130" y="83"/>
                  </a:lnTo>
                  <a:lnTo>
                    <a:pt x="133" y="88"/>
                  </a:lnTo>
                  <a:lnTo>
                    <a:pt x="138" y="91"/>
                  </a:lnTo>
                  <a:lnTo>
                    <a:pt x="143" y="95"/>
                  </a:lnTo>
                  <a:lnTo>
                    <a:pt x="147" y="100"/>
                  </a:lnTo>
                  <a:lnTo>
                    <a:pt x="145" y="98"/>
                  </a:lnTo>
                  <a:lnTo>
                    <a:pt x="142" y="96"/>
                  </a:lnTo>
                  <a:lnTo>
                    <a:pt x="138" y="95"/>
                  </a:lnTo>
                  <a:lnTo>
                    <a:pt x="137" y="93"/>
                  </a:lnTo>
                  <a:lnTo>
                    <a:pt x="133" y="91"/>
                  </a:lnTo>
                  <a:lnTo>
                    <a:pt x="132" y="90"/>
                  </a:lnTo>
                  <a:lnTo>
                    <a:pt x="128" y="88"/>
                  </a:lnTo>
                  <a:lnTo>
                    <a:pt x="127" y="86"/>
                  </a:lnTo>
                  <a:lnTo>
                    <a:pt x="123" y="85"/>
                  </a:lnTo>
                  <a:lnTo>
                    <a:pt x="122" y="83"/>
                  </a:lnTo>
                  <a:lnTo>
                    <a:pt x="118" y="81"/>
                  </a:lnTo>
                  <a:lnTo>
                    <a:pt x="115" y="81"/>
                  </a:lnTo>
                  <a:lnTo>
                    <a:pt x="113" y="80"/>
                  </a:lnTo>
                  <a:lnTo>
                    <a:pt x="110" y="78"/>
                  </a:lnTo>
                  <a:lnTo>
                    <a:pt x="108" y="76"/>
                  </a:lnTo>
                  <a:lnTo>
                    <a:pt x="105" y="75"/>
                  </a:lnTo>
                  <a:lnTo>
                    <a:pt x="103" y="73"/>
                  </a:lnTo>
                  <a:lnTo>
                    <a:pt x="100" y="71"/>
                  </a:lnTo>
                  <a:lnTo>
                    <a:pt x="98" y="68"/>
                  </a:lnTo>
                  <a:lnTo>
                    <a:pt x="95" y="66"/>
                  </a:lnTo>
                  <a:lnTo>
                    <a:pt x="92" y="65"/>
                  </a:lnTo>
                  <a:lnTo>
                    <a:pt x="92" y="65"/>
                  </a:lnTo>
                  <a:lnTo>
                    <a:pt x="88" y="63"/>
                  </a:lnTo>
                  <a:lnTo>
                    <a:pt x="87" y="61"/>
                  </a:lnTo>
                  <a:lnTo>
                    <a:pt x="83" y="60"/>
                  </a:lnTo>
                  <a:lnTo>
                    <a:pt x="82" y="58"/>
                  </a:lnTo>
                  <a:lnTo>
                    <a:pt x="78" y="56"/>
                  </a:lnTo>
                  <a:lnTo>
                    <a:pt x="77" y="55"/>
                  </a:lnTo>
                  <a:lnTo>
                    <a:pt x="73" y="53"/>
                  </a:lnTo>
                  <a:lnTo>
                    <a:pt x="70" y="51"/>
                  </a:lnTo>
                  <a:lnTo>
                    <a:pt x="68" y="50"/>
                  </a:lnTo>
                  <a:lnTo>
                    <a:pt x="65" y="48"/>
                  </a:lnTo>
                  <a:lnTo>
                    <a:pt x="63" y="48"/>
                  </a:lnTo>
                  <a:lnTo>
                    <a:pt x="62" y="46"/>
                  </a:lnTo>
                  <a:lnTo>
                    <a:pt x="60" y="45"/>
                  </a:lnTo>
                  <a:lnTo>
                    <a:pt x="57" y="43"/>
                  </a:lnTo>
                  <a:lnTo>
                    <a:pt x="55" y="41"/>
                  </a:lnTo>
                  <a:lnTo>
                    <a:pt x="53" y="40"/>
                  </a:lnTo>
                  <a:lnTo>
                    <a:pt x="52" y="38"/>
                  </a:lnTo>
                  <a:lnTo>
                    <a:pt x="48" y="36"/>
                  </a:lnTo>
                  <a:lnTo>
                    <a:pt x="47" y="35"/>
                  </a:lnTo>
                  <a:lnTo>
                    <a:pt x="45" y="33"/>
                  </a:lnTo>
                  <a:lnTo>
                    <a:pt x="43" y="31"/>
                  </a:lnTo>
                  <a:lnTo>
                    <a:pt x="40" y="31"/>
                  </a:lnTo>
                  <a:lnTo>
                    <a:pt x="38" y="30"/>
                  </a:lnTo>
                  <a:lnTo>
                    <a:pt x="37" y="28"/>
                  </a:lnTo>
                  <a:lnTo>
                    <a:pt x="35" y="26"/>
                  </a:lnTo>
                  <a:lnTo>
                    <a:pt x="32" y="25"/>
                  </a:lnTo>
                  <a:lnTo>
                    <a:pt x="30" y="23"/>
                  </a:lnTo>
                  <a:lnTo>
                    <a:pt x="28" y="21"/>
                  </a:lnTo>
                  <a:lnTo>
                    <a:pt x="27" y="20"/>
                  </a:lnTo>
                  <a:lnTo>
                    <a:pt x="23" y="18"/>
                  </a:lnTo>
                  <a:lnTo>
                    <a:pt x="22" y="16"/>
                  </a:lnTo>
                  <a:lnTo>
                    <a:pt x="20" y="15"/>
                  </a:lnTo>
                  <a:lnTo>
                    <a:pt x="19" y="15"/>
                  </a:lnTo>
                  <a:lnTo>
                    <a:pt x="15" y="13"/>
                  </a:lnTo>
                  <a:lnTo>
                    <a:pt x="14" y="11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9" y="6"/>
                  </a:lnTo>
                  <a:lnTo>
                    <a:pt x="7" y="5"/>
                  </a:lnTo>
                  <a:lnTo>
                    <a:pt x="5" y="3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0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82" name="Freeform 178"/>
            <p:cNvSpPr>
              <a:spLocks/>
            </p:cNvSpPr>
            <p:nvPr/>
          </p:nvSpPr>
          <p:spPr bwMode="auto">
            <a:xfrm>
              <a:off x="3214" y="2311"/>
              <a:ext cx="141" cy="9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1"/>
                </a:cxn>
                <a:cxn ang="0">
                  <a:pos x="7" y="3"/>
                </a:cxn>
                <a:cxn ang="0">
                  <a:pos x="8" y="3"/>
                </a:cxn>
                <a:cxn ang="0">
                  <a:pos x="12" y="5"/>
                </a:cxn>
                <a:cxn ang="0">
                  <a:pos x="17" y="6"/>
                </a:cxn>
                <a:cxn ang="0">
                  <a:pos x="21" y="10"/>
                </a:cxn>
                <a:cxn ang="0">
                  <a:pos x="28" y="11"/>
                </a:cxn>
                <a:cxn ang="0">
                  <a:pos x="33" y="13"/>
                </a:cxn>
                <a:cxn ang="0">
                  <a:pos x="38" y="13"/>
                </a:cxn>
                <a:cxn ang="0">
                  <a:pos x="45" y="16"/>
                </a:cxn>
                <a:cxn ang="0">
                  <a:pos x="50" y="18"/>
                </a:cxn>
                <a:cxn ang="0">
                  <a:pos x="55" y="20"/>
                </a:cxn>
                <a:cxn ang="0">
                  <a:pos x="58" y="23"/>
                </a:cxn>
                <a:cxn ang="0">
                  <a:pos x="63" y="25"/>
                </a:cxn>
                <a:cxn ang="0">
                  <a:pos x="66" y="26"/>
                </a:cxn>
                <a:cxn ang="0">
                  <a:pos x="70" y="30"/>
                </a:cxn>
                <a:cxn ang="0">
                  <a:pos x="75" y="33"/>
                </a:cxn>
                <a:cxn ang="0">
                  <a:pos x="81" y="38"/>
                </a:cxn>
                <a:cxn ang="0">
                  <a:pos x="88" y="43"/>
                </a:cxn>
                <a:cxn ang="0">
                  <a:pos x="93" y="46"/>
                </a:cxn>
                <a:cxn ang="0">
                  <a:pos x="100" y="53"/>
                </a:cxn>
                <a:cxn ang="0">
                  <a:pos x="106" y="60"/>
                </a:cxn>
                <a:cxn ang="0">
                  <a:pos x="113" y="65"/>
                </a:cxn>
                <a:cxn ang="0">
                  <a:pos x="118" y="71"/>
                </a:cxn>
                <a:cxn ang="0">
                  <a:pos x="125" y="76"/>
                </a:cxn>
                <a:cxn ang="0">
                  <a:pos x="130" y="81"/>
                </a:cxn>
                <a:cxn ang="0">
                  <a:pos x="135" y="85"/>
                </a:cxn>
                <a:cxn ang="0">
                  <a:pos x="138" y="88"/>
                </a:cxn>
                <a:cxn ang="0">
                  <a:pos x="140" y="91"/>
                </a:cxn>
                <a:cxn ang="0">
                  <a:pos x="141" y="93"/>
                </a:cxn>
                <a:cxn ang="0">
                  <a:pos x="133" y="86"/>
                </a:cxn>
                <a:cxn ang="0">
                  <a:pos x="125" y="81"/>
                </a:cxn>
                <a:cxn ang="0">
                  <a:pos x="115" y="75"/>
                </a:cxn>
                <a:cxn ang="0">
                  <a:pos x="106" y="68"/>
                </a:cxn>
                <a:cxn ang="0">
                  <a:pos x="98" y="65"/>
                </a:cxn>
                <a:cxn ang="0">
                  <a:pos x="90" y="58"/>
                </a:cxn>
                <a:cxn ang="0">
                  <a:pos x="81" y="51"/>
                </a:cxn>
                <a:cxn ang="0">
                  <a:pos x="71" y="46"/>
                </a:cxn>
                <a:cxn ang="0">
                  <a:pos x="63" y="40"/>
                </a:cxn>
                <a:cxn ang="0">
                  <a:pos x="53" y="33"/>
                </a:cxn>
                <a:cxn ang="0">
                  <a:pos x="43" y="30"/>
                </a:cxn>
                <a:cxn ang="0">
                  <a:pos x="35" y="23"/>
                </a:cxn>
                <a:cxn ang="0">
                  <a:pos x="25" y="16"/>
                </a:cxn>
                <a:cxn ang="0">
                  <a:pos x="17" y="13"/>
                </a:cxn>
                <a:cxn ang="0">
                  <a:pos x="8" y="6"/>
                </a:cxn>
                <a:cxn ang="0">
                  <a:pos x="0" y="0"/>
                </a:cxn>
              </a:cxnLst>
              <a:rect l="0" t="0" r="r" b="b"/>
              <a:pathLst>
                <a:path w="141" h="93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20" y="8"/>
                  </a:lnTo>
                  <a:lnTo>
                    <a:pt x="21" y="10"/>
                  </a:lnTo>
                  <a:lnTo>
                    <a:pt x="25" y="10"/>
                  </a:lnTo>
                  <a:lnTo>
                    <a:pt x="28" y="11"/>
                  </a:lnTo>
                  <a:lnTo>
                    <a:pt x="30" y="11"/>
                  </a:lnTo>
                  <a:lnTo>
                    <a:pt x="33" y="13"/>
                  </a:lnTo>
                  <a:lnTo>
                    <a:pt x="36" y="13"/>
                  </a:lnTo>
                  <a:lnTo>
                    <a:pt x="38" y="13"/>
                  </a:lnTo>
                  <a:lnTo>
                    <a:pt x="41" y="15"/>
                  </a:lnTo>
                  <a:lnTo>
                    <a:pt x="45" y="16"/>
                  </a:lnTo>
                  <a:lnTo>
                    <a:pt x="46" y="16"/>
                  </a:lnTo>
                  <a:lnTo>
                    <a:pt x="50" y="18"/>
                  </a:lnTo>
                  <a:lnTo>
                    <a:pt x="51" y="20"/>
                  </a:lnTo>
                  <a:lnTo>
                    <a:pt x="55" y="20"/>
                  </a:lnTo>
                  <a:lnTo>
                    <a:pt x="56" y="21"/>
                  </a:lnTo>
                  <a:lnTo>
                    <a:pt x="58" y="23"/>
                  </a:lnTo>
                  <a:lnTo>
                    <a:pt x="61" y="23"/>
                  </a:lnTo>
                  <a:lnTo>
                    <a:pt x="63" y="25"/>
                  </a:lnTo>
                  <a:lnTo>
                    <a:pt x="65" y="26"/>
                  </a:lnTo>
                  <a:lnTo>
                    <a:pt x="66" y="26"/>
                  </a:lnTo>
                  <a:lnTo>
                    <a:pt x="68" y="28"/>
                  </a:lnTo>
                  <a:lnTo>
                    <a:pt x="70" y="30"/>
                  </a:lnTo>
                  <a:lnTo>
                    <a:pt x="73" y="30"/>
                  </a:lnTo>
                  <a:lnTo>
                    <a:pt x="75" y="33"/>
                  </a:lnTo>
                  <a:lnTo>
                    <a:pt x="78" y="35"/>
                  </a:lnTo>
                  <a:lnTo>
                    <a:pt x="81" y="38"/>
                  </a:lnTo>
                  <a:lnTo>
                    <a:pt x="85" y="40"/>
                  </a:lnTo>
                  <a:lnTo>
                    <a:pt x="88" y="43"/>
                  </a:lnTo>
                  <a:lnTo>
                    <a:pt x="90" y="46"/>
                  </a:lnTo>
                  <a:lnTo>
                    <a:pt x="93" y="46"/>
                  </a:lnTo>
                  <a:lnTo>
                    <a:pt x="96" y="50"/>
                  </a:lnTo>
                  <a:lnTo>
                    <a:pt x="100" y="53"/>
                  </a:lnTo>
                  <a:lnTo>
                    <a:pt x="103" y="56"/>
                  </a:lnTo>
                  <a:lnTo>
                    <a:pt x="106" y="60"/>
                  </a:lnTo>
                  <a:lnTo>
                    <a:pt x="110" y="63"/>
                  </a:lnTo>
                  <a:lnTo>
                    <a:pt x="113" y="65"/>
                  </a:lnTo>
                  <a:lnTo>
                    <a:pt x="115" y="68"/>
                  </a:lnTo>
                  <a:lnTo>
                    <a:pt x="118" y="71"/>
                  </a:lnTo>
                  <a:lnTo>
                    <a:pt x="121" y="73"/>
                  </a:lnTo>
                  <a:lnTo>
                    <a:pt x="125" y="76"/>
                  </a:lnTo>
                  <a:lnTo>
                    <a:pt x="128" y="80"/>
                  </a:lnTo>
                  <a:lnTo>
                    <a:pt x="130" y="81"/>
                  </a:lnTo>
                  <a:lnTo>
                    <a:pt x="131" y="83"/>
                  </a:lnTo>
                  <a:lnTo>
                    <a:pt x="135" y="85"/>
                  </a:lnTo>
                  <a:lnTo>
                    <a:pt x="136" y="86"/>
                  </a:lnTo>
                  <a:lnTo>
                    <a:pt x="138" y="88"/>
                  </a:lnTo>
                  <a:lnTo>
                    <a:pt x="140" y="90"/>
                  </a:lnTo>
                  <a:lnTo>
                    <a:pt x="140" y="91"/>
                  </a:lnTo>
                  <a:lnTo>
                    <a:pt x="141" y="91"/>
                  </a:lnTo>
                  <a:lnTo>
                    <a:pt x="141" y="93"/>
                  </a:lnTo>
                  <a:lnTo>
                    <a:pt x="138" y="90"/>
                  </a:lnTo>
                  <a:lnTo>
                    <a:pt x="133" y="86"/>
                  </a:lnTo>
                  <a:lnTo>
                    <a:pt x="128" y="83"/>
                  </a:lnTo>
                  <a:lnTo>
                    <a:pt x="125" y="81"/>
                  </a:lnTo>
                  <a:lnTo>
                    <a:pt x="120" y="78"/>
                  </a:lnTo>
                  <a:lnTo>
                    <a:pt x="115" y="75"/>
                  </a:lnTo>
                  <a:lnTo>
                    <a:pt x="111" y="71"/>
                  </a:lnTo>
                  <a:lnTo>
                    <a:pt x="106" y="68"/>
                  </a:lnTo>
                  <a:lnTo>
                    <a:pt x="101" y="66"/>
                  </a:lnTo>
                  <a:lnTo>
                    <a:pt x="98" y="65"/>
                  </a:lnTo>
                  <a:lnTo>
                    <a:pt x="93" y="61"/>
                  </a:lnTo>
                  <a:lnTo>
                    <a:pt x="90" y="58"/>
                  </a:lnTo>
                  <a:lnTo>
                    <a:pt x="85" y="55"/>
                  </a:lnTo>
                  <a:lnTo>
                    <a:pt x="81" y="51"/>
                  </a:lnTo>
                  <a:lnTo>
                    <a:pt x="76" y="48"/>
                  </a:lnTo>
                  <a:lnTo>
                    <a:pt x="71" y="46"/>
                  </a:lnTo>
                  <a:lnTo>
                    <a:pt x="66" y="43"/>
                  </a:lnTo>
                  <a:lnTo>
                    <a:pt x="63" y="40"/>
                  </a:lnTo>
                  <a:lnTo>
                    <a:pt x="58" y="36"/>
                  </a:lnTo>
                  <a:lnTo>
                    <a:pt x="53" y="33"/>
                  </a:lnTo>
                  <a:lnTo>
                    <a:pt x="48" y="31"/>
                  </a:lnTo>
                  <a:lnTo>
                    <a:pt x="43" y="30"/>
                  </a:lnTo>
                  <a:lnTo>
                    <a:pt x="40" y="26"/>
                  </a:lnTo>
                  <a:lnTo>
                    <a:pt x="35" y="23"/>
                  </a:lnTo>
                  <a:lnTo>
                    <a:pt x="30" y="20"/>
                  </a:lnTo>
                  <a:lnTo>
                    <a:pt x="25" y="16"/>
                  </a:lnTo>
                  <a:lnTo>
                    <a:pt x="21" y="13"/>
                  </a:lnTo>
                  <a:lnTo>
                    <a:pt x="17" y="13"/>
                  </a:lnTo>
                  <a:lnTo>
                    <a:pt x="12" y="10"/>
                  </a:lnTo>
                  <a:lnTo>
                    <a:pt x="8" y="6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0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83" name="Freeform 179"/>
            <p:cNvSpPr>
              <a:spLocks/>
            </p:cNvSpPr>
            <p:nvPr/>
          </p:nvSpPr>
          <p:spPr bwMode="auto">
            <a:xfrm>
              <a:off x="3219" y="2351"/>
              <a:ext cx="138" cy="8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1"/>
                </a:cxn>
                <a:cxn ang="0">
                  <a:pos x="7" y="3"/>
                </a:cxn>
                <a:cxn ang="0">
                  <a:pos x="10" y="5"/>
                </a:cxn>
                <a:cxn ang="0">
                  <a:pos x="15" y="6"/>
                </a:cxn>
                <a:cxn ang="0">
                  <a:pos x="20" y="6"/>
                </a:cxn>
                <a:cxn ang="0">
                  <a:pos x="25" y="8"/>
                </a:cxn>
                <a:cxn ang="0">
                  <a:pos x="30" y="11"/>
                </a:cxn>
                <a:cxn ang="0">
                  <a:pos x="35" y="13"/>
                </a:cxn>
                <a:cxn ang="0">
                  <a:pos x="40" y="16"/>
                </a:cxn>
                <a:cxn ang="0">
                  <a:pos x="45" y="18"/>
                </a:cxn>
                <a:cxn ang="0">
                  <a:pos x="50" y="21"/>
                </a:cxn>
                <a:cxn ang="0">
                  <a:pos x="55" y="23"/>
                </a:cxn>
                <a:cxn ang="0">
                  <a:pos x="58" y="25"/>
                </a:cxn>
                <a:cxn ang="0">
                  <a:pos x="61" y="26"/>
                </a:cxn>
                <a:cxn ang="0">
                  <a:pos x="65" y="28"/>
                </a:cxn>
                <a:cxn ang="0">
                  <a:pos x="70" y="31"/>
                </a:cxn>
                <a:cxn ang="0">
                  <a:pos x="75" y="35"/>
                </a:cxn>
                <a:cxn ang="0">
                  <a:pos x="81" y="40"/>
                </a:cxn>
                <a:cxn ang="0">
                  <a:pos x="86" y="43"/>
                </a:cxn>
                <a:cxn ang="0">
                  <a:pos x="93" y="48"/>
                </a:cxn>
                <a:cxn ang="0">
                  <a:pos x="100" y="53"/>
                </a:cxn>
                <a:cxn ang="0">
                  <a:pos x="106" y="58"/>
                </a:cxn>
                <a:cxn ang="0">
                  <a:pos x="113" y="61"/>
                </a:cxn>
                <a:cxn ang="0">
                  <a:pos x="120" y="66"/>
                </a:cxn>
                <a:cxn ang="0">
                  <a:pos x="125" y="71"/>
                </a:cxn>
                <a:cxn ang="0">
                  <a:pos x="130" y="75"/>
                </a:cxn>
                <a:cxn ang="0">
                  <a:pos x="133" y="76"/>
                </a:cxn>
                <a:cxn ang="0">
                  <a:pos x="136" y="78"/>
                </a:cxn>
                <a:cxn ang="0">
                  <a:pos x="138" y="80"/>
                </a:cxn>
                <a:cxn ang="0">
                  <a:pos x="133" y="76"/>
                </a:cxn>
                <a:cxn ang="0">
                  <a:pos x="130" y="75"/>
                </a:cxn>
                <a:cxn ang="0">
                  <a:pos x="125" y="73"/>
                </a:cxn>
                <a:cxn ang="0">
                  <a:pos x="120" y="71"/>
                </a:cxn>
                <a:cxn ang="0">
                  <a:pos x="115" y="68"/>
                </a:cxn>
                <a:cxn ang="0">
                  <a:pos x="111" y="66"/>
                </a:cxn>
                <a:cxn ang="0">
                  <a:pos x="106" y="63"/>
                </a:cxn>
                <a:cxn ang="0">
                  <a:pos x="101" y="61"/>
                </a:cxn>
                <a:cxn ang="0">
                  <a:pos x="98" y="58"/>
                </a:cxn>
                <a:cxn ang="0">
                  <a:pos x="93" y="58"/>
                </a:cxn>
                <a:cxn ang="0">
                  <a:pos x="88" y="56"/>
                </a:cxn>
                <a:cxn ang="0">
                  <a:pos x="85" y="53"/>
                </a:cxn>
                <a:cxn ang="0">
                  <a:pos x="81" y="51"/>
                </a:cxn>
                <a:cxn ang="0">
                  <a:pos x="76" y="48"/>
                </a:cxn>
                <a:cxn ang="0">
                  <a:pos x="73" y="46"/>
                </a:cxn>
                <a:cxn ang="0">
                  <a:pos x="68" y="43"/>
                </a:cxn>
                <a:cxn ang="0">
                  <a:pos x="63" y="41"/>
                </a:cxn>
                <a:cxn ang="0">
                  <a:pos x="60" y="40"/>
                </a:cxn>
                <a:cxn ang="0">
                  <a:pos x="55" y="36"/>
                </a:cxn>
                <a:cxn ang="0">
                  <a:pos x="50" y="33"/>
                </a:cxn>
                <a:cxn ang="0">
                  <a:pos x="46" y="30"/>
                </a:cxn>
                <a:cxn ang="0">
                  <a:pos x="41" y="26"/>
                </a:cxn>
                <a:cxn ang="0">
                  <a:pos x="38" y="25"/>
                </a:cxn>
                <a:cxn ang="0">
                  <a:pos x="33" y="21"/>
                </a:cxn>
                <a:cxn ang="0">
                  <a:pos x="28" y="20"/>
                </a:cxn>
                <a:cxn ang="0">
                  <a:pos x="25" y="16"/>
                </a:cxn>
                <a:cxn ang="0">
                  <a:pos x="20" y="13"/>
                </a:cxn>
                <a:cxn ang="0">
                  <a:pos x="15" y="10"/>
                </a:cxn>
                <a:cxn ang="0">
                  <a:pos x="12" y="6"/>
                </a:cxn>
                <a:cxn ang="0">
                  <a:pos x="7" y="5"/>
                </a:cxn>
                <a:cxn ang="0">
                  <a:pos x="3" y="1"/>
                </a:cxn>
                <a:cxn ang="0">
                  <a:pos x="0" y="0"/>
                </a:cxn>
              </a:cxnLst>
              <a:rect l="0" t="0" r="r" b="b"/>
              <a:pathLst>
                <a:path w="138" h="80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5" y="1"/>
                  </a:lnTo>
                  <a:lnTo>
                    <a:pt x="7" y="3"/>
                  </a:lnTo>
                  <a:lnTo>
                    <a:pt x="8" y="3"/>
                  </a:lnTo>
                  <a:lnTo>
                    <a:pt x="10" y="5"/>
                  </a:lnTo>
                  <a:lnTo>
                    <a:pt x="13" y="5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1" y="8"/>
                  </a:lnTo>
                  <a:lnTo>
                    <a:pt x="25" y="8"/>
                  </a:lnTo>
                  <a:lnTo>
                    <a:pt x="26" y="10"/>
                  </a:lnTo>
                  <a:lnTo>
                    <a:pt x="30" y="11"/>
                  </a:lnTo>
                  <a:lnTo>
                    <a:pt x="33" y="13"/>
                  </a:lnTo>
                  <a:lnTo>
                    <a:pt x="35" y="13"/>
                  </a:lnTo>
                  <a:lnTo>
                    <a:pt x="38" y="15"/>
                  </a:lnTo>
                  <a:lnTo>
                    <a:pt x="40" y="16"/>
                  </a:lnTo>
                  <a:lnTo>
                    <a:pt x="43" y="18"/>
                  </a:lnTo>
                  <a:lnTo>
                    <a:pt x="45" y="18"/>
                  </a:lnTo>
                  <a:lnTo>
                    <a:pt x="48" y="20"/>
                  </a:lnTo>
                  <a:lnTo>
                    <a:pt x="50" y="21"/>
                  </a:lnTo>
                  <a:lnTo>
                    <a:pt x="51" y="21"/>
                  </a:lnTo>
                  <a:lnTo>
                    <a:pt x="55" y="23"/>
                  </a:lnTo>
                  <a:lnTo>
                    <a:pt x="56" y="23"/>
                  </a:lnTo>
                  <a:lnTo>
                    <a:pt x="58" y="25"/>
                  </a:lnTo>
                  <a:lnTo>
                    <a:pt x="60" y="25"/>
                  </a:lnTo>
                  <a:lnTo>
                    <a:pt x="61" y="26"/>
                  </a:lnTo>
                  <a:lnTo>
                    <a:pt x="63" y="26"/>
                  </a:lnTo>
                  <a:lnTo>
                    <a:pt x="65" y="28"/>
                  </a:lnTo>
                  <a:lnTo>
                    <a:pt x="66" y="30"/>
                  </a:lnTo>
                  <a:lnTo>
                    <a:pt x="70" y="31"/>
                  </a:lnTo>
                  <a:lnTo>
                    <a:pt x="71" y="33"/>
                  </a:lnTo>
                  <a:lnTo>
                    <a:pt x="75" y="35"/>
                  </a:lnTo>
                  <a:lnTo>
                    <a:pt x="78" y="38"/>
                  </a:lnTo>
                  <a:lnTo>
                    <a:pt x="81" y="40"/>
                  </a:lnTo>
                  <a:lnTo>
                    <a:pt x="85" y="41"/>
                  </a:lnTo>
                  <a:lnTo>
                    <a:pt x="86" y="43"/>
                  </a:lnTo>
                  <a:lnTo>
                    <a:pt x="90" y="45"/>
                  </a:lnTo>
                  <a:lnTo>
                    <a:pt x="93" y="48"/>
                  </a:lnTo>
                  <a:lnTo>
                    <a:pt x="96" y="51"/>
                  </a:lnTo>
                  <a:lnTo>
                    <a:pt x="100" y="53"/>
                  </a:lnTo>
                  <a:lnTo>
                    <a:pt x="103" y="56"/>
                  </a:lnTo>
                  <a:lnTo>
                    <a:pt x="106" y="58"/>
                  </a:lnTo>
                  <a:lnTo>
                    <a:pt x="110" y="60"/>
                  </a:lnTo>
                  <a:lnTo>
                    <a:pt x="113" y="61"/>
                  </a:lnTo>
                  <a:lnTo>
                    <a:pt x="116" y="65"/>
                  </a:lnTo>
                  <a:lnTo>
                    <a:pt x="120" y="66"/>
                  </a:lnTo>
                  <a:lnTo>
                    <a:pt x="121" y="68"/>
                  </a:lnTo>
                  <a:lnTo>
                    <a:pt x="125" y="71"/>
                  </a:lnTo>
                  <a:lnTo>
                    <a:pt x="128" y="73"/>
                  </a:lnTo>
                  <a:lnTo>
                    <a:pt x="130" y="75"/>
                  </a:lnTo>
                  <a:lnTo>
                    <a:pt x="131" y="75"/>
                  </a:lnTo>
                  <a:lnTo>
                    <a:pt x="133" y="76"/>
                  </a:lnTo>
                  <a:lnTo>
                    <a:pt x="135" y="76"/>
                  </a:lnTo>
                  <a:lnTo>
                    <a:pt x="136" y="78"/>
                  </a:lnTo>
                  <a:lnTo>
                    <a:pt x="138" y="78"/>
                  </a:lnTo>
                  <a:lnTo>
                    <a:pt x="138" y="80"/>
                  </a:lnTo>
                  <a:lnTo>
                    <a:pt x="136" y="78"/>
                  </a:lnTo>
                  <a:lnTo>
                    <a:pt x="133" y="76"/>
                  </a:lnTo>
                  <a:lnTo>
                    <a:pt x="131" y="75"/>
                  </a:lnTo>
                  <a:lnTo>
                    <a:pt x="130" y="75"/>
                  </a:lnTo>
                  <a:lnTo>
                    <a:pt x="126" y="75"/>
                  </a:lnTo>
                  <a:lnTo>
                    <a:pt x="125" y="73"/>
                  </a:lnTo>
                  <a:lnTo>
                    <a:pt x="121" y="71"/>
                  </a:lnTo>
                  <a:lnTo>
                    <a:pt x="120" y="71"/>
                  </a:lnTo>
                  <a:lnTo>
                    <a:pt x="118" y="70"/>
                  </a:lnTo>
                  <a:lnTo>
                    <a:pt x="115" y="68"/>
                  </a:lnTo>
                  <a:lnTo>
                    <a:pt x="113" y="68"/>
                  </a:lnTo>
                  <a:lnTo>
                    <a:pt x="111" y="66"/>
                  </a:lnTo>
                  <a:lnTo>
                    <a:pt x="108" y="65"/>
                  </a:lnTo>
                  <a:lnTo>
                    <a:pt x="106" y="63"/>
                  </a:lnTo>
                  <a:lnTo>
                    <a:pt x="105" y="63"/>
                  </a:lnTo>
                  <a:lnTo>
                    <a:pt x="101" y="61"/>
                  </a:lnTo>
                  <a:lnTo>
                    <a:pt x="100" y="60"/>
                  </a:lnTo>
                  <a:lnTo>
                    <a:pt x="98" y="58"/>
                  </a:lnTo>
                  <a:lnTo>
                    <a:pt x="95" y="58"/>
                  </a:lnTo>
                  <a:lnTo>
                    <a:pt x="93" y="58"/>
                  </a:lnTo>
                  <a:lnTo>
                    <a:pt x="91" y="56"/>
                  </a:lnTo>
                  <a:lnTo>
                    <a:pt x="88" y="56"/>
                  </a:lnTo>
                  <a:lnTo>
                    <a:pt x="86" y="55"/>
                  </a:lnTo>
                  <a:lnTo>
                    <a:pt x="85" y="53"/>
                  </a:lnTo>
                  <a:lnTo>
                    <a:pt x="83" y="51"/>
                  </a:lnTo>
                  <a:lnTo>
                    <a:pt x="81" y="51"/>
                  </a:lnTo>
                  <a:lnTo>
                    <a:pt x="80" y="50"/>
                  </a:lnTo>
                  <a:lnTo>
                    <a:pt x="76" y="48"/>
                  </a:lnTo>
                  <a:lnTo>
                    <a:pt x="75" y="46"/>
                  </a:lnTo>
                  <a:lnTo>
                    <a:pt x="73" y="46"/>
                  </a:lnTo>
                  <a:lnTo>
                    <a:pt x="70" y="45"/>
                  </a:lnTo>
                  <a:lnTo>
                    <a:pt x="68" y="43"/>
                  </a:lnTo>
                  <a:lnTo>
                    <a:pt x="65" y="41"/>
                  </a:lnTo>
                  <a:lnTo>
                    <a:pt x="63" y="41"/>
                  </a:lnTo>
                  <a:lnTo>
                    <a:pt x="61" y="41"/>
                  </a:lnTo>
                  <a:lnTo>
                    <a:pt x="60" y="40"/>
                  </a:lnTo>
                  <a:lnTo>
                    <a:pt x="56" y="38"/>
                  </a:lnTo>
                  <a:lnTo>
                    <a:pt x="55" y="36"/>
                  </a:lnTo>
                  <a:lnTo>
                    <a:pt x="53" y="35"/>
                  </a:lnTo>
                  <a:lnTo>
                    <a:pt x="50" y="33"/>
                  </a:lnTo>
                  <a:lnTo>
                    <a:pt x="48" y="31"/>
                  </a:lnTo>
                  <a:lnTo>
                    <a:pt x="46" y="30"/>
                  </a:lnTo>
                  <a:lnTo>
                    <a:pt x="43" y="28"/>
                  </a:lnTo>
                  <a:lnTo>
                    <a:pt x="41" y="26"/>
                  </a:lnTo>
                  <a:lnTo>
                    <a:pt x="40" y="25"/>
                  </a:lnTo>
                  <a:lnTo>
                    <a:pt x="38" y="25"/>
                  </a:lnTo>
                  <a:lnTo>
                    <a:pt x="35" y="23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28" y="20"/>
                  </a:lnTo>
                  <a:lnTo>
                    <a:pt x="26" y="18"/>
                  </a:lnTo>
                  <a:lnTo>
                    <a:pt x="25" y="16"/>
                  </a:lnTo>
                  <a:lnTo>
                    <a:pt x="21" y="15"/>
                  </a:lnTo>
                  <a:lnTo>
                    <a:pt x="20" y="13"/>
                  </a:lnTo>
                  <a:lnTo>
                    <a:pt x="18" y="11"/>
                  </a:lnTo>
                  <a:lnTo>
                    <a:pt x="15" y="10"/>
                  </a:lnTo>
                  <a:lnTo>
                    <a:pt x="13" y="8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0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84" name="Freeform 180"/>
            <p:cNvSpPr>
              <a:spLocks/>
            </p:cNvSpPr>
            <p:nvPr/>
          </p:nvSpPr>
          <p:spPr bwMode="auto">
            <a:xfrm>
              <a:off x="3207" y="2411"/>
              <a:ext cx="130" cy="7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1"/>
                </a:cxn>
                <a:cxn ang="0">
                  <a:pos x="7" y="3"/>
                </a:cxn>
                <a:cxn ang="0">
                  <a:pos x="12" y="5"/>
                </a:cxn>
                <a:cxn ang="0">
                  <a:pos x="15" y="8"/>
                </a:cxn>
                <a:cxn ang="0">
                  <a:pos x="22" y="10"/>
                </a:cxn>
                <a:cxn ang="0">
                  <a:pos x="28" y="13"/>
                </a:cxn>
                <a:cxn ang="0">
                  <a:pos x="35" y="15"/>
                </a:cxn>
                <a:cxn ang="0">
                  <a:pos x="42" y="18"/>
                </a:cxn>
                <a:cxn ang="0">
                  <a:pos x="48" y="20"/>
                </a:cxn>
                <a:cxn ang="0">
                  <a:pos x="53" y="23"/>
                </a:cxn>
                <a:cxn ang="0">
                  <a:pos x="60" y="26"/>
                </a:cxn>
                <a:cxn ang="0">
                  <a:pos x="65" y="30"/>
                </a:cxn>
                <a:cxn ang="0">
                  <a:pos x="70" y="31"/>
                </a:cxn>
                <a:cxn ang="0">
                  <a:pos x="73" y="33"/>
                </a:cxn>
                <a:cxn ang="0">
                  <a:pos x="75" y="36"/>
                </a:cxn>
                <a:cxn ang="0">
                  <a:pos x="78" y="38"/>
                </a:cxn>
                <a:cxn ang="0">
                  <a:pos x="82" y="41"/>
                </a:cxn>
                <a:cxn ang="0">
                  <a:pos x="87" y="45"/>
                </a:cxn>
                <a:cxn ang="0">
                  <a:pos x="90" y="48"/>
                </a:cxn>
                <a:cxn ang="0">
                  <a:pos x="95" y="51"/>
                </a:cxn>
                <a:cxn ang="0">
                  <a:pos x="98" y="55"/>
                </a:cxn>
                <a:cxn ang="0">
                  <a:pos x="103" y="58"/>
                </a:cxn>
                <a:cxn ang="0">
                  <a:pos x="108" y="61"/>
                </a:cxn>
                <a:cxn ang="0">
                  <a:pos x="113" y="65"/>
                </a:cxn>
                <a:cxn ang="0">
                  <a:pos x="117" y="66"/>
                </a:cxn>
                <a:cxn ang="0">
                  <a:pos x="122" y="70"/>
                </a:cxn>
                <a:cxn ang="0">
                  <a:pos x="125" y="71"/>
                </a:cxn>
                <a:cxn ang="0">
                  <a:pos x="127" y="75"/>
                </a:cxn>
                <a:cxn ang="0">
                  <a:pos x="130" y="76"/>
                </a:cxn>
                <a:cxn ang="0">
                  <a:pos x="123" y="73"/>
                </a:cxn>
                <a:cxn ang="0">
                  <a:pos x="118" y="71"/>
                </a:cxn>
                <a:cxn ang="0">
                  <a:pos x="112" y="68"/>
                </a:cxn>
                <a:cxn ang="0">
                  <a:pos x="107" y="65"/>
                </a:cxn>
                <a:cxn ang="0">
                  <a:pos x="100" y="63"/>
                </a:cxn>
                <a:cxn ang="0">
                  <a:pos x="97" y="61"/>
                </a:cxn>
                <a:cxn ang="0">
                  <a:pos x="90" y="58"/>
                </a:cxn>
                <a:cxn ang="0">
                  <a:pos x="85" y="55"/>
                </a:cxn>
                <a:cxn ang="0">
                  <a:pos x="78" y="53"/>
                </a:cxn>
                <a:cxn ang="0">
                  <a:pos x="73" y="50"/>
                </a:cxn>
                <a:cxn ang="0">
                  <a:pos x="67" y="48"/>
                </a:cxn>
                <a:cxn ang="0">
                  <a:pos x="60" y="46"/>
                </a:cxn>
                <a:cxn ang="0">
                  <a:pos x="55" y="43"/>
                </a:cxn>
                <a:cxn ang="0">
                  <a:pos x="48" y="40"/>
                </a:cxn>
                <a:cxn ang="0">
                  <a:pos x="43" y="38"/>
                </a:cxn>
                <a:cxn ang="0">
                  <a:pos x="37" y="35"/>
                </a:cxn>
                <a:cxn ang="0">
                  <a:pos x="35" y="31"/>
                </a:cxn>
                <a:cxn ang="0">
                  <a:pos x="32" y="31"/>
                </a:cxn>
                <a:cxn ang="0">
                  <a:pos x="30" y="30"/>
                </a:cxn>
                <a:cxn ang="0">
                  <a:pos x="27" y="26"/>
                </a:cxn>
                <a:cxn ang="0">
                  <a:pos x="24" y="23"/>
                </a:cxn>
                <a:cxn ang="0">
                  <a:pos x="20" y="20"/>
                </a:cxn>
                <a:cxn ang="0">
                  <a:pos x="17" y="18"/>
                </a:cxn>
                <a:cxn ang="0">
                  <a:pos x="15" y="15"/>
                </a:cxn>
                <a:cxn ang="0">
                  <a:pos x="14" y="15"/>
                </a:cxn>
                <a:cxn ang="0">
                  <a:pos x="12" y="11"/>
                </a:cxn>
                <a:cxn ang="0">
                  <a:pos x="9" y="10"/>
                </a:cxn>
                <a:cxn ang="0">
                  <a:pos x="7" y="8"/>
                </a:cxn>
                <a:cxn ang="0">
                  <a:pos x="5" y="5"/>
                </a:cxn>
                <a:cxn ang="0">
                  <a:pos x="2" y="3"/>
                </a:cxn>
                <a:cxn ang="0">
                  <a:pos x="0" y="0"/>
                </a:cxn>
              </a:cxnLst>
              <a:rect l="0" t="0" r="r" b="b"/>
              <a:pathLst>
                <a:path w="130" h="76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5" y="3"/>
                  </a:lnTo>
                  <a:lnTo>
                    <a:pt x="7" y="3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9" y="10"/>
                  </a:lnTo>
                  <a:lnTo>
                    <a:pt x="22" y="10"/>
                  </a:lnTo>
                  <a:lnTo>
                    <a:pt x="25" y="11"/>
                  </a:lnTo>
                  <a:lnTo>
                    <a:pt x="28" y="13"/>
                  </a:lnTo>
                  <a:lnTo>
                    <a:pt x="32" y="15"/>
                  </a:lnTo>
                  <a:lnTo>
                    <a:pt x="35" y="15"/>
                  </a:lnTo>
                  <a:lnTo>
                    <a:pt x="38" y="16"/>
                  </a:lnTo>
                  <a:lnTo>
                    <a:pt x="42" y="18"/>
                  </a:lnTo>
                  <a:lnTo>
                    <a:pt x="45" y="18"/>
                  </a:lnTo>
                  <a:lnTo>
                    <a:pt x="48" y="20"/>
                  </a:lnTo>
                  <a:lnTo>
                    <a:pt x="52" y="21"/>
                  </a:lnTo>
                  <a:lnTo>
                    <a:pt x="53" y="23"/>
                  </a:lnTo>
                  <a:lnTo>
                    <a:pt x="57" y="25"/>
                  </a:lnTo>
                  <a:lnTo>
                    <a:pt x="60" y="26"/>
                  </a:lnTo>
                  <a:lnTo>
                    <a:pt x="62" y="28"/>
                  </a:lnTo>
                  <a:lnTo>
                    <a:pt x="65" y="30"/>
                  </a:lnTo>
                  <a:lnTo>
                    <a:pt x="67" y="31"/>
                  </a:lnTo>
                  <a:lnTo>
                    <a:pt x="70" y="31"/>
                  </a:lnTo>
                  <a:lnTo>
                    <a:pt x="72" y="31"/>
                  </a:lnTo>
                  <a:lnTo>
                    <a:pt x="73" y="33"/>
                  </a:lnTo>
                  <a:lnTo>
                    <a:pt x="73" y="35"/>
                  </a:lnTo>
                  <a:lnTo>
                    <a:pt x="75" y="36"/>
                  </a:lnTo>
                  <a:lnTo>
                    <a:pt x="77" y="36"/>
                  </a:lnTo>
                  <a:lnTo>
                    <a:pt x="78" y="38"/>
                  </a:lnTo>
                  <a:lnTo>
                    <a:pt x="80" y="40"/>
                  </a:lnTo>
                  <a:lnTo>
                    <a:pt x="82" y="41"/>
                  </a:lnTo>
                  <a:lnTo>
                    <a:pt x="83" y="43"/>
                  </a:lnTo>
                  <a:lnTo>
                    <a:pt x="87" y="45"/>
                  </a:lnTo>
                  <a:lnTo>
                    <a:pt x="88" y="46"/>
                  </a:lnTo>
                  <a:lnTo>
                    <a:pt x="90" y="48"/>
                  </a:lnTo>
                  <a:lnTo>
                    <a:pt x="93" y="48"/>
                  </a:lnTo>
                  <a:lnTo>
                    <a:pt x="95" y="51"/>
                  </a:lnTo>
                  <a:lnTo>
                    <a:pt x="97" y="53"/>
                  </a:lnTo>
                  <a:lnTo>
                    <a:pt x="98" y="55"/>
                  </a:lnTo>
                  <a:lnTo>
                    <a:pt x="102" y="56"/>
                  </a:lnTo>
                  <a:lnTo>
                    <a:pt x="103" y="58"/>
                  </a:lnTo>
                  <a:lnTo>
                    <a:pt x="107" y="60"/>
                  </a:lnTo>
                  <a:lnTo>
                    <a:pt x="108" y="61"/>
                  </a:lnTo>
                  <a:lnTo>
                    <a:pt x="110" y="63"/>
                  </a:lnTo>
                  <a:lnTo>
                    <a:pt x="113" y="65"/>
                  </a:lnTo>
                  <a:lnTo>
                    <a:pt x="115" y="65"/>
                  </a:lnTo>
                  <a:lnTo>
                    <a:pt x="117" y="66"/>
                  </a:lnTo>
                  <a:lnTo>
                    <a:pt x="120" y="68"/>
                  </a:lnTo>
                  <a:lnTo>
                    <a:pt x="122" y="70"/>
                  </a:lnTo>
                  <a:lnTo>
                    <a:pt x="123" y="71"/>
                  </a:lnTo>
                  <a:lnTo>
                    <a:pt x="125" y="71"/>
                  </a:lnTo>
                  <a:lnTo>
                    <a:pt x="125" y="73"/>
                  </a:lnTo>
                  <a:lnTo>
                    <a:pt x="127" y="75"/>
                  </a:lnTo>
                  <a:lnTo>
                    <a:pt x="128" y="75"/>
                  </a:lnTo>
                  <a:lnTo>
                    <a:pt x="130" y="76"/>
                  </a:lnTo>
                  <a:lnTo>
                    <a:pt x="127" y="75"/>
                  </a:lnTo>
                  <a:lnTo>
                    <a:pt x="123" y="73"/>
                  </a:lnTo>
                  <a:lnTo>
                    <a:pt x="122" y="71"/>
                  </a:lnTo>
                  <a:lnTo>
                    <a:pt x="118" y="71"/>
                  </a:lnTo>
                  <a:lnTo>
                    <a:pt x="115" y="70"/>
                  </a:lnTo>
                  <a:lnTo>
                    <a:pt x="112" y="68"/>
                  </a:lnTo>
                  <a:lnTo>
                    <a:pt x="110" y="66"/>
                  </a:lnTo>
                  <a:lnTo>
                    <a:pt x="107" y="65"/>
                  </a:lnTo>
                  <a:lnTo>
                    <a:pt x="103" y="65"/>
                  </a:lnTo>
                  <a:lnTo>
                    <a:pt x="100" y="63"/>
                  </a:lnTo>
                  <a:lnTo>
                    <a:pt x="98" y="63"/>
                  </a:lnTo>
                  <a:lnTo>
                    <a:pt x="97" y="61"/>
                  </a:lnTo>
                  <a:lnTo>
                    <a:pt x="93" y="60"/>
                  </a:lnTo>
                  <a:lnTo>
                    <a:pt x="90" y="58"/>
                  </a:lnTo>
                  <a:lnTo>
                    <a:pt x="87" y="56"/>
                  </a:lnTo>
                  <a:lnTo>
                    <a:pt x="85" y="55"/>
                  </a:lnTo>
                  <a:lnTo>
                    <a:pt x="82" y="55"/>
                  </a:lnTo>
                  <a:lnTo>
                    <a:pt x="78" y="53"/>
                  </a:lnTo>
                  <a:lnTo>
                    <a:pt x="75" y="51"/>
                  </a:lnTo>
                  <a:lnTo>
                    <a:pt x="73" y="50"/>
                  </a:lnTo>
                  <a:lnTo>
                    <a:pt x="70" y="48"/>
                  </a:lnTo>
                  <a:lnTo>
                    <a:pt x="67" y="48"/>
                  </a:lnTo>
                  <a:lnTo>
                    <a:pt x="63" y="46"/>
                  </a:lnTo>
                  <a:lnTo>
                    <a:pt x="60" y="46"/>
                  </a:lnTo>
                  <a:lnTo>
                    <a:pt x="58" y="45"/>
                  </a:lnTo>
                  <a:lnTo>
                    <a:pt x="55" y="43"/>
                  </a:lnTo>
                  <a:lnTo>
                    <a:pt x="52" y="41"/>
                  </a:lnTo>
                  <a:lnTo>
                    <a:pt x="48" y="40"/>
                  </a:lnTo>
                  <a:lnTo>
                    <a:pt x="47" y="38"/>
                  </a:lnTo>
                  <a:lnTo>
                    <a:pt x="43" y="38"/>
                  </a:lnTo>
                  <a:lnTo>
                    <a:pt x="40" y="36"/>
                  </a:lnTo>
                  <a:lnTo>
                    <a:pt x="37" y="35"/>
                  </a:lnTo>
                  <a:lnTo>
                    <a:pt x="37" y="33"/>
                  </a:lnTo>
                  <a:lnTo>
                    <a:pt x="35" y="31"/>
                  </a:lnTo>
                  <a:lnTo>
                    <a:pt x="33" y="31"/>
                  </a:lnTo>
                  <a:lnTo>
                    <a:pt x="32" y="31"/>
                  </a:lnTo>
                  <a:lnTo>
                    <a:pt x="32" y="30"/>
                  </a:lnTo>
                  <a:lnTo>
                    <a:pt x="30" y="30"/>
                  </a:lnTo>
                  <a:lnTo>
                    <a:pt x="28" y="28"/>
                  </a:lnTo>
                  <a:lnTo>
                    <a:pt x="27" y="26"/>
                  </a:lnTo>
                  <a:lnTo>
                    <a:pt x="25" y="25"/>
                  </a:lnTo>
                  <a:lnTo>
                    <a:pt x="24" y="23"/>
                  </a:lnTo>
                  <a:lnTo>
                    <a:pt x="22" y="21"/>
                  </a:lnTo>
                  <a:lnTo>
                    <a:pt x="20" y="20"/>
                  </a:lnTo>
                  <a:lnTo>
                    <a:pt x="19" y="18"/>
                  </a:lnTo>
                  <a:lnTo>
                    <a:pt x="17" y="18"/>
                  </a:lnTo>
                  <a:lnTo>
                    <a:pt x="17" y="16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4" y="15"/>
                  </a:lnTo>
                  <a:lnTo>
                    <a:pt x="14" y="13"/>
                  </a:lnTo>
                  <a:lnTo>
                    <a:pt x="12" y="11"/>
                  </a:lnTo>
                  <a:lnTo>
                    <a:pt x="10" y="11"/>
                  </a:lnTo>
                  <a:lnTo>
                    <a:pt x="9" y="10"/>
                  </a:lnTo>
                  <a:lnTo>
                    <a:pt x="9" y="8"/>
                  </a:lnTo>
                  <a:lnTo>
                    <a:pt x="7" y="8"/>
                  </a:lnTo>
                  <a:lnTo>
                    <a:pt x="5" y="6"/>
                  </a:lnTo>
                  <a:lnTo>
                    <a:pt x="5" y="5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0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85" name="Freeform 181"/>
            <p:cNvSpPr>
              <a:spLocks/>
            </p:cNvSpPr>
            <p:nvPr/>
          </p:nvSpPr>
          <p:spPr bwMode="auto">
            <a:xfrm>
              <a:off x="3074" y="2441"/>
              <a:ext cx="230" cy="212"/>
            </a:xfrm>
            <a:custGeom>
              <a:avLst/>
              <a:gdLst/>
              <a:ahLst/>
              <a:cxnLst>
                <a:cxn ang="0">
                  <a:pos x="128" y="11"/>
                </a:cxn>
                <a:cxn ang="0">
                  <a:pos x="165" y="31"/>
                </a:cxn>
                <a:cxn ang="0">
                  <a:pos x="193" y="60"/>
                </a:cxn>
                <a:cxn ang="0">
                  <a:pos x="210" y="80"/>
                </a:cxn>
                <a:cxn ang="0">
                  <a:pos x="163" y="61"/>
                </a:cxn>
                <a:cxn ang="0">
                  <a:pos x="117" y="45"/>
                </a:cxn>
                <a:cxn ang="0">
                  <a:pos x="163" y="76"/>
                </a:cxn>
                <a:cxn ang="0">
                  <a:pos x="220" y="105"/>
                </a:cxn>
                <a:cxn ang="0">
                  <a:pos x="191" y="102"/>
                </a:cxn>
                <a:cxn ang="0">
                  <a:pos x="143" y="92"/>
                </a:cxn>
                <a:cxn ang="0">
                  <a:pos x="152" y="102"/>
                </a:cxn>
                <a:cxn ang="0">
                  <a:pos x="191" y="120"/>
                </a:cxn>
                <a:cxn ang="0">
                  <a:pos x="185" y="123"/>
                </a:cxn>
                <a:cxn ang="0">
                  <a:pos x="140" y="110"/>
                </a:cxn>
                <a:cxn ang="0">
                  <a:pos x="127" y="112"/>
                </a:cxn>
                <a:cxn ang="0">
                  <a:pos x="160" y="133"/>
                </a:cxn>
                <a:cxn ang="0">
                  <a:pos x="176" y="145"/>
                </a:cxn>
                <a:cxn ang="0">
                  <a:pos x="140" y="133"/>
                </a:cxn>
                <a:cxn ang="0">
                  <a:pos x="112" y="125"/>
                </a:cxn>
                <a:cxn ang="0">
                  <a:pos x="143" y="147"/>
                </a:cxn>
                <a:cxn ang="0">
                  <a:pos x="171" y="168"/>
                </a:cxn>
                <a:cxn ang="0">
                  <a:pos x="132" y="152"/>
                </a:cxn>
                <a:cxn ang="0">
                  <a:pos x="88" y="135"/>
                </a:cxn>
                <a:cxn ang="0">
                  <a:pos x="113" y="153"/>
                </a:cxn>
                <a:cxn ang="0">
                  <a:pos x="148" y="180"/>
                </a:cxn>
                <a:cxn ang="0">
                  <a:pos x="132" y="175"/>
                </a:cxn>
                <a:cxn ang="0">
                  <a:pos x="93" y="162"/>
                </a:cxn>
                <a:cxn ang="0">
                  <a:pos x="98" y="172"/>
                </a:cxn>
                <a:cxn ang="0">
                  <a:pos x="130" y="198"/>
                </a:cxn>
                <a:cxn ang="0">
                  <a:pos x="115" y="195"/>
                </a:cxn>
                <a:cxn ang="0">
                  <a:pos x="47" y="158"/>
                </a:cxn>
                <a:cxn ang="0">
                  <a:pos x="10" y="137"/>
                </a:cxn>
                <a:cxn ang="0">
                  <a:pos x="42" y="147"/>
                </a:cxn>
                <a:cxn ang="0">
                  <a:pos x="60" y="152"/>
                </a:cxn>
                <a:cxn ang="0">
                  <a:pos x="33" y="130"/>
                </a:cxn>
                <a:cxn ang="0">
                  <a:pos x="12" y="112"/>
                </a:cxn>
                <a:cxn ang="0">
                  <a:pos x="52" y="132"/>
                </a:cxn>
                <a:cxn ang="0">
                  <a:pos x="90" y="152"/>
                </a:cxn>
                <a:cxn ang="0">
                  <a:pos x="60" y="125"/>
                </a:cxn>
                <a:cxn ang="0">
                  <a:pos x="24" y="95"/>
                </a:cxn>
                <a:cxn ang="0">
                  <a:pos x="45" y="102"/>
                </a:cxn>
                <a:cxn ang="0">
                  <a:pos x="80" y="118"/>
                </a:cxn>
                <a:cxn ang="0">
                  <a:pos x="80" y="115"/>
                </a:cxn>
                <a:cxn ang="0">
                  <a:pos x="62" y="100"/>
                </a:cxn>
                <a:cxn ang="0">
                  <a:pos x="85" y="107"/>
                </a:cxn>
                <a:cxn ang="0">
                  <a:pos x="113" y="117"/>
                </a:cxn>
                <a:cxn ang="0">
                  <a:pos x="93" y="102"/>
                </a:cxn>
                <a:cxn ang="0">
                  <a:pos x="63" y="81"/>
                </a:cxn>
                <a:cxn ang="0">
                  <a:pos x="73" y="81"/>
                </a:cxn>
                <a:cxn ang="0">
                  <a:pos x="110" y="93"/>
                </a:cxn>
                <a:cxn ang="0">
                  <a:pos x="112" y="86"/>
                </a:cxn>
                <a:cxn ang="0">
                  <a:pos x="85" y="68"/>
                </a:cxn>
                <a:cxn ang="0">
                  <a:pos x="87" y="63"/>
                </a:cxn>
                <a:cxn ang="0">
                  <a:pos x="125" y="75"/>
                </a:cxn>
                <a:cxn ang="0">
                  <a:pos x="143" y="78"/>
                </a:cxn>
                <a:cxn ang="0">
                  <a:pos x="103" y="51"/>
                </a:cxn>
                <a:cxn ang="0">
                  <a:pos x="73" y="28"/>
                </a:cxn>
                <a:cxn ang="0">
                  <a:pos x="105" y="33"/>
                </a:cxn>
                <a:cxn ang="0">
                  <a:pos x="137" y="35"/>
                </a:cxn>
                <a:cxn ang="0">
                  <a:pos x="117" y="18"/>
                </a:cxn>
                <a:cxn ang="0">
                  <a:pos x="93" y="0"/>
                </a:cxn>
              </a:cxnLst>
              <a:rect l="0" t="0" r="r" b="b"/>
              <a:pathLst>
                <a:path w="230" h="212">
                  <a:moveTo>
                    <a:pt x="93" y="0"/>
                  </a:moveTo>
                  <a:lnTo>
                    <a:pt x="95" y="1"/>
                  </a:lnTo>
                  <a:lnTo>
                    <a:pt x="97" y="1"/>
                  </a:lnTo>
                  <a:lnTo>
                    <a:pt x="98" y="1"/>
                  </a:lnTo>
                  <a:lnTo>
                    <a:pt x="100" y="1"/>
                  </a:lnTo>
                  <a:lnTo>
                    <a:pt x="103" y="1"/>
                  </a:lnTo>
                  <a:lnTo>
                    <a:pt x="105" y="3"/>
                  </a:lnTo>
                  <a:lnTo>
                    <a:pt x="107" y="3"/>
                  </a:lnTo>
                  <a:lnTo>
                    <a:pt x="110" y="5"/>
                  </a:lnTo>
                  <a:lnTo>
                    <a:pt x="113" y="6"/>
                  </a:lnTo>
                  <a:lnTo>
                    <a:pt x="115" y="6"/>
                  </a:lnTo>
                  <a:lnTo>
                    <a:pt x="118" y="8"/>
                  </a:lnTo>
                  <a:lnTo>
                    <a:pt x="122" y="10"/>
                  </a:lnTo>
                  <a:lnTo>
                    <a:pt x="125" y="11"/>
                  </a:lnTo>
                  <a:lnTo>
                    <a:pt x="128" y="11"/>
                  </a:lnTo>
                  <a:lnTo>
                    <a:pt x="132" y="13"/>
                  </a:lnTo>
                  <a:lnTo>
                    <a:pt x="133" y="15"/>
                  </a:lnTo>
                  <a:lnTo>
                    <a:pt x="137" y="16"/>
                  </a:lnTo>
                  <a:lnTo>
                    <a:pt x="140" y="18"/>
                  </a:lnTo>
                  <a:lnTo>
                    <a:pt x="143" y="18"/>
                  </a:lnTo>
                  <a:lnTo>
                    <a:pt x="147" y="18"/>
                  </a:lnTo>
                  <a:lnTo>
                    <a:pt x="148" y="20"/>
                  </a:lnTo>
                  <a:lnTo>
                    <a:pt x="150" y="21"/>
                  </a:lnTo>
                  <a:lnTo>
                    <a:pt x="153" y="23"/>
                  </a:lnTo>
                  <a:lnTo>
                    <a:pt x="155" y="25"/>
                  </a:lnTo>
                  <a:lnTo>
                    <a:pt x="157" y="25"/>
                  </a:lnTo>
                  <a:lnTo>
                    <a:pt x="160" y="26"/>
                  </a:lnTo>
                  <a:lnTo>
                    <a:pt x="161" y="28"/>
                  </a:lnTo>
                  <a:lnTo>
                    <a:pt x="163" y="30"/>
                  </a:lnTo>
                  <a:lnTo>
                    <a:pt x="165" y="31"/>
                  </a:lnTo>
                  <a:lnTo>
                    <a:pt x="166" y="33"/>
                  </a:lnTo>
                  <a:lnTo>
                    <a:pt x="168" y="35"/>
                  </a:lnTo>
                  <a:lnTo>
                    <a:pt x="170" y="35"/>
                  </a:lnTo>
                  <a:lnTo>
                    <a:pt x="171" y="36"/>
                  </a:lnTo>
                  <a:lnTo>
                    <a:pt x="173" y="38"/>
                  </a:lnTo>
                  <a:lnTo>
                    <a:pt x="175" y="40"/>
                  </a:lnTo>
                  <a:lnTo>
                    <a:pt x="176" y="43"/>
                  </a:lnTo>
                  <a:lnTo>
                    <a:pt x="178" y="45"/>
                  </a:lnTo>
                  <a:lnTo>
                    <a:pt x="181" y="46"/>
                  </a:lnTo>
                  <a:lnTo>
                    <a:pt x="183" y="50"/>
                  </a:lnTo>
                  <a:lnTo>
                    <a:pt x="185" y="51"/>
                  </a:lnTo>
                  <a:lnTo>
                    <a:pt x="186" y="53"/>
                  </a:lnTo>
                  <a:lnTo>
                    <a:pt x="188" y="55"/>
                  </a:lnTo>
                  <a:lnTo>
                    <a:pt x="191" y="56"/>
                  </a:lnTo>
                  <a:lnTo>
                    <a:pt x="193" y="60"/>
                  </a:lnTo>
                  <a:lnTo>
                    <a:pt x="195" y="61"/>
                  </a:lnTo>
                  <a:lnTo>
                    <a:pt x="196" y="65"/>
                  </a:lnTo>
                  <a:lnTo>
                    <a:pt x="198" y="66"/>
                  </a:lnTo>
                  <a:lnTo>
                    <a:pt x="200" y="68"/>
                  </a:lnTo>
                  <a:lnTo>
                    <a:pt x="203" y="68"/>
                  </a:lnTo>
                  <a:lnTo>
                    <a:pt x="203" y="70"/>
                  </a:lnTo>
                  <a:lnTo>
                    <a:pt x="205" y="73"/>
                  </a:lnTo>
                  <a:lnTo>
                    <a:pt x="206" y="75"/>
                  </a:lnTo>
                  <a:lnTo>
                    <a:pt x="208" y="75"/>
                  </a:lnTo>
                  <a:lnTo>
                    <a:pt x="210" y="76"/>
                  </a:lnTo>
                  <a:lnTo>
                    <a:pt x="210" y="78"/>
                  </a:lnTo>
                  <a:lnTo>
                    <a:pt x="211" y="80"/>
                  </a:lnTo>
                  <a:lnTo>
                    <a:pt x="213" y="80"/>
                  </a:lnTo>
                  <a:lnTo>
                    <a:pt x="213" y="81"/>
                  </a:lnTo>
                  <a:lnTo>
                    <a:pt x="210" y="80"/>
                  </a:lnTo>
                  <a:lnTo>
                    <a:pt x="206" y="78"/>
                  </a:lnTo>
                  <a:lnTo>
                    <a:pt x="203" y="76"/>
                  </a:lnTo>
                  <a:lnTo>
                    <a:pt x="200" y="76"/>
                  </a:lnTo>
                  <a:lnTo>
                    <a:pt x="196" y="75"/>
                  </a:lnTo>
                  <a:lnTo>
                    <a:pt x="193" y="73"/>
                  </a:lnTo>
                  <a:lnTo>
                    <a:pt x="191" y="71"/>
                  </a:lnTo>
                  <a:lnTo>
                    <a:pt x="188" y="70"/>
                  </a:lnTo>
                  <a:lnTo>
                    <a:pt x="185" y="70"/>
                  </a:lnTo>
                  <a:lnTo>
                    <a:pt x="181" y="68"/>
                  </a:lnTo>
                  <a:lnTo>
                    <a:pt x="178" y="68"/>
                  </a:lnTo>
                  <a:lnTo>
                    <a:pt x="175" y="66"/>
                  </a:lnTo>
                  <a:lnTo>
                    <a:pt x="171" y="66"/>
                  </a:lnTo>
                  <a:lnTo>
                    <a:pt x="168" y="65"/>
                  </a:lnTo>
                  <a:lnTo>
                    <a:pt x="165" y="63"/>
                  </a:lnTo>
                  <a:lnTo>
                    <a:pt x="163" y="61"/>
                  </a:lnTo>
                  <a:lnTo>
                    <a:pt x="160" y="60"/>
                  </a:lnTo>
                  <a:lnTo>
                    <a:pt x="157" y="60"/>
                  </a:lnTo>
                  <a:lnTo>
                    <a:pt x="153" y="58"/>
                  </a:lnTo>
                  <a:lnTo>
                    <a:pt x="150" y="56"/>
                  </a:lnTo>
                  <a:lnTo>
                    <a:pt x="148" y="55"/>
                  </a:lnTo>
                  <a:lnTo>
                    <a:pt x="145" y="55"/>
                  </a:lnTo>
                  <a:lnTo>
                    <a:pt x="142" y="53"/>
                  </a:lnTo>
                  <a:lnTo>
                    <a:pt x="138" y="51"/>
                  </a:lnTo>
                  <a:lnTo>
                    <a:pt x="137" y="51"/>
                  </a:lnTo>
                  <a:lnTo>
                    <a:pt x="133" y="50"/>
                  </a:lnTo>
                  <a:lnTo>
                    <a:pt x="130" y="50"/>
                  </a:lnTo>
                  <a:lnTo>
                    <a:pt x="127" y="48"/>
                  </a:lnTo>
                  <a:lnTo>
                    <a:pt x="123" y="46"/>
                  </a:lnTo>
                  <a:lnTo>
                    <a:pt x="120" y="45"/>
                  </a:lnTo>
                  <a:lnTo>
                    <a:pt x="117" y="45"/>
                  </a:lnTo>
                  <a:lnTo>
                    <a:pt x="113" y="43"/>
                  </a:lnTo>
                  <a:lnTo>
                    <a:pt x="117" y="46"/>
                  </a:lnTo>
                  <a:lnTo>
                    <a:pt x="120" y="48"/>
                  </a:lnTo>
                  <a:lnTo>
                    <a:pt x="125" y="51"/>
                  </a:lnTo>
                  <a:lnTo>
                    <a:pt x="128" y="53"/>
                  </a:lnTo>
                  <a:lnTo>
                    <a:pt x="132" y="55"/>
                  </a:lnTo>
                  <a:lnTo>
                    <a:pt x="135" y="58"/>
                  </a:lnTo>
                  <a:lnTo>
                    <a:pt x="138" y="61"/>
                  </a:lnTo>
                  <a:lnTo>
                    <a:pt x="142" y="63"/>
                  </a:lnTo>
                  <a:lnTo>
                    <a:pt x="147" y="66"/>
                  </a:lnTo>
                  <a:lnTo>
                    <a:pt x="148" y="68"/>
                  </a:lnTo>
                  <a:lnTo>
                    <a:pt x="152" y="68"/>
                  </a:lnTo>
                  <a:lnTo>
                    <a:pt x="155" y="71"/>
                  </a:lnTo>
                  <a:lnTo>
                    <a:pt x="158" y="73"/>
                  </a:lnTo>
                  <a:lnTo>
                    <a:pt x="163" y="76"/>
                  </a:lnTo>
                  <a:lnTo>
                    <a:pt x="166" y="78"/>
                  </a:lnTo>
                  <a:lnTo>
                    <a:pt x="170" y="80"/>
                  </a:lnTo>
                  <a:lnTo>
                    <a:pt x="173" y="83"/>
                  </a:lnTo>
                  <a:lnTo>
                    <a:pt x="176" y="85"/>
                  </a:lnTo>
                  <a:lnTo>
                    <a:pt x="181" y="85"/>
                  </a:lnTo>
                  <a:lnTo>
                    <a:pt x="185" y="88"/>
                  </a:lnTo>
                  <a:lnTo>
                    <a:pt x="188" y="90"/>
                  </a:lnTo>
                  <a:lnTo>
                    <a:pt x="193" y="92"/>
                  </a:lnTo>
                  <a:lnTo>
                    <a:pt x="196" y="93"/>
                  </a:lnTo>
                  <a:lnTo>
                    <a:pt x="200" y="97"/>
                  </a:lnTo>
                  <a:lnTo>
                    <a:pt x="203" y="98"/>
                  </a:lnTo>
                  <a:lnTo>
                    <a:pt x="208" y="100"/>
                  </a:lnTo>
                  <a:lnTo>
                    <a:pt x="211" y="102"/>
                  </a:lnTo>
                  <a:lnTo>
                    <a:pt x="215" y="103"/>
                  </a:lnTo>
                  <a:lnTo>
                    <a:pt x="220" y="105"/>
                  </a:lnTo>
                  <a:lnTo>
                    <a:pt x="223" y="107"/>
                  </a:lnTo>
                  <a:lnTo>
                    <a:pt x="226" y="110"/>
                  </a:lnTo>
                  <a:lnTo>
                    <a:pt x="230" y="112"/>
                  </a:lnTo>
                  <a:lnTo>
                    <a:pt x="228" y="112"/>
                  </a:lnTo>
                  <a:lnTo>
                    <a:pt x="225" y="110"/>
                  </a:lnTo>
                  <a:lnTo>
                    <a:pt x="221" y="110"/>
                  </a:lnTo>
                  <a:lnTo>
                    <a:pt x="218" y="108"/>
                  </a:lnTo>
                  <a:lnTo>
                    <a:pt x="215" y="108"/>
                  </a:lnTo>
                  <a:lnTo>
                    <a:pt x="211" y="107"/>
                  </a:lnTo>
                  <a:lnTo>
                    <a:pt x="208" y="107"/>
                  </a:lnTo>
                  <a:lnTo>
                    <a:pt x="205" y="105"/>
                  </a:lnTo>
                  <a:lnTo>
                    <a:pt x="201" y="105"/>
                  </a:lnTo>
                  <a:lnTo>
                    <a:pt x="198" y="103"/>
                  </a:lnTo>
                  <a:lnTo>
                    <a:pt x="195" y="103"/>
                  </a:lnTo>
                  <a:lnTo>
                    <a:pt x="191" y="102"/>
                  </a:lnTo>
                  <a:lnTo>
                    <a:pt x="188" y="102"/>
                  </a:lnTo>
                  <a:lnTo>
                    <a:pt x="185" y="102"/>
                  </a:lnTo>
                  <a:lnTo>
                    <a:pt x="181" y="102"/>
                  </a:lnTo>
                  <a:lnTo>
                    <a:pt x="178" y="100"/>
                  </a:lnTo>
                  <a:lnTo>
                    <a:pt x="175" y="100"/>
                  </a:lnTo>
                  <a:lnTo>
                    <a:pt x="171" y="98"/>
                  </a:lnTo>
                  <a:lnTo>
                    <a:pt x="168" y="98"/>
                  </a:lnTo>
                  <a:lnTo>
                    <a:pt x="165" y="98"/>
                  </a:lnTo>
                  <a:lnTo>
                    <a:pt x="161" y="97"/>
                  </a:lnTo>
                  <a:lnTo>
                    <a:pt x="158" y="97"/>
                  </a:lnTo>
                  <a:lnTo>
                    <a:pt x="155" y="95"/>
                  </a:lnTo>
                  <a:lnTo>
                    <a:pt x="152" y="95"/>
                  </a:lnTo>
                  <a:lnTo>
                    <a:pt x="148" y="93"/>
                  </a:lnTo>
                  <a:lnTo>
                    <a:pt x="147" y="93"/>
                  </a:lnTo>
                  <a:lnTo>
                    <a:pt x="143" y="92"/>
                  </a:lnTo>
                  <a:lnTo>
                    <a:pt x="140" y="92"/>
                  </a:lnTo>
                  <a:lnTo>
                    <a:pt x="137" y="90"/>
                  </a:lnTo>
                  <a:lnTo>
                    <a:pt x="133" y="90"/>
                  </a:lnTo>
                  <a:lnTo>
                    <a:pt x="130" y="88"/>
                  </a:lnTo>
                  <a:lnTo>
                    <a:pt x="127" y="88"/>
                  </a:lnTo>
                  <a:lnTo>
                    <a:pt x="130" y="90"/>
                  </a:lnTo>
                  <a:lnTo>
                    <a:pt x="132" y="92"/>
                  </a:lnTo>
                  <a:lnTo>
                    <a:pt x="135" y="92"/>
                  </a:lnTo>
                  <a:lnTo>
                    <a:pt x="138" y="93"/>
                  </a:lnTo>
                  <a:lnTo>
                    <a:pt x="140" y="95"/>
                  </a:lnTo>
                  <a:lnTo>
                    <a:pt x="143" y="97"/>
                  </a:lnTo>
                  <a:lnTo>
                    <a:pt x="145" y="98"/>
                  </a:lnTo>
                  <a:lnTo>
                    <a:pt x="148" y="100"/>
                  </a:lnTo>
                  <a:lnTo>
                    <a:pt x="150" y="102"/>
                  </a:lnTo>
                  <a:lnTo>
                    <a:pt x="152" y="102"/>
                  </a:lnTo>
                  <a:lnTo>
                    <a:pt x="155" y="102"/>
                  </a:lnTo>
                  <a:lnTo>
                    <a:pt x="157" y="103"/>
                  </a:lnTo>
                  <a:lnTo>
                    <a:pt x="160" y="105"/>
                  </a:lnTo>
                  <a:lnTo>
                    <a:pt x="163" y="107"/>
                  </a:lnTo>
                  <a:lnTo>
                    <a:pt x="165" y="108"/>
                  </a:lnTo>
                  <a:lnTo>
                    <a:pt x="168" y="110"/>
                  </a:lnTo>
                  <a:lnTo>
                    <a:pt x="170" y="110"/>
                  </a:lnTo>
                  <a:lnTo>
                    <a:pt x="173" y="112"/>
                  </a:lnTo>
                  <a:lnTo>
                    <a:pt x="175" y="113"/>
                  </a:lnTo>
                  <a:lnTo>
                    <a:pt x="178" y="115"/>
                  </a:lnTo>
                  <a:lnTo>
                    <a:pt x="181" y="117"/>
                  </a:lnTo>
                  <a:lnTo>
                    <a:pt x="183" y="118"/>
                  </a:lnTo>
                  <a:lnTo>
                    <a:pt x="186" y="118"/>
                  </a:lnTo>
                  <a:lnTo>
                    <a:pt x="188" y="120"/>
                  </a:lnTo>
                  <a:lnTo>
                    <a:pt x="191" y="120"/>
                  </a:lnTo>
                  <a:lnTo>
                    <a:pt x="195" y="122"/>
                  </a:lnTo>
                  <a:lnTo>
                    <a:pt x="196" y="123"/>
                  </a:lnTo>
                  <a:lnTo>
                    <a:pt x="200" y="125"/>
                  </a:lnTo>
                  <a:lnTo>
                    <a:pt x="201" y="127"/>
                  </a:lnTo>
                  <a:lnTo>
                    <a:pt x="205" y="128"/>
                  </a:lnTo>
                  <a:lnTo>
                    <a:pt x="206" y="130"/>
                  </a:lnTo>
                  <a:lnTo>
                    <a:pt x="210" y="132"/>
                  </a:lnTo>
                  <a:lnTo>
                    <a:pt x="206" y="130"/>
                  </a:lnTo>
                  <a:lnTo>
                    <a:pt x="203" y="130"/>
                  </a:lnTo>
                  <a:lnTo>
                    <a:pt x="200" y="128"/>
                  </a:lnTo>
                  <a:lnTo>
                    <a:pt x="198" y="127"/>
                  </a:lnTo>
                  <a:lnTo>
                    <a:pt x="195" y="127"/>
                  </a:lnTo>
                  <a:lnTo>
                    <a:pt x="191" y="125"/>
                  </a:lnTo>
                  <a:lnTo>
                    <a:pt x="188" y="125"/>
                  </a:lnTo>
                  <a:lnTo>
                    <a:pt x="185" y="123"/>
                  </a:lnTo>
                  <a:lnTo>
                    <a:pt x="181" y="122"/>
                  </a:lnTo>
                  <a:lnTo>
                    <a:pt x="178" y="122"/>
                  </a:lnTo>
                  <a:lnTo>
                    <a:pt x="175" y="120"/>
                  </a:lnTo>
                  <a:lnTo>
                    <a:pt x="173" y="120"/>
                  </a:lnTo>
                  <a:lnTo>
                    <a:pt x="170" y="118"/>
                  </a:lnTo>
                  <a:lnTo>
                    <a:pt x="166" y="118"/>
                  </a:lnTo>
                  <a:lnTo>
                    <a:pt x="163" y="118"/>
                  </a:lnTo>
                  <a:lnTo>
                    <a:pt x="160" y="117"/>
                  </a:lnTo>
                  <a:lnTo>
                    <a:pt x="157" y="117"/>
                  </a:lnTo>
                  <a:lnTo>
                    <a:pt x="153" y="115"/>
                  </a:lnTo>
                  <a:lnTo>
                    <a:pt x="150" y="115"/>
                  </a:lnTo>
                  <a:lnTo>
                    <a:pt x="148" y="113"/>
                  </a:lnTo>
                  <a:lnTo>
                    <a:pt x="147" y="113"/>
                  </a:lnTo>
                  <a:lnTo>
                    <a:pt x="143" y="112"/>
                  </a:lnTo>
                  <a:lnTo>
                    <a:pt x="140" y="110"/>
                  </a:lnTo>
                  <a:lnTo>
                    <a:pt x="137" y="110"/>
                  </a:lnTo>
                  <a:lnTo>
                    <a:pt x="133" y="108"/>
                  </a:lnTo>
                  <a:lnTo>
                    <a:pt x="130" y="108"/>
                  </a:lnTo>
                  <a:lnTo>
                    <a:pt x="127" y="107"/>
                  </a:lnTo>
                  <a:lnTo>
                    <a:pt x="125" y="107"/>
                  </a:lnTo>
                  <a:lnTo>
                    <a:pt x="122" y="105"/>
                  </a:lnTo>
                  <a:lnTo>
                    <a:pt x="118" y="105"/>
                  </a:lnTo>
                  <a:lnTo>
                    <a:pt x="115" y="103"/>
                  </a:lnTo>
                  <a:lnTo>
                    <a:pt x="112" y="102"/>
                  </a:lnTo>
                  <a:lnTo>
                    <a:pt x="113" y="103"/>
                  </a:lnTo>
                  <a:lnTo>
                    <a:pt x="117" y="105"/>
                  </a:lnTo>
                  <a:lnTo>
                    <a:pt x="118" y="107"/>
                  </a:lnTo>
                  <a:lnTo>
                    <a:pt x="122" y="108"/>
                  </a:lnTo>
                  <a:lnTo>
                    <a:pt x="123" y="110"/>
                  </a:lnTo>
                  <a:lnTo>
                    <a:pt x="127" y="112"/>
                  </a:lnTo>
                  <a:lnTo>
                    <a:pt x="128" y="113"/>
                  </a:lnTo>
                  <a:lnTo>
                    <a:pt x="132" y="115"/>
                  </a:lnTo>
                  <a:lnTo>
                    <a:pt x="133" y="117"/>
                  </a:lnTo>
                  <a:lnTo>
                    <a:pt x="135" y="118"/>
                  </a:lnTo>
                  <a:lnTo>
                    <a:pt x="138" y="118"/>
                  </a:lnTo>
                  <a:lnTo>
                    <a:pt x="140" y="120"/>
                  </a:lnTo>
                  <a:lnTo>
                    <a:pt x="143" y="122"/>
                  </a:lnTo>
                  <a:lnTo>
                    <a:pt x="145" y="123"/>
                  </a:lnTo>
                  <a:lnTo>
                    <a:pt x="148" y="123"/>
                  </a:lnTo>
                  <a:lnTo>
                    <a:pt x="148" y="125"/>
                  </a:lnTo>
                  <a:lnTo>
                    <a:pt x="152" y="127"/>
                  </a:lnTo>
                  <a:lnTo>
                    <a:pt x="153" y="128"/>
                  </a:lnTo>
                  <a:lnTo>
                    <a:pt x="155" y="130"/>
                  </a:lnTo>
                  <a:lnTo>
                    <a:pt x="158" y="132"/>
                  </a:lnTo>
                  <a:lnTo>
                    <a:pt x="160" y="133"/>
                  </a:lnTo>
                  <a:lnTo>
                    <a:pt x="163" y="135"/>
                  </a:lnTo>
                  <a:lnTo>
                    <a:pt x="165" y="135"/>
                  </a:lnTo>
                  <a:lnTo>
                    <a:pt x="168" y="137"/>
                  </a:lnTo>
                  <a:lnTo>
                    <a:pt x="170" y="138"/>
                  </a:lnTo>
                  <a:lnTo>
                    <a:pt x="173" y="140"/>
                  </a:lnTo>
                  <a:lnTo>
                    <a:pt x="175" y="142"/>
                  </a:lnTo>
                  <a:lnTo>
                    <a:pt x="178" y="143"/>
                  </a:lnTo>
                  <a:lnTo>
                    <a:pt x="180" y="145"/>
                  </a:lnTo>
                  <a:lnTo>
                    <a:pt x="183" y="147"/>
                  </a:lnTo>
                  <a:lnTo>
                    <a:pt x="185" y="148"/>
                  </a:lnTo>
                  <a:lnTo>
                    <a:pt x="186" y="150"/>
                  </a:lnTo>
                  <a:lnTo>
                    <a:pt x="185" y="148"/>
                  </a:lnTo>
                  <a:lnTo>
                    <a:pt x="181" y="148"/>
                  </a:lnTo>
                  <a:lnTo>
                    <a:pt x="180" y="147"/>
                  </a:lnTo>
                  <a:lnTo>
                    <a:pt x="176" y="145"/>
                  </a:lnTo>
                  <a:lnTo>
                    <a:pt x="175" y="145"/>
                  </a:lnTo>
                  <a:lnTo>
                    <a:pt x="171" y="143"/>
                  </a:lnTo>
                  <a:lnTo>
                    <a:pt x="170" y="143"/>
                  </a:lnTo>
                  <a:lnTo>
                    <a:pt x="166" y="142"/>
                  </a:lnTo>
                  <a:lnTo>
                    <a:pt x="165" y="142"/>
                  </a:lnTo>
                  <a:lnTo>
                    <a:pt x="161" y="140"/>
                  </a:lnTo>
                  <a:lnTo>
                    <a:pt x="160" y="140"/>
                  </a:lnTo>
                  <a:lnTo>
                    <a:pt x="157" y="138"/>
                  </a:lnTo>
                  <a:lnTo>
                    <a:pt x="153" y="137"/>
                  </a:lnTo>
                  <a:lnTo>
                    <a:pt x="152" y="137"/>
                  </a:lnTo>
                  <a:lnTo>
                    <a:pt x="148" y="135"/>
                  </a:lnTo>
                  <a:lnTo>
                    <a:pt x="148" y="135"/>
                  </a:lnTo>
                  <a:lnTo>
                    <a:pt x="145" y="135"/>
                  </a:lnTo>
                  <a:lnTo>
                    <a:pt x="143" y="135"/>
                  </a:lnTo>
                  <a:lnTo>
                    <a:pt x="140" y="133"/>
                  </a:lnTo>
                  <a:lnTo>
                    <a:pt x="138" y="133"/>
                  </a:lnTo>
                  <a:lnTo>
                    <a:pt x="135" y="132"/>
                  </a:lnTo>
                  <a:lnTo>
                    <a:pt x="133" y="132"/>
                  </a:lnTo>
                  <a:lnTo>
                    <a:pt x="130" y="130"/>
                  </a:lnTo>
                  <a:lnTo>
                    <a:pt x="128" y="128"/>
                  </a:lnTo>
                  <a:lnTo>
                    <a:pt x="125" y="128"/>
                  </a:lnTo>
                  <a:lnTo>
                    <a:pt x="123" y="127"/>
                  </a:lnTo>
                  <a:lnTo>
                    <a:pt x="120" y="127"/>
                  </a:lnTo>
                  <a:lnTo>
                    <a:pt x="118" y="125"/>
                  </a:lnTo>
                  <a:lnTo>
                    <a:pt x="115" y="125"/>
                  </a:lnTo>
                  <a:lnTo>
                    <a:pt x="113" y="123"/>
                  </a:lnTo>
                  <a:lnTo>
                    <a:pt x="110" y="123"/>
                  </a:lnTo>
                  <a:lnTo>
                    <a:pt x="108" y="122"/>
                  </a:lnTo>
                  <a:lnTo>
                    <a:pt x="110" y="123"/>
                  </a:lnTo>
                  <a:lnTo>
                    <a:pt x="112" y="125"/>
                  </a:lnTo>
                  <a:lnTo>
                    <a:pt x="113" y="127"/>
                  </a:lnTo>
                  <a:lnTo>
                    <a:pt x="117" y="128"/>
                  </a:lnTo>
                  <a:lnTo>
                    <a:pt x="118" y="130"/>
                  </a:lnTo>
                  <a:lnTo>
                    <a:pt x="120" y="132"/>
                  </a:lnTo>
                  <a:lnTo>
                    <a:pt x="122" y="132"/>
                  </a:lnTo>
                  <a:lnTo>
                    <a:pt x="123" y="133"/>
                  </a:lnTo>
                  <a:lnTo>
                    <a:pt x="127" y="135"/>
                  </a:lnTo>
                  <a:lnTo>
                    <a:pt x="128" y="135"/>
                  </a:lnTo>
                  <a:lnTo>
                    <a:pt x="130" y="137"/>
                  </a:lnTo>
                  <a:lnTo>
                    <a:pt x="132" y="138"/>
                  </a:lnTo>
                  <a:lnTo>
                    <a:pt x="135" y="140"/>
                  </a:lnTo>
                  <a:lnTo>
                    <a:pt x="137" y="142"/>
                  </a:lnTo>
                  <a:lnTo>
                    <a:pt x="138" y="143"/>
                  </a:lnTo>
                  <a:lnTo>
                    <a:pt x="140" y="145"/>
                  </a:lnTo>
                  <a:lnTo>
                    <a:pt x="143" y="147"/>
                  </a:lnTo>
                  <a:lnTo>
                    <a:pt x="145" y="148"/>
                  </a:lnTo>
                  <a:lnTo>
                    <a:pt x="147" y="150"/>
                  </a:lnTo>
                  <a:lnTo>
                    <a:pt x="148" y="152"/>
                  </a:lnTo>
                  <a:lnTo>
                    <a:pt x="150" y="152"/>
                  </a:lnTo>
                  <a:lnTo>
                    <a:pt x="152" y="152"/>
                  </a:lnTo>
                  <a:lnTo>
                    <a:pt x="153" y="153"/>
                  </a:lnTo>
                  <a:lnTo>
                    <a:pt x="155" y="155"/>
                  </a:lnTo>
                  <a:lnTo>
                    <a:pt x="158" y="157"/>
                  </a:lnTo>
                  <a:lnTo>
                    <a:pt x="160" y="158"/>
                  </a:lnTo>
                  <a:lnTo>
                    <a:pt x="161" y="160"/>
                  </a:lnTo>
                  <a:lnTo>
                    <a:pt x="163" y="162"/>
                  </a:lnTo>
                  <a:lnTo>
                    <a:pt x="166" y="163"/>
                  </a:lnTo>
                  <a:lnTo>
                    <a:pt x="168" y="165"/>
                  </a:lnTo>
                  <a:lnTo>
                    <a:pt x="170" y="167"/>
                  </a:lnTo>
                  <a:lnTo>
                    <a:pt x="171" y="168"/>
                  </a:lnTo>
                  <a:lnTo>
                    <a:pt x="170" y="167"/>
                  </a:lnTo>
                  <a:lnTo>
                    <a:pt x="166" y="165"/>
                  </a:lnTo>
                  <a:lnTo>
                    <a:pt x="163" y="163"/>
                  </a:lnTo>
                  <a:lnTo>
                    <a:pt x="161" y="163"/>
                  </a:lnTo>
                  <a:lnTo>
                    <a:pt x="158" y="162"/>
                  </a:lnTo>
                  <a:lnTo>
                    <a:pt x="155" y="160"/>
                  </a:lnTo>
                  <a:lnTo>
                    <a:pt x="153" y="160"/>
                  </a:lnTo>
                  <a:lnTo>
                    <a:pt x="150" y="158"/>
                  </a:lnTo>
                  <a:lnTo>
                    <a:pt x="148" y="157"/>
                  </a:lnTo>
                  <a:lnTo>
                    <a:pt x="145" y="155"/>
                  </a:lnTo>
                  <a:lnTo>
                    <a:pt x="143" y="155"/>
                  </a:lnTo>
                  <a:lnTo>
                    <a:pt x="140" y="153"/>
                  </a:lnTo>
                  <a:lnTo>
                    <a:pt x="137" y="152"/>
                  </a:lnTo>
                  <a:lnTo>
                    <a:pt x="135" y="152"/>
                  </a:lnTo>
                  <a:lnTo>
                    <a:pt x="132" y="152"/>
                  </a:lnTo>
                  <a:lnTo>
                    <a:pt x="128" y="150"/>
                  </a:lnTo>
                  <a:lnTo>
                    <a:pt x="125" y="148"/>
                  </a:lnTo>
                  <a:lnTo>
                    <a:pt x="123" y="148"/>
                  </a:lnTo>
                  <a:lnTo>
                    <a:pt x="120" y="147"/>
                  </a:lnTo>
                  <a:lnTo>
                    <a:pt x="117" y="145"/>
                  </a:lnTo>
                  <a:lnTo>
                    <a:pt x="115" y="143"/>
                  </a:lnTo>
                  <a:lnTo>
                    <a:pt x="112" y="143"/>
                  </a:lnTo>
                  <a:lnTo>
                    <a:pt x="108" y="142"/>
                  </a:lnTo>
                  <a:lnTo>
                    <a:pt x="107" y="140"/>
                  </a:lnTo>
                  <a:lnTo>
                    <a:pt x="103" y="140"/>
                  </a:lnTo>
                  <a:lnTo>
                    <a:pt x="100" y="138"/>
                  </a:lnTo>
                  <a:lnTo>
                    <a:pt x="97" y="137"/>
                  </a:lnTo>
                  <a:lnTo>
                    <a:pt x="95" y="135"/>
                  </a:lnTo>
                  <a:lnTo>
                    <a:pt x="92" y="135"/>
                  </a:lnTo>
                  <a:lnTo>
                    <a:pt x="88" y="135"/>
                  </a:lnTo>
                  <a:lnTo>
                    <a:pt x="87" y="133"/>
                  </a:lnTo>
                  <a:lnTo>
                    <a:pt x="83" y="133"/>
                  </a:lnTo>
                  <a:lnTo>
                    <a:pt x="85" y="135"/>
                  </a:lnTo>
                  <a:lnTo>
                    <a:pt x="88" y="135"/>
                  </a:lnTo>
                  <a:lnTo>
                    <a:pt x="90" y="137"/>
                  </a:lnTo>
                  <a:lnTo>
                    <a:pt x="93" y="138"/>
                  </a:lnTo>
                  <a:lnTo>
                    <a:pt x="95" y="140"/>
                  </a:lnTo>
                  <a:lnTo>
                    <a:pt x="97" y="142"/>
                  </a:lnTo>
                  <a:lnTo>
                    <a:pt x="100" y="143"/>
                  </a:lnTo>
                  <a:lnTo>
                    <a:pt x="102" y="147"/>
                  </a:lnTo>
                  <a:lnTo>
                    <a:pt x="105" y="148"/>
                  </a:lnTo>
                  <a:lnTo>
                    <a:pt x="107" y="150"/>
                  </a:lnTo>
                  <a:lnTo>
                    <a:pt x="110" y="152"/>
                  </a:lnTo>
                  <a:lnTo>
                    <a:pt x="112" y="152"/>
                  </a:lnTo>
                  <a:lnTo>
                    <a:pt x="113" y="153"/>
                  </a:lnTo>
                  <a:lnTo>
                    <a:pt x="117" y="155"/>
                  </a:lnTo>
                  <a:lnTo>
                    <a:pt x="118" y="157"/>
                  </a:lnTo>
                  <a:lnTo>
                    <a:pt x="122" y="158"/>
                  </a:lnTo>
                  <a:lnTo>
                    <a:pt x="123" y="162"/>
                  </a:lnTo>
                  <a:lnTo>
                    <a:pt x="127" y="163"/>
                  </a:lnTo>
                  <a:lnTo>
                    <a:pt x="128" y="165"/>
                  </a:lnTo>
                  <a:lnTo>
                    <a:pt x="130" y="167"/>
                  </a:lnTo>
                  <a:lnTo>
                    <a:pt x="133" y="168"/>
                  </a:lnTo>
                  <a:lnTo>
                    <a:pt x="135" y="168"/>
                  </a:lnTo>
                  <a:lnTo>
                    <a:pt x="138" y="170"/>
                  </a:lnTo>
                  <a:lnTo>
                    <a:pt x="140" y="172"/>
                  </a:lnTo>
                  <a:lnTo>
                    <a:pt x="143" y="173"/>
                  </a:lnTo>
                  <a:lnTo>
                    <a:pt x="145" y="177"/>
                  </a:lnTo>
                  <a:lnTo>
                    <a:pt x="147" y="178"/>
                  </a:lnTo>
                  <a:lnTo>
                    <a:pt x="148" y="180"/>
                  </a:lnTo>
                  <a:lnTo>
                    <a:pt x="150" y="182"/>
                  </a:lnTo>
                  <a:lnTo>
                    <a:pt x="153" y="183"/>
                  </a:lnTo>
                  <a:lnTo>
                    <a:pt x="155" y="185"/>
                  </a:lnTo>
                  <a:lnTo>
                    <a:pt x="157" y="185"/>
                  </a:lnTo>
                  <a:lnTo>
                    <a:pt x="155" y="185"/>
                  </a:lnTo>
                  <a:lnTo>
                    <a:pt x="152" y="185"/>
                  </a:lnTo>
                  <a:lnTo>
                    <a:pt x="150" y="183"/>
                  </a:lnTo>
                  <a:lnTo>
                    <a:pt x="148" y="183"/>
                  </a:lnTo>
                  <a:lnTo>
                    <a:pt x="147" y="182"/>
                  </a:lnTo>
                  <a:lnTo>
                    <a:pt x="145" y="182"/>
                  </a:lnTo>
                  <a:lnTo>
                    <a:pt x="142" y="180"/>
                  </a:lnTo>
                  <a:lnTo>
                    <a:pt x="140" y="178"/>
                  </a:lnTo>
                  <a:lnTo>
                    <a:pt x="137" y="178"/>
                  </a:lnTo>
                  <a:lnTo>
                    <a:pt x="135" y="177"/>
                  </a:lnTo>
                  <a:lnTo>
                    <a:pt x="132" y="175"/>
                  </a:lnTo>
                  <a:lnTo>
                    <a:pt x="128" y="175"/>
                  </a:lnTo>
                  <a:lnTo>
                    <a:pt x="127" y="173"/>
                  </a:lnTo>
                  <a:lnTo>
                    <a:pt x="123" y="173"/>
                  </a:lnTo>
                  <a:lnTo>
                    <a:pt x="122" y="172"/>
                  </a:lnTo>
                  <a:lnTo>
                    <a:pt x="118" y="170"/>
                  </a:lnTo>
                  <a:lnTo>
                    <a:pt x="117" y="170"/>
                  </a:lnTo>
                  <a:lnTo>
                    <a:pt x="113" y="168"/>
                  </a:lnTo>
                  <a:lnTo>
                    <a:pt x="112" y="168"/>
                  </a:lnTo>
                  <a:lnTo>
                    <a:pt x="108" y="168"/>
                  </a:lnTo>
                  <a:lnTo>
                    <a:pt x="107" y="167"/>
                  </a:lnTo>
                  <a:lnTo>
                    <a:pt x="103" y="167"/>
                  </a:lnTo>
                  <a:lnTo>
                    <a:pt x="102" y="165"/>
                  </a:lnTo>
                  <a:lnTo>
                    <a:pt x="98" y="163"/>
                  </a:lnTo>
                  <a:lnTo>
                    <a:pt x="97" y="163"/>
                  </a:lnTo>
                  <a:lnTo>
                    <a:pt x="93" y="162"/>
                  </a:lnTo>
                  <a:lnTo>
                    <a:pt x="92" y="162"/>
                  </a:lnTo>
                  <a:lnTo>
                    <a:pt x="88" y="160"/>
                  </a:lnTo>
                  <a:lnTo>
                    <a:pt x="87" y="158"/>
                  </a:lnTo>
                  <a:lnTo>
                    <a:pt x="83" y="158"/>
                  </a:lnTo>
                  <a:lnTo>
                    <a:pt x="82" y="157"/>
                  </a:lnTo>
                  <a:lnTo>
                    <a:pt x="78" y="155"/>
                  </a:lnTo>
                  <a:lnTo>
                    <a:pt x="82" y="158"/>
                  </a:lnTo>
                  <a:lnTo>
                    <a:pt x="83" y="160"/>
                  </a:lnTo>
                  <a:lnTo>
                    <a:pt x="85" y="162"/>
                  </a:lnTo>
                  <a:lnTo>
                    <a:pt x="88" y="163"/>
                  </a:lnTo>
                  <a:lnTo>
                    <a:pt x="90" y="165"/>
                  </a:lnTo>
                  <a:lnTo>
                    <a:pt x="92" y="167"/>
                  </a:lnTo>
                  <a:lnTo>
                    <a:pt x="93" y="168"/>
                  </a:lnTo>
                  <a:lnTo>
                    <a:pt x="97" y="170"/>
                  </a:lnTo>
                  <a:lnTo>
                    <a:pt x="98" y="172"/>
                  </a:lnTo>
                  <a:lnTo>
                    <a:pt x="100" y="173"/>
                  </a:lnTo>
                  <a:lnTo>
                    <a:pt x="103" y="175"/>
                  </a:lnTo>
                  <a:lnTo>
                    <a:pt x="105" y="177"/>
                  </a:lnTo>
                  <a:lnTo>
                    <a:pt x="107" y="178"/>
                  </a:lnTo>
                  <a:lnTo>
                    <a:pt x="108" y="182"/>
                  </a:lnTo>
                  <a:lnTo>
                    <a:pt x="112" y="183"/>
                  </a:lnTo>
                  <a:lnTo>
                    <a:pt x="113" y="185"/>
                  </a:lnTo>
                  <a:lnTo>
                    <a:pt x="115" y="185"/>
                  </a:lnTo>
                  <a:lnTo>
                    <a:pt x="118" y="187"/>
                  </a:lnTo>
                  <a:lnTo>
                    <a:pt x="120" y="188"/>
                  </a:lnTo>
                  <a:lnTo>
                    <a:pt x="122" y="190"/>
                  </a:lnTo>
                  <a:lnTo>
                    <a:pt x="123" y="192"/>
                  </a:lnTo>
                  <a:lnTo>
                    <a:pt x="127" y="195"/>
                  </a:lnTo>
                  <a:lnTo>
                    <a:pt x="128" y="197"/>
                  </a:lnTo>
                  <a:lnTo>
                    <a:pt x="130" y="198"/>
                  </a:lnTo>
                  <a:lnTo>
                    <a:pt x="132" y="200"/>
                  </a:lnTo>
                  <a:lnTo>
                    <a:pt x="135" y="202"/>
                  </a:lnTo>
                  <a:lnTo>
                    <a:pt x="137" y="203"/>
                  </a:lnTo>
                  <a:lnTo>
                    <a:pt x="138" y="203"/>
                  </a:lnTo>
                  <a:lnTo>
                    <a:pt x="140" y="207"/>
                  </a:lnTo>
                  <a:lnTo>
                    <a:pt x="143" y="208"/>
                  </a:lnTo>
                  <a:lnTo>
                    <a:pt x="145" y="210"/>
                  </a:lnTo>
                  <a:lnTo>
                    <a:pt x="147" y="212"/>
                  </a:lnTo>
                  <a:lnTo>
                    <a:pt x="142" y="208"/>
                  </a:lnTo>
                  <a:lnTo>
                    <a:pt x="138" y="207"/>
                  </a:lnTo>
                  <a:lnTo>
                    <a:pt x="133" y="203"/>
                  </a:lnTo>
                  <a:lnTo>
                    <a:pt x="128" y="203"/>
                  </a:lnTo>
                  <a:lnTo>
                    <a:pt x="123" y="200"/>
                  </a:lnTo>
                  <a:lnTo>
                    <a:pt x="120" y="197"/>
                  </a:lnTo>
                  <a:lnTo>
                    <a:pt x="115" y="195"/>
                  </a:lnTo>
                  <a:lnTo>
                    <a:pt x="110" y="192"/>
                  </a:lnTo>
                  <a:lnTo>
                    <a:pt x="105" y="190"/>
                  </a:lnTo>
                  <a:lnTo>
                    <a:pt x="100" y="187"/>
                  </a:lnTo>
                  <a:lnTo>
                    <a:pt x="97" y="185"/>
                  </a:lnTo>
                  <a:lnTo>
                    <a:pt x="92" y="183"/>
                  </a:lnTo>
                  <a:lnTo>
                    <a:pt x="87" y="180"/>
                  </a:lnTo>
                  <a:lnTo>
                    <a:pt x="82" y="178"/>
                  </a:lnTo>
                  <a:lnTo>
                    <a:pt x="78" y="175"/>
                  </a:lnTo>
                  <a:lnTo>
                    <a:pt x="73" y="172"/>
                  </a:lnTo>
                  <a:lnTo>
                    <a:pt x="68" y="170"/>
                  </a:lnTo>
                  <a:lnTo>
                    <a:pt x="65" y="168"/>
                  </a:lnTo>
                  <a:lnTo>
                    <a:pt x="60" y="167"/>
                  </a:lnTo>
                  <a:lnTo>
                    <a:pt x="57" y="163"/>
                  </a:lnTo>
                  <a:lnTo>
                    <a:pt x="52" y="160"/>
                  </a:lnTo>
                  <a:lnTo>
                    <a:pt x="47" y="158"/>
                  </a:lnTo>
                  <a:lnTo>
                    <a:pt x="42" y="155"/>
                  </a:lnTo>
                  <a:lnTo>
                    <a:pt x="37" y="152"/>
                  </a:lnTo>
                  <a:lnTo>
                    <a:pt x="33" y="152"/>
                  </a:lnTo>
                  <a:lnTo>
                    <a:pt x="28" y="148"/>
                  </a:lnTo>
                  <a:lnTo>
                    <a:pt x="24" y="147"/>
                  </a:lnTo>
                  <a:lnTo>
                    <a:pt x="19" y="143"/>
                  </a:lnTo>
                  <a:lnTo>
                    <a:pt x="15" y="140"/>
                  </a:lnTo>
                  <a:lnTo>
                    <a:pt x="10" y="138"/>
                  </a:lnTo>
                  <a:lnTo>
                    <a:pt x="5" y="135"/>
                  </a:lnTo>
                  <a:lnTo>
                    <a:pt x="0" y="133"/>
                  </a:lnTo>
                  <a:lnTo>
                    <a:pt x="2" y="135"/>
                  </a:lnTo>
                  <a:lnTo>
                    <a:pt x="5" y="135"/>
                  </a:lnTo>
                  <a:lnTo>
                    <a:pt x="7" y="135"/>
                  </a:lnTo>
                  <a:lnTo>
                    <a:pt x="9" y="135"/>
                  </a:lnTo>
                  <a:lnTo>
                    <a:pt x="10" y="137"/>
                  </a:lnTo>
                  <a:lnTo>
                    <a:pt x="12" y="137"/>
                  </a:lnTo>
                  <a:lnTo>
                    <a:pt x="15" y="138"/>
                  </a:lnTo>
                  <a:lnTo>
                    <a:pt x="17" y="138"/>
                  </a:lnTo>
                  <a:lnTo>
                    <a:pt x="19" y="138"/>
                  </a:lnTo>
                  <a:lnTo>
                    <a:pt x="20" y="140"/>
                  </a:lnTo>
                  <a:lnTo>
                    <a:pt x="24" y="140"/>
                  </a:lnTo>
                  <a:lnTo>
                    <a:pt x="25" y="142"/>
                  </a:lnTo>
                  <a:lnTo>
                    <a:pt x="27" y="142"/>
                  </a:lnTo>
                  <a:lnTo>
                    <a:pt x="28" y="143"/>
                  </a:lnTo>
                  <a:lnTo>
                    <a:pt x="30" y="143"/>
                  </a:lnTo>
                  <a:lnTo>
                    <a:pt x="33" y="145"/>
                  </a:lnTo>
                  <a:lnTo>
                    <a:pt x="35" y="145"/>
                  </a:lnTo>
                  <a:lnTo>
                    <a:pt x="37" y="145"/>
                  </a:lnTo>
                  <a:lnTo>
                    <a:pt x="38" y="147"/>
                  </a:lnTo>
                  <a:lnTo>
                    <a:pt x="42" y="147"/>
                  </a:lnTo>
                  <a:lnTo>
                    <a:pt x="43" y="148"/>
                  </a:lnTo>
                  <a:lnTo>
                    <a:pt x="45" y="148"/>
                  </a:lnTo>
                  <a:lnTo>
                    <a:pt x="47" y="150"/>
                  </a:lnTo>
                  <a:lnTo>
                    <a:pt x="48" y="150"/>
                  </a:lnTo>
                  <a:lnTo>
                    <a:pt x="52" y="150"/>
                  </a:lnTo>
                  <a:lnTo>
                    <a:pt x="53" y="152"/>
                  </a:lnTo>
                  <a:lnTo>
                    <a:pt x="55" y="152"/>
                  </a:lnTo>
                  <a:lnTo>
                    <a:pt x="57" y="152"/>
                  </a:lnTo>
                  <a:lnTo>
                    <a:pt x="60" y="152"/>
                  </a:lnTo>
                  <a:lnTo>
                    <a:pt x="62" y="153"/>
                  </a:lnTo>
                  <a:lnTo>
                    <a:pt x="63" y="153"/>
                  </a:lnTo>
                  <a:lnTo>
                    <a:pt x="65" y="155"/>
                  </a:lnTo>
                  <a:lnTo>
                    <a:pt x="63" y="153"/>
                  </a:lnTo>
                  <a:lnTo>
                    <a:pt x="62" y="152"/>
                  </a:lnTo>
                  <a:lnTo>
                    <a:pt x="60" y="152"/>
                  </a:lnTo>
                  <a:lnTo>
                    <a:pt x="58" y="150"/>
                  </a:lnTo>
                  <a:lnTo>
                    <a:pt x="57" y="148"/>
                  </a:lnTo>
                  <a:lnTo>
                    <a:pt x="55" y="147"/>
                  </a:lnTo>
                  <a:lnTo>
                    <a:pt x="53" y="145"/>
                  </a:lnTo>
                  <a:lnTo>
                    <a:pt x="52" y="143"/>
                  </a:lnTo>
                  <a:lnTo>
                    <a:pt x="50" y="142"/>
                  </a:lnTo>
                  <a:lnTo>
                    <a:pt x="48" y="140"/>
                  </a:lnTo>
                  <a:lnTo>
                    <a:pt x="45" y="138"/>
                  </a:lnTo>
                  <a:lnTo>
                    <a:pt x="43" y="137"/>
                  </a:lnTo>
                  <a:lnTo>
                    <a:pt x="42" y="137"/>
                  </a:lnTo>
                  <a:lnTo>
                    <a:pt x="40" y="135"/>
                  </a:lnTo>
                  <a:lnTo>
                    <a:pt x="38" y="135"/>
                  </a:lnTo>
                  <a:lnTo>
                    <a:pt x="37" y="133"/>
                  </a:lnTo>
                  <a:lnTo>
                    <a:pt x="35" y="132"/>
                  </a:lnTo>
                  <a:lnTo>
                    <a:pt x="33" y="130"/>
                  </a:lnTo>
                  <a:lnTo>
                    <a:pt x="32" y="128"/>
                  </a:lnTo>
                  <a:lnTo>
                    <a:pt x="30" y="127"/>
                  </a:lnTo>
                  <a:lnTo>
                    <a:pt x="28" y="125"/>
                  </a:lnTo>
                  <a:lnTo>
                    <a:pt x="27" y="123"/>
                  </a:lnTo>
                  <a:lnTo>
                    <a:pt x="25" y="122"/>
                  </a:lnTo>
                  <a:lnTo>
                    <a:pt x="24" y="120"/>
                  </a:lnTo>
                  <a:lnTo>
                    <a:pt x="22" y="120"/>
                  </a:lnTo>
                  <a:lnTo>
                    <a:pt x="20" y="118"/>
                  </a:lnTo>
                  <a:lnTo>
                    <a:pt x="19" y="118"/>
                  </a:lnTo>
                  <a:lnTo>
                    <a:pt x="17" y="117"/>
                  </a:lnTo>
                  <a:lnTo>
                    <a:pt x="14" y="115"/>
                  </a:lnTo>
                  <a:lnTo>
                    <a:pt x="12" y="113"/>
                  </a:lnTo>
                  <a:lnTo>
                    <a:pt x="10" y="112"/>
                  </a:lnTo>
                  <a:lnTo>
                    <a:pt x="9" y="110"/>
                  </a:lnTo>
                  <a:lnTo>
                    <a:pt x="12" y="112"/>
                  </a:lnTo>
                  <a:lnTo>
                    <a:pt x="15" y="113"/>
                  </a:lnTo>
                  <a:lnTo>
                    <a:pt x="17" y="115"/>
                  </a:lnTo>
                  <a:lnTo>
                    <a:pt x="20" y="117"/>
                  </a:lnTo>
                  <a:lnTo>
                    <a:pt x="22" y="117"/>
                  </a:lnTo>
                  <a:lnTo>
                    <a:pt x="25" y="118"/>
                  </a:lnTo>
                  <a:lnTo>
                    <a:pt x="28" y="118"/>
                  </a:lnTo>
                  <a:lnTo>
                    <a:pt x="30" y="120"/>
                  </a:lnTo>
                  <a:lnTo>
                    <a:pt x="33" y="122"/>
                  </a:lnTo>
                  <a:lnTo>
                    <a:pt x="35" y="123"/>
                  </a:lnTo>
                  <a:lnTo>
                    <a:pt x="38" y="125"/>
                  </a:lnTo>
                  <a:lnTo>
                    <a:pt x="42" y="127"/>
                  </a:lnTo>
                  <a:lnTo>
                    <a:pt x="43" y="127"/>
                  </a:lnTo>
                  <a:lnTo>
                    <a:pt x="47" y="128"/>
                  </a:lnTo>
                  <a:lnTo>
                    <a:pt x="48" y="130"/>
                  </a:lnTo>
                  <a:lnTo>
                    <a:pt x="52" y="132"/>
                  </a:lnTo>
                  <a:lnTo>
                    <a:pt x="55" y="133"/>
                  </a:lnTo>
                  <a:lnTo>
                    <a:pt x="57" y="135"/>
                  </a:lnTo>
                  <a:lnTo>
                    <a:pt x="60" y="135"/>
                  </a:lnTo>
                  <a:lnTo>
                    <a:pt x="62" y="137"/>
                  </a:lnTo>
                  <a:lnTo>
                    <a:pt x="65" y="137"/>
                  </a:lnTo>
                  <a:lnTo>
                    <a:pt x="67" y="138"/>
                  </a:lnTo>
                  <a:lnTo>
                    <a:pt x="68" y="140"/>
                  </a:lnTo>
                  <a:lnTo>
                    <a:pt x="72" y="142"/>
                  </a:lnTo>
                  <a:lnTo>
                    <a:pt x="73" y="143"/>
                  </a:lnTo>
                  <a:lnTo>
                    <a:pt x="77" y="145"/>
                  </a:lnTo>
                  <a:lnTo>
                    <a:pt x="80" y="147"/>
                  </a:lnTo>
                  <a:lnTo>
                    <a:pt x="82" y="148"/>
                  </a:lnTo>
                  <a:lnTo>
                    <a:pt x="85" y="148"/>
                  </a:lnTo>
                  <a:lnTo>
                    <a:pt x="87" y="150"/>
                  </a:lnTo>
                  <a:lnTo>
                    <a:pt x="90" y="152"/>
                  </a:lnTo>
                  <a:lnTo>
                    <a:pt x="93" y="152"/>
                  </a:lnTo>
                  <a:lnTo>
                    <a:pt x="90" y="152"/>
                  </a:lnTo>
                  <a:lnTo>
                    <a:pt x="88" y="148"/>
                  </a:lnTo>
                  <a:lnTo>
                    <a:pt x="85" y="147"/>
                  </a:lnTo>
                  <a:lnTo>
                    <a:pt x="83" y="145"/>
                  </a:lnTo>
                  <a:lnTo>
                    <a:pt x="80" y="143"/>
                  </a:lnTo>
                  <a:lnTo>
                    <a:pt x="78" y="140"/>
                  </a:lnTo>
                  <a:lnTo>
                    <a:pt x="75" y="138"/>
                  </a:lnTo>
                  <a:lnTo>
                    <a:pt x="73" y="137"/>
                  </a:lnTo>
                  <a:lnTo>
                    <a:pt x="70" y="135"/>
                  </a:lnTo>
                  <a:lnTo>
                    <a:pt x="68" y="133"/>
                  </a:lnTo>
                  <a:lnTo>
                    <a:pt x="67" y="132"/>
                  </a:lnTo>
                  <a:lnTo>
                    <a:pt x="65" y="128"/>
                  </a:lnTo>
                  <a:lnTo>
                    <a:pt x="63" y="127"/>
                  </a:lnTo>
                  <a:lnTo>
                    <a:pt x="60" y="125"/>
                  </a:lnTo>
                  <a:lnTo>
                    <a:pt x="58" y="123"/>
                  </a:lnTo>
                  <a:lnTo>
                    <a:pt x="55" y="120"/>
                  </a:lnTo>
                  <a:lnTo>
                    <a:pt x="53" y="118"/>
                  </a:lnTo>
                  <a:lnTo>
                    <a:pt x="50" y="118"/>
                  </a:lnTo>
                  <a:lnTo>
                    <a:pt x="48" y="115"/>
                  </a:lnTo>
                  <a:lnTo>
                    <a:pt x="45" y="113"/>
                  </a:lnTo>
                  <a:lnTo>
                    <a:pt x="43" y="112"/>
                  </a:lnTo>
                  <a:lnTo>
                    <a:pt x="40" y="108"/>
                  </a:lnTo>
                  <a:lnTo>
                    <a:pt x="38" y="107"/>
                  </a:lnTo>
                  <a:lnTo>
                    <a:pt x="37" y="105"/>
                  </a:lnTo>
                  <a:lnTo>
                    <a:pt x="33" y="102"/>
                  </a:lnTo>
                  <a:lnTo>
                    <a:pt x="32" y="102"/>
                  </a:lnTo>
                  <a:lnTo>
                    <a:pt x="28" y="100"/>
                  </a:lnTo>
                  <a:lnTo>
                    <a:pt x="27" y="98"/>
                  </a:lnTo>
                  <a:lnTo>
                    <a:pt x="24" y="95"/>
                  </a:lnTo>
                  <a:lnTo>
                    <a:pt x="22" y="93"/>
                  </a:lnTo>
                  <a:lnTo>
                    <a:pt x="19" y="92"/>
                  </a:lnTo>
                  <a:lnTo>
                    <a:pt x="17" y="88"/>
                  </a:lnTo>
                  <a:lnTo>
                    <a:pt x="19" y="90"/>
                  </a:lnTo>
                  <a:lnTo>
                    <a:pt x="22" y="92"/>
                  </a:lnTo>
                  <a:lnTo>
                    <a:pt x="24" y="93"/>
                  </a:lnTo>
                  <a:lnTo>
                    <a:pt x="27" y="93"/>
                  </a:lnTo>
                  <a:lnTo>
                    <a:pt x="28" y="95"/>
                  </a:lnTo>
                  <a:lnTo>
                    <a:pt x="32" y="97"/>
                  </a:lnTo>
                  <a:lnTo>
                    <a:pt x="33" y="97"/>
                  </a:lnTo>
                  <a:lnTo>
                    <a:pt x="37" y="98"/>
                  </a:lnTo>
                  <a:lnTo>
                    <a:pt x="38" y="100"/>
                  </a:lnTo>
                  <a:lnTo>
                    <a:pt x="40" y="102"/>
                  </a:lnTo>
                  <a:lnTo>
                    <a:pt x="43" y="102"/>
                  </a:lnTo>
                  <a:lnTo>
                    <a:pt x="45" y="102"/>
                  </a:lnTo>
                  <a:lnTo>
                    <a:pt x="48" y="103"/>
                  </a:lnTo>
                  <a:lnTo>
                    <a:pt x="50" y="105"/>
                  </a:lnTo>
                  <a:lnTo>
                    <a:pt x="53" y="105"/>
                  </a:lnTo>
                  <a:lnTo>
                    <a:pt x="55" y="107"/>
                  </a:lnTo>
                  <a:lnTo>
                    <a:pt x="58" y="108"/>
                  </a:lnTo>
                  <a:lnTo>
                    <a:pt x="60" y="108"/>
                  </a:lnTo>
                  <a:lnTo>
                    <a:pt x="63" y="110"/>
                  </a:lnTo>
                  <a:lnTo>
                    <a:pt x="65" y="112"/>
                  </a:lnTo>
                  <a:lnTo>
                    <a:pt x="67" y="113"/>
                  </a:lnTo>
                  <a:lnTo>
                    <a:pt x="68" y="113"/>
                  </a:lnTo>
                  <a:lnTo>
                    <a:pt x="70" y="115"/>
                  </a:lnTo>
                  <a:lnTo>
                    <a:pt x="73" y="117"/>
                  </a:lnTo>
                  <a:lnTo>
                    <a:pt x="75" y="118"/>
                  </a:lnTo>
                  <a:lnTo>
                    <a:pt x="78" y="118"/>
                  </a:lnTo>
                  <a:lnTo>
                    <a:pt x="80" y="118"/>
                  </a:lnTo>
                  <a:lnTo>
                    <a:pt x="83" y="120"/>
                  </a:lnTo>
                  <a:lnTo>
                    <a:pt x="85" y="122"/>
                  </a:lnTo>
                  <a:lnTo>
                    <a:pt x="88" y="122"/>
                  </a:lnTo>
                  <a:lnTo>
                    <a:pt x="90" y="123"/>
                  </a:lnTo>
                  <a:lnTo>
                    <a:pt x="93" y="125"/>
                  </a:lnTo>
                  <a:lnTo>
                    <a:pt x="92" y="123"/>
                  </a:lnTo>
                  <a:lnTo>
                    <a:pt x="90" y="123"/>
                  </a:lnTo>
                  <a:lnTo>
                    <a:pt x="90" y="122"/>
                  </a:lnTo>
                  <a:lnTo>
                    <a:pt x="88" y="122"/>
                  </a:lnTo>
                  <a:lnTo>
                    <a:pt x="87" y="120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3" y="118"/>
                  </a:lnTo>
                  <a:lnTo>
                    <a:pt x="82" y="117"/>
                  </a:lnTo>
                  <a:lnTo>
                    <a:pt x="80" y="115"/>
                  </a:lnTo>
                  <a:lnTo>
                    <a:pt x="78" y="113"/>
                  </a:lnTo>
                  <a:lnTo>
                    <a:pt x="77" y="112"/>
                  </a:lnTo>
                  <a:lnTo>
                    <a:pt x="75" y="112"/>
                  </a:lnTo>
                  <a:lnTo>
                    <a:pt x="75" y="110"/>
                  </a:lnTo>
                  <a:lnTo>
                    <a:pt x="73" y="110"/>
                  </a:lnTo>
                  <a:lnTo>
                    <a:pt x="72" y="108"/>
                  </a:lnTo>
                  <a:lnTo>
                    <a:pt x="70" y="107"/>
                  </a:lnTo>
                  <a:lnTo>
                    <a:pt x="68" y="107"/>
                  </a:lnTo>
                  <a:lnTo>
                    <a:pt x="68" y="105"/>
                  </a:lnTo>
                  <a:lnTo>
                    <a:pt x="67" y="103"/>
                  </a:lnTo>
                  <a:lnTo>
                    <a:pt x="67" y="102"/>
                  </a:lnTo>
                  <a:lnTo>
                    <a:pt x="65" y="102"/>
                  </a:lnTo>
                  <a:lnTo>
                    <a:pt x="65" y="102"/>
                  </a:lnTo>
                  <a:lnTo>
                    <a:pt x="63" y="102"/>
                  </a:lnTo>
                  <a:lnTo>
                    <a:pt x="62" y="100"/>
                  </a:lnTo>
                  <a:lnTo>
                    <a:pt x="60" y="98"/>
                  </a:lnTo>
                  <a:lnTo>
                    <a:pt x="62" y="100"/>
                  </a:lnTo>
                  <a:lnTo>
                    <a:pt x="63" y="100"/>
                  </a:lnTo>
                  <a:lnTo>
                    <a:pt x="65" y="100"/>
                  </a:lnTo>
                  <a:lnTo>
                    <a:pt x="67" y="102"/>
                  </a:lnTo>
                  <a:lnTo>
                    <a:pt x="68" y="102"/>
                  </a:lnTo>
                  <a:lnTo>
                    <a:pt x="70" y="102"/>
                  </a:lnTo>
                  <a:lnTo>
                    <a:pt x="72" y="102"/>
                  </a:lnTo>
                  <a:lnTo>
                    <a:pt x="73" y="102"/>
                  </a:lnTo>
                  <a:lnTo>
                    <a:pt x="75" y="103"/>
                  </a:lnTo>
                  <a:lnTo>
                    <a:pt x="77" y="103"/>
                  </a:lnTo>
                  <a:lnTo>
                    <a:pt x="80" y="105"/>
                  </a:lnTo>
                  <a:lnTo>
                    <a:pt x="82" y="105"/>
                  </a:lnTo>
                  <a:lnTo>
                    <a:pt x="83" y="105"/>
                  </a:lnTo>
                  <a:lnTo>
                    <a:pt x="85" y="107"/>
                  </a:lnTo>
                  <a:lnTo>
                    <a:pt x="87" y="107"/>
                  </a:lnTo>
                  <a:lnTo>
                    <a:pt x="88" y="108"/>
                  </a:lnTo>
                  <a:lnTo>
                    <a:pt x="90" y="108"/>
                  </a:lnTo>
                  <a:lnTo>
                    <a:pt x="93" y="110"/>
                  </a:lnTo>
                  <a:lnTo>
                    <a:pt x="95" y="110"/>
                  </a:lnTo>
                  <a:lnTo>
                    <a:pt x="97" y="110"/>
                  </a:lnTo>
                  <a:lnTo>
                    <a:pt x="98" y="112"/>
                  </a:lnTo>
                  <a:lnTo>
                    <a:pt x="100" y="112"/>
                  </a:lnTo>
                  <a:lnTo>
                    <a:pt x="102" y="113"/>
                  </a:lnTo>
                  <a:lnTo>
                    <a:pt x="103" y="113"/>
                  </a:lnTo>
                  <a:lnTo>
                    <a:pt x="107" y="113"/>
                  </a:lnTo>
                  <a:lnTo>
                    <a:pt x="108" y="115"/>
                  </a:lnTo>
                  <a:lnTo>
                    <a:pt x="110" y="115"/>
                  </a:lnTo>
                  <a:lnTo>
                    <a:pt x="112" y="117"/>
                  </a:lnTo>
                  <a:lnTo>
                    <a:pt x="113" y="117"/>
                  </a:lnTo>
                  <a:lnTo>
                    <a:pt x="115" y="117"/>
                  </a:lnTo>
                  <a:lnTo>
                    <a:pt x="117" y="118"/>
                  </a:lnTo>
                  <a:lnTo>
                    <a:pt x="118" y="118"/>
                  </a:lnTo>
                  <a:lnTo>
                    <a:pt x="117" y="117"/>
                  </a:lnTo>
                  <a:lnTo>
                    <a:pt x="115" y="115"/>
                  </a:lnTo>
                  <a:lnTo>
                    <a:pt x="113" y="115"/>
                  </a:lnTo>
                  <a:lnTo>
                    <a:pt x="110" y="113"/>
                  </a:lnTo>
                  <a:lnTo>
                    <a:pt x="108" y="112"/>
                  </a:lnTo>
                  <a:lnTo>
                    <a:pt x="107" y="110"/>
                  </a:lnTo>
                  <a:lnTo>
                    <a:pt x="103" y="108"/>
                  </a:lnTo>
                  <a:lnTo>
                    <a:pt x="102" y="107"/>
                  </a:lnTo>
                  <a:lnTo>
                    <a:pt x="100" y="105"/>
                  </a:lnTo>
                  <a:lnTo>
                    <a:pt x="98" y="103"/>
                  </a:lnTo>
                  <a:lnTo>
                    <a:pt x="95" y="102"/>
                  </a:lnTo>
                  <a:lnTo>
                    <a:pt x="93" y="102"/>
                  </a:lnTo>
                  <a:lnTo>
                    <a:pt x="92" y="100"/>
                  </a:lnTo>
                  <a:lnTo>
                    <a:pt x="88" y="98"/>
                  </a:lnTo>
                  <a:lnTo>
                    <a:pt x="87" y="98"/>
                  </a:lnTo>
                  <a:lnTo>
                    <a:pt x="85" y="97"/>
                  </a:lnTo>
                  <a:lnTo>
                    <a:pt x="82" y="95"/>
                  </a:lnTo>
                  <a:lnTo>
                    <a:pt x="80" y="93"/>
                  </a:lnTo>
                  <a:lnTo>
                    <a:pt x="78" y="92"/>
                  </a:lnTo>
                  <a:lnTo>
                    <a:pt x="77" y="90"/>
                  </a:lnTo>
                  <a:lnTo>
                    <a:pt x="73" y="88"/>
                  </a:lnTo>
                  <a:lnTo>
                    <a:pt x="72" y="86"/>
                  </a:lnTo>
                  <a:lnTo>
                    <a:pt x="70" y="85"/>
                  </a:lnTo>
                  <a:lnTo>
                    <a:pt x="67" y="85"/>
                  </a:lnTo>
                  <a:lnTo>
                    <a:pt x="67" y="83"/>
                  </a:lnTo>
                  <a:lnTo>
                    <a:pt x="65" y="83"/>
                  </a:lnTo>
                  <a:lnTo>
                    <a:pt x="63" y="81"/>
                  </a:lnTo>
                  <a:lnTo>
                    <a:pt x="60" y="80"/>
                  </a:lnTo>
                  <a:lnTo>
                    <a:pt x="58" y="78"/>
                  </a:lnTo>
                  <a:lnTo>
                    <a:pt x="57" y="76"/>
                  </a:lnTo>
                  <a:lnTo>
                    <a:pt x="53" y="75"/>
                  </a:lnTo>
                  <a:lnTo>
                    <a:pt x="52" y="73"/>
                  </a:lnTo>
                  <a:lnTo>
                    <a:pt x="53" y="75"/>
                  </a:lnTo>
                  <a:lnTo>
                    <a:pt x="57" y="75"/>
                  </a:lnTo>
                  <a:lnTo>
                    <a:pt x="58" y="76"/>
                  </a:lnTo>
                  <a:lnTo>
                    <a:pt x="62" y="76"/>
                  </a:lnTo>
                  <a:lnTo>
                    <a:pt x="63" y="78"/>
                  </a:lnTo>
                  <a:lnTo>
                    <a:pt x="67" y="78"/>
                  </a:lnTo>
                  <a:lnTo>
                    <a:pt x="67" y="80"/>
                  </a:lnTo>
                  <a:lnTo>
                    <a:pt x="68" y="80"/>
                  </a:lnTo>
                  <a:lnTo>
                    <a:pt x="72" y="81"/>
                  </a:lnTo>
                  <a:lnTo>
                    <a:pt x="73" y="81"/>
                  </a:lnTo>
                  <a:lnTo>
                    <a:pt x="77" y="83"/>
                  </a:lnTo>
                  <a:lnTo>
                    <a:pt x="78" y="83"/>
                  </a:lnTo>
                  <a:lnTo>
                    <a:pt x="82" y="85"/>
                  </a:lnTo>
                  <a:lnTo>
                    <a:pt x="83" y="85"/>
                  </a:lnTo>
                  <a:lnTo>
                    <a:pt x="85" y="85"/>
                  </a:lnTo>
                  <a:lnTo>
                    <a:pt x="88" y="85"/>
                  </a:lnTo>
                  <a:lnTo>
                    <a:pt x="90" y="86"/>
                  </a:lnTo>
                  <a:lnTo>
                    <a:pt x="93" y="86"/>
                  </a:lnTo>
                  <a:lnTo>
                    <a:pt x="95" y="88"/>
                  </a:lnTo>
                  <a:lnTo>
                    <a:pt x="97" y="88"/>
                  </a:lnTo>
                  <a:lnTo>
                    <a:pt x="100" y="90"/>
                  </a:lnTo>
                  <a:lnTo>
                    <a:pt x="102" y="90"/>
                  </a:lnTo>
                  <a:lnTo>
                    <a:pt x="105" y="92"/>
                  </a:lnTo>
                  <a:lnTo>
                    <a:pt x="107" y="92"/>
                  </a:lnTo>
                  <a:lnTo>
                    <a:pt x="110" y="93"/>
                  </a:lnTo>
                  <a:lnTo>
                    <a:pt x="112" y="93"/>
                  </a:lnTo>
                  <a:lnTo>
                    <a:pt x="113" y="95"/>
                  </a:lnTo>
                  <a:lnTo>
                    <a:pt x="117" y="95"/>
                  </a:lnTo>
                  <a:lnTo>
                    <a:pt x="118" y="97"/>
                  </a:lnTo>
                  <a:lnTo>
                    <a:pt x="122" y="97"/>
                  </a:lnTo>
                  <a:lnTo>
                    <a:pt x="123" y="98"/>
                  </a:lnTo>
                  <a:lnTo>
                    <a:pt x="125" y="98"/>
                  </a:lnTo>
                  <a:lnTo>
                    <a:pt x="123" y="97"/>
                  </a:lnTo>
                  <a:lnTo>
                    <a:pt x="122" y="95"/>
                  </a:lnTo>
                  <a:lnTo>
                    <a:pt x="120" y="95"/>
                  </a:lnTo>
                  <a:lnTo>
                    <a:pt x="118" y="93"/>
                  </a:lnTo>
                  <a:lnTo>
                    <a:pt x="117" y="92"/>
                  </a:lnTo>
                  <a:lnTo>
                    <a:pt x="115" y="90"/>
                  </a:lnTo>
                  <a:lnTo>
                    <a:pt x="113" y="88"/>
                  </a:lnTo>
                  <a:lnTo>
                    <a:pt x="112" y="86"/>
                  </a:lnTo>
                  <a:lnTo>
                    <a:pt x="110" y="86"/>
                  </a:lnTo>
                  <a:lnTo>
                    <a:pt x="108" y="85"/>
                  </a:lnTo>
                  <a:lnTo>
                    <a:pt x="107" y="85"/>
                  </a:lnTo>
                  <a:lnTo>
                    <a:pt x="105" y="83"/>
                  </a:lnTo>
                  <a:lnTo>
                    <a:pt x="103" y="81"/>
                  </a:lnTo>
                  <a:lnTo>
                    <a:pt x="102" y="80"/>
                  </a:lnTo>
                  <a:lnTo>
                    <a:pt x="100" y="78"/>
                  </a:lnTo>
                  <a:lnTo>
                    <a:pt x="98" y="78"/>
                  </a:lnTo>
                  <a:lnTo>
                    <a:pt x="97" y="76"/>
                  </a:lnTo>
                  <a:lnTo>
                    <a:pt x="95" y="75"/>
                  </a:lnTo>
                  <a:lnTo>
                    <a:pt x="93" y="73"/>
                  </a:lnTo>
                  <a:lnTo>
                    <a:pt x="92" y="71"/>
                  </a:lnTo>
                  <a:lnTo>
                    <a:pt x="90" y="70"/>
                  </a:lnTo>
                  <a:lnTo>
                    <a:pt x="87" y="70"/>
                  </a:lnTo>
                  <a:lnTo>
                    <a:pt x="85" y="68"/>
                  </a:lnTo>
                  <a:lnTo>
                    <a:pt x="83" y="68"/>
                  </a:lnTo>
                  <a:lnTo>
                    <a:pt x="82" y="66"/>
                  </a:lnTo>
                  <a:lnTo>
                    <a:pt x="80" y="65"/>
                  </a:lnTo>
                  <a:lnTo>
                    <a:pt x="78" y="63"/>
                  </a:lnTo>
                  <a:lnTo>
                    <a:pt x="77" y="63"/>
                  </a:lnTo>
                  <a:lnTo>
                    <a:pt x="75" y="61"/>
                  </a:lnTo>
                  <a:lnTo>
                    <a:pt x="73" y="60"/>
                  </a:lnTo>
                  <a:lnTo>
                    <a:pt x="72" y="58"/>
                  </a:lnTo>
                  <a:lnTo>
                    <a:pt x="70" y="56"/>
                  </a:lnTo>
                  <a:lnTo>
                    <a:pt x="73" y="58"/>
                  </a:lnTo>
                  <a:lnTo>
                    <a:pt x="75" y="60"/>
                  </a:lnTo>
                  <a:lnTo>
                    <a:pt x="78" y="60"/>
                  </a:lnTo>
                  <a:lnTo>
                    <a:pt x="80" y="61"/>
                  </a:lnTo>
                  <a:lnTo>
                    <a:pt x="83" y="61"/>
                  </a:lnTo>
                  <a:lnTo>
                    <a:pt x="87" y="63"/>
                  </a:lnTo>
                  <a:lnTo>
                    <a:pt x="88" y="63"/>
                  </a:lnTo>
                  <a:lnTo>
                    <a:pt x="92" y="65"/>
                  </a:lnTo>
                  <a:lnTo>
                    <a:pt x="93" y="65"/>
                  </a:lnTo>
                  <a:lnTo>
                    <a:pt x="97" y="66"/>
                  </a:lnTo>
                  <a:lnTo>
                    <a:pt x="98" y="68"/>
                  </a:lnTo>
                  <a:lnTo>
                    <a:pt x="102" y="68"/>
                  </a:lnTo>
                  <a:lnTo>
                    <a:pt x="105" y="68"/>
                  </a:lnTo>
                  <a:lnTo>
                    <a:pt x="107" y="68"/>
                  </a:lnTo>
                  <a:lnTo>
                    <a:pt x="110" y="70"/>
                  </a:lnTo>
                  <a:lnTo>
                    <a:pt x="112" y="70"/>
                  </a:lnTo>
                  <a:lnTo>
                    <a:pt x="115" y="71"/>
                  </a:lnTo>
                  <a:lnTo>
                    <a:pt x="117" y="73"/>
                  </a:lnTo>
                  <a:lnTo>
                    <a:pt x="120" y="73"/>
                  </a:lnTo>
                  <a:lnTo>
                    <a:pt x="123" y="75"/>
                  </a:lnTo>
                  <a:lnTo>
                    <a:pt x="125" y="75"/>
                  </a:lnTo>
                  <a:lnTo>
                    <a:pt x="128" y="76"/>
                  </a:lnTo>
                  <a:lnTo>
                    <a:pt x="130" y="76"/>
                  </a:lnTo>
                  <a:lnTo>
                    <a:pt x="133" y="78"/>
                  </a:lnTo>
                  <a:lnTo>
                    <a:pt x="137" y="80"/>
                  </a:lnTo>
                  <a:lnTo>
                    <a:pt x="138" y="80"/>
                  </a:lnTo>
                  <a:lnTo>
                    <a:pt x="142" y="81"/>
                  </a:lnTo>
                  <a:lnTo>
                    <a:pt x="143" y="81"/>
                  </a:lnTo>
                  <a:lnTo>
                    <a:pt x="147" y="83"/>
                  </a:lnTo>
                  <a:lnTo>
                    <a:pt x="148" y="85"/>
                  </a:lnTo>
                  <a:lnTo>
                    <a:pt x="150" y="85"/>
                  </a:lnTo>
                  <a:lnTo>
                    <a:pt x="153" y="85"/>
                  </a:lnTo>
                  <a:lnTo>
                    <a:pt x="150" y="85"/>
                  </a:lnTo>
                  <a:lnTo>
                    <a:pt x="148" y="81"/>
                  </a:lnTo>
                  <a:lnTo>
                    <a:pt x="147" y="80"/>
                  </a:lnTo>
                  <a:lnTo>
                    <a:pt x="143" y="78"/>
                  </a:lnTo>
                  <a:lnTo>
                    <a:pt x="142" y="76"/>
                  </a:lnTo>
                  <a:lnTo>
                    <a:pt x="138" y="75"/>
                  </a:lnTo>
                  <a:lnTo>
                    <a:pt x="137" y="71"/>
                  </a:lnTo>
                  <a:lnTo>
                    <a:pt x="133" y="70"/>
                  </a:lnTo>
                  <a:lnTo>
                    <a:pt x="130" y="68"/>
                  </a:lnTo>
                  <a:lnTo>
                    <a:pt x="128" y="68"/>
                  </a:lnTo>
                  <a:lnTo>
                    <a:pt x="125" y="66"/>
                  </a:lnTo>
                  <a:lnTo>
                    <a:pt x="123" y="65"/>
                  </a:lnTo>
                  <a:lnTo>
                    <a:pt x="120" y="61"/>
                  </a:lnTo>
                  <a:lnTo>
                    <a:pt x="117" y="60"/>
                  </a:lnTo>
                  <a:lnTo>
                    <a:pt x="115" y="58"/>
                  </a:lnTo>
                  <a:lnTo>
                    <a:pt x="112" y="56"/>
                  </a:lnTo>
                  <a:lnTo>
                    <a:pt x="110" y="55"/>
                  </a:lnTo>
                  <a:lnTo>
                    <a:pt x="107" y="51"/>
                  </a:lnTo>
                  <a:lnTo>
                    <a:pt x="103" y="51"/>
                  </a:lnTo>
                  <a:lnTo>
                    <a:pt x="102" y="50"/>
                  </a:lnTo>
                  <a:lnTo>
                    <a:pt x="98" y="48"/>
                  </a:lnTo>
                  <a:lnTo>
                    <a:pt x="97" y="46"/>
                  </a:lnTo>
                  <a:lnTo>
                    <a:pt x="93" y="45"/>
                  </a:lnTo>
                  <a:lnTo>
                    <a:pt x="90" y="41"/>
                  </a:lnTo>
                  <a:lnTo>
                    <a:pt x="88" y="40"/>
                  </a:lnTo>
                  <a:lnTo>
                    <a:pt x="85" y="38"/>
                  </a:lnTo>
                  <a:lnTo>
                    <a:pt x="82" y="36"/>
                  </a:lnTo>
                  <a:lnTo>
                    <a:pt x="80" y="35"/>
                  </a:lnTo>
                  <a:lnTo>
                    <a:pt x="77" y="33"/>
                  </a:lnTo>
                  <a:lnTo>
                    <a:pt x="75" y="31"/>
                  </a:lnTo>
                  <a:lnTo>
                    <a:pt x="72" y="30"/>
                  </a:lnTo>
                  <a:lnTo>
                    <a:pt x="68" y="28"/>
                  </a:lnTo>
                  <a:lnTo>
                    <a:pt x="72" y="28"/>
                  </a:lnTo>
                  <a:lnTo>
                    <a:pt x="73" y="28"/>
                  </a:lnTo>
                  <a:lnTo>
                    <a:pt x="75" y="28"/>
                  </a:lnTo>
                  <a:lnTo>
                    <a:pt x="78" y="30"/>
                  </a:lnTo>
                  <a:lnTo>
                    <a:pt x="80" y="30"/>
                  </a:lnTo>
                  <a:lnTo>
                    <a:pt x="82" y="30"/>
                  </a:lnTo>
                  <a:lnTo>
                    <a:pt x="83" y="30"/>
                  </a:lnTo>
                  <a:lnTo>
                    <a:pt x="87" y="30"/>
                  </a:lnTo>
                  <a:lnTo>
                    <a:pt x="88" y="30"/>
                  </a:lnTo>
                  <a:lnTo>
                    <a:pt x="90" y="31"/>
                  </a:lnTo>
                  <a:lnTo>
                    <a:pt x="93" y="31"/>
                  </a:lnTo>
                  <a:lnTo>
                    <a:pt x="95" y="31"/>
                  </a:lnTo>
                  <a:lnTo>
                    <a:pt x="97" y="31"/>
                  </a:lnTo>
                  <a:lnTo>
                    <a:pt x="98" y="31"/>
                  </a:lnTo>
                  <a:lnTo>
                    <a:pt x="102" y="31"/>
                  </a:lnTo>
                  <a:lnTo>
                    <a:pt x="103" y="31"/>
                  </a:lnTo>
                  <a:lnTo>
                    <a:pt x="105" y="33"/>
                  </a:lnTo>
                  <a:lnTo>
                    <a:pt x="108" y="33"/>
                  </a:lnTo>
                  <a:lnTo>
                    <a:pt x="110" y="33"/>
                  </a:lnTo>
                  <a:lnTo>
                    <a:pt x="112" y="33"/>
                  </a:lnTo>
                  <a:lnTo>
                    <a:pt x="113" y="33"/>
                  </a:lnTo>
                  <a:lnTo>
                    <a:pt x="117" y="33"/>
                  </a:lnTo>
                  <a:lnTo>
                    <a:pt x="118" y="35"/>
                  </a:lnTo>
                  <a:lnTo>
                    <a:pt x="120" y="35"/>
                  </a:lnTo>
                  <a:lnTo>
                    <a:pt x="122" y="35"/>
                  </a:lnTo>
                  <a:lnTo>
                    <a:pt x="125" y="35"/>
                  </a:lnTo>
                  <a:lnTo>
                    <a:pt x="127" y="35"/>
                  </a:lnTo>
                  <a:lnTo>
                    <a:pt x="128" y="35"/>
                  </a:lnTo>
                  <a:lnTo>
                    <a:pt x="130" y="35"/>
                  </a:lnTo>
                  <a:lnTo>
                    <a:pt x="133" y="35"/>
                  </a:lnTo>
                  <a:lnTo>
                    <a:pt x="135" y="35"/>
                  </a:lnTo>
                  <a:lnTo>
                    <a:pt x="137" y="35"/>
                  </a:lnTo>
                  <a:lnTo>
                    <a:pt x="135" y="35"/>
                  </a:lnTo>
                  <a:lnTo>
                    <a:pt x="135" y="35"/>
                  </a:lnTo>
                  <a:lnTo>
                    <a:pt x="133" y="33"/>
                  </a:lnTo>
                  <a:lnTo>
                    <a:pt x="132" y="31"/>
                  </a:lnTo>
                  <a:lnTo>
                    <a:pt x="130" y="30"/>
                  </a:lnTo>
                  <a:lnTo>
                    <a:pt x="128" y="30"/>
                  </a:lnTo>
                  <a:lnTo>
                    <a:pt x="128" y="28"/>
                  </a:lnTo>
                  <a:lnTo>
                    <a:pt x="127" y="26"/>
                  </a:lnTo>
                  <a:lnTo>
                    <a:pt x="125" y="25"/>
                  </a:lnTo>
                  <a:lnTo>
                    <a:pt x="123" y="25"/>
                  </a:lnTo>
                  <a:lnTo>
                    <a:pt x="122" y="23"/>
                  </a:lnTo>
                  <a:lnTo>
                    <a:pt x="120" y="21"/>
                  </a:lnTo>
                  <a:lnTo>
                    <a:pt x="120" y="20"/>
                  </a:lnTo>
                  <a:lnTo>
                    <a:pt x="118" y="20"/>
                  </a:lnTo>
                  <a:lnTo>
                    <a:pt x="117" y="18"/>
                  </a:lnTo>
                  <a:lnTo>
                    <a:pt x="115" y="18"/>
                  </a:lnTo>
                  <a:lnTo>
                    <a:pt x="113" y="16"/>
                  </a:lnTo>
                  <a:lnTo>
                    <a:pt x="112" y="15"/>
                  </a:lnTo>
                  <a:lnTo>
                    <a:pt x="110" y="13"/>
                  </a:lnTo>
                  <a:lnTo>
                    <a:pt x="108" y="11"/>
                  </a:lnTo>
                  <a:lnTo>
                    <a:pt x="107" y="11"/>
                  </a:lnTo>
                  <a:lnTo>
                    <a:pt x="105" y="10"/>
                  </a:lnTo>
                  <a:lnTo>
                    <a:pt x="105" y="8"/>
                  </a:lnTo>
                  <a:lnTo>
                    <a:pt x="103" y="6"/>
                  </a:lnTo>
                  <a:lnTo>
                    <a:pt x="102" y="6"/>
                  </a:lnTo>
                  <a:lnTo>
                    <a:pt x="100" y="5"/>
                  </a:lnTo>
                  <a:lnTo>
                    <a:pt x="98" y="3"/>
                  </a:lnTo>
                  <a:lnTo>
                    <a:pt x="97" y="1"/>
                  </a:lnTo>
                  <a:lnTo>
                    <a:pt x="95" y="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FB0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86" name="Freeform 182"/>
            <p:cNvSpPr>
              <a:spLocks/>
            </p:cNvSpPr>
            <p:nvPr/>
          </p:nvSpPr>
          <p:spPr bwMode="auto">
            <a:xfrm>
              <a:off x="3026" y="2581"/>
              <a:ext cx="123" cy="57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13" y="3"/>
                </a:cxn>
                <a:cxn ang="0">
                  <a:pos x="23" y="7"/>
                </a:cxn>
                <a:cxn ang="0">
                  <a:pos x="32" y="10"/>
                </a:cxn>
                <a:cxn ang="0">
                  <a:pos x="37" y="12"/>
                </a:cxn>
                <a:cxn ang="0">
                  <a:pos x="45" y="15"/>
                </a:cxn>
                <a:cxn ang="0">
                  <a:pos x="53" y="18"/>
                </a:cxn>
                <a:cxn ang="0">
                  <a:pos x="62" y="22"/>
                </a:cxn>
                <a:cxn ang="0">
                  <a:pos x="68" y="25"/>
                </a:cxn>
                <a:cxn ang="0">
                  <a:pos x="76" y="28"/>
                </a:cxn>
                <a:cxn ang="0">
                  <a:pos x="85" y="30"/>
                </a:cxn>
                <a:cxn ang="0">
                  <a:pos x="91" y="35"/>
                </a:cxn>
                <a:cxn ang="0">
                  <a:pos x="100" y="40"/>
                </a:cxn>
                <a:cxn ang="0">
                  <a:pos x="106" y="45"/>
                </a:cxn>
                <a:cxn ang="0">
                  <a:pos x="115" y="48"/>
                </a:cxn>
                <a:cxn ang="0">
                  <a:pos x="120" y="53"/>
                </a:cxn>
                <a:cxn ang="0">
                  <a:pos x="121" y="55"/>
                </a:cxn>
                <a:cxn ang="0">
                  <a:pos x="115" y="53"/>
                </a:cxn>
                <a:cxn ang="0">
                  <a:pos x="111" y="50"/>
                </a:cxn>
                <a:cxn ang="0">
                  <a:pos x="105" y="48"/>
                </a:cxn>
                <a:cxn ang="0">
                  <a:pos x="100" y="45"/>
                </a:cxn>
                <a:cxn ang="0">
                  <a:pos x="95" y="45"/>
                </a:cxn>
                <a:cxn ang="0">
                  <a:pos x="88" y="43"/>
                </a:cxn>
                <a:cxn ang="0">
                  <a:pos x="83" y="40"/>
                </a:cxn>
                <a:cxn ang="0">
                  <a:pos x="76" y="38"/>
                </a:cxn>
                <a:cxn ang="0">
                  <a:pos x="72" y="37"/>
                </a:cxn>
                <a:cxn ang="0">
                  <a:pos x="65" y="33"/>
                </a:cxn>
                <a:cxn ang="0">
                  <a:pos x="60" y="32"/>
                </a:cxn>
                <a:cxn ang="0">
                  <a:pos x="55" y="28"/>
                </a:cxn>
                <a:cxn ang="0">
                  <a:pos x="48" y="28"/>
                </a:cxn>
                <a:cxn ang="0">
                  <a:pos x="43" y="27"/>
                </a:cxn>
                <a:cxn ang="0">
                  <a:pos x="37" y="23"/>
                </a:cxn>
                <a:cxn ang="0">
                  <a:pos x="33" y="22"/>
                </a:cxn>
                <a:cxn ang="0">
                  <a:pos x="33" y="20"/>
                </a:cxn>
                <a:cxn ang="0">
                  <a:pos x="30" y="18"/>
                </a:cxn>
                <a:cxn ang="0">
                  <a:pos x="27" y="17"/>
                </a:cxn>
                <a:cxn ang="0">
                  <a:pos x="25" y="15"/>
                </a:cxn>
                <a:cxn ang="0">
                  <a:pos x="22" y="12"/>
                </a:cxn>
                <a:cxn ang="0">
                  <a:pos x="18" y="12"/>
                </a:cxn>
                <a:cxn ang="0">
                  <a:pos x="17" y="10"/>
                </a:cxn>
                <a:cxn ang="0">
                  <a:pos x="13" y="8"/>
                </a:cxn>
                <a:cxn ang="0">
                  <a:pos x="10" y="7"/>
                </a:cxn>
                <a:cxn ang="0">
                  <a:pos x="8" y="5"/>
                </a:cxn>
                <a:cxn ang="0">
                  <a:pos x="5" y="3"/>
                </a:cxn>
                <a:cxn ang="0">
                  <a:pos x="2" y="0"/>
                </a:cxn>
              </a:cxnLst>
              <a:rect l="0" t="0" r="r" b="b"/>
              <a:pathLst>
                <a:path w="123" h="57">
                  <a:moveTo>
                    <a:pt x="0" y="0"/>
                  </a:moveTo>
                  <a:lnTo>
                    <a:pt x="5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8" y="5"/>
                  </a:lnTo>
                  <a:lnTo>
                    <a:pt x="23" y="7"/>
                  </a:lnTo>
                  <a:lnTo>
                    <a:pt x="27" y="8"/>
                  </a:lnTo>
                  <a:lnTo>
                    <a:pt x="32" y="10"/>
                  </a:lnTo>
                  <a:lnTo>
                    <a:pt x="33" y="12"/>
                  </a:lnTo>
                  <a:lnTo>
                    <a:pt x="37" y="12"/>
                  </a:lnTo>
                  <a:lnTo>
                    <a:pt x="42" y="13"/>
                  </a:lnTo>
                  <a:lnTo>
                    <a:pt x="45" y="15"/>
                  </a:lnTo>
                  <a:lnTo>
                    <a:pt x="50" y="17"/>
                  </a:lnTo>
                  <a:lnTo>
                    <a:pt x="53" y="18"/>
                  </a:lnTo>
                  <a:lnTo>
                    <a:pt x="57" y="20"/>
                  </a:lnTo>
                  <a:lnTo>
                    <a:pt x="62" y="22"/>
                  </a:lnTo>
                  <a:lnTo>
                    <a:pt x="65" y="23"/>
                  </a:lnTo>
                  <a:lnTo>
                    <a:pt x="68" y="25"/>
                  </a:lnTo>
                  <a:lnTo>
                    <a:pt x="73" y="27"/>
                  </a:lnTo>
                  <a:lnTo>
                    <a:pt x="76" y="28"/>
                  </a:lnTo>
                  <a:lnTo>
                    <a:pt x="80" y="28"/>
                  </a:lnTo>
                  <a:lnTo>
                    <a:pt x="85" y="30"/>
                  </a:lnTo>
                  <a:lnTo>
                    <a:pt x="88" y="33"/>
                  </a:lnTo>
                  <a:lnTo>
                    <a:pt x="91" y="35"/>
                  </a:lnTo>
                  <a:lnTo>
                    <a:pt x="95" y="37"/>
                  </a:lnTo>
                  <a:lnTo>
                    <a:pt x="100" y="40"/>
                  </a:lnTo>
                  <a:lnTo>
                    <a:pt x="103" y="42"/>
                  </a:lnTo>
                  <a:lnTo>
                    <a:pt x="106" y="45"/>
                  </a:lnTo>
                  <a:lnTo>
                    <a:pt x="110" y="45"/>
                  </a:lnTo>
                  <a:lnTo>
                    <a:pt x="115" y="48"/>
                  </a:lnTo>
                  <a:lnTo>
                    <a:pt x="116" y="50"/>
                  </a:lnTo>
                  <a:lnTo>
                    <a:pt x="120" y="53"/>
                  </a:lnTo>
                  <a:lnTo>
                    <a:pt x="123" y="57"/>
                  </a:lnTo>
                  <a:lnTo>
                    <a:pt x="121" y="55"/>
                  </a:lnTo>
                  <a:lnTo>
                    <a:pt x="118" y="53"/>
                  </a:lnTo>
                  <a:lnTo>
                    <a:pt x="115" y="53"/>
                  </a:lnTo>
                  <a:lnTo>
                    <a:pt x="115" y="52"/>
                  </a:lnTo>
                  <a:lnTo>
                    <a:pt x="111" y="50"/>
                  </a:lnTo>
                  <a:lnTo>
                    <a:pt x="108" y="50"/>
                  </a:lnTo>
                  <a:lnTo>
                    <a:pt x="105" y="48"/>
                  </a:lnTo>
                  <a:lnTo>
                    <a:pt x="103" y="47"/>
                  </a:lnTo>
                  <a:lnTo>
                    <a:pt x="100" y="45"/>
                  </a:lnTo>
                  <a:lnTo>
                    <a:pt x="96" y="45"/>
                  </a:lnTo>
                  <a:lnTo>
                    <a:pt x="95" y="45"/>
                  </a:lnTo>
                  <a:lnTo>
                    <a:pt x="91" y="43"/>
                  </a:lnTo>
                  <a:lnTo>
                    <a:pt x="88" y="43"/>
                  </a:lnTo>
                  <a:lnTo>
                    <a:pt x="85" y="42"/>
                  </a:lnTo>
                  <a:lnTo>
                    <a:pt x="83" y="40"/>
                  </a:lnTo>
                  <a:lnTo>
                    <a:pt x="80" y="40"/>
                  </a:lnTo>
                  <a:lnTo>
                    <a:pt x="76" y="38"/>
                  </a:lnTo>
                  <a:lnTo>
                    <a:pt x="75" y="37"/>
                  </a:lnTo>
                  <a:lnTo>
                    <a:pt x="72" y="37"/>
                  </a:lnTo>
                  <a:lnTo>
                    <a:pt x="68" y="35"/>
                  </a:lnTo>
                  <a:lnTo>
                    <a:pt x="65" y="33"/>
                  </a:lnTo>
                  <a:lnTo>
                    <a:pt x="63" y="33"/>
                  </a:lnTo>
                  <a:lnTo>
                    <a:pt x="60" y="32"/>
                  </a:lnTo>
                  <a:lnTo>
                    <a:pt x="57" y="30"/>
                  </a:lnTo>
                  <a:lnTo>
                    <a:pt x="55" y="28"/>
                  </a:lnTo>
                  <a:lnTo>
                    <a:pt x="52" y="28"/>
                  </a:lnTo>
                  <a:lnTo>
                    <a:pt x="48" y="28"/>
                  </a:lnTo>
                  <a:lnTo>
                    <a:pt x="45" y="27"/>
                  </a:lnTo>
                  <a:lnTo>
                    <a:pt x="43" y="27"/>
                  </a:lnTo>
                  <a:lnTo>
                    <a:pt x="40" y="25"/>
                  </a:lnTo>
                  <a:lnTo>
                    <a:pt x="37" y="23"/>
                  </a:lnTo>
                  <a:lnTo>
                    <a:pt x="33" y="23"/>
                  </a:lnTo>
                  <a:lnTo>
                    <a:pt x="33" y="22"/>
                  </a:lnTo>
                  <a:lnTo>
                    <a:pt x="33" y="22"/>
                  </a:lnTo>
                  <a:lnTo>
                    <a:pt x="33" y="20"/>
                  </a:lnTo>
                  <a:lnTo>
                    <a:pt x="32" y="20"/>
                  </a:lnTo>
                  <a:lnTo>
                    <a:pt x="30" y="18"/>
                  </a:lnTo>
                  <a:lnTo>
                    <a:pt x="28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5" y="15"/>
                  </a:lnTo>
                  <a:lnTo>
                    <a:pt x="23" y="13"/>
                  </a:lnTo>
                  <a:lnTo>
                    <a:pt x="22" y="12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3" y="8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8" y="5"/>
                  </a:lnTo>
                  <a:lnTo>
                    <a:pt x="7" y="3"/>
                  </a:lnTo>
                  <a:lnTo>
                    <a:pt x="5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0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87" name="Freeform 183"/>
            <p:cNvSpPr>
              <a:spLocks/>
            </p:cNvSpPr>
            <p:nvPr/>
          </p:nvSpPr>
          <p:spPr bwMode="auto">
            <a:xfrm>
              <a:off x="2996" y="2691"/>
              <a:ext cx="288" cy="163"/>
            </a:xfrm>
            <a:custGeom>
              <a:avLst/>
              <a:gdLst/>
              <a:ahLst/>
              <a:cxnLst>
                <a:cxn ang="0">
                  <a:pos x="92" y="18"/>
                </a:cxn>
                <a:cxn ang="0">
                  <a:pos x="131" y="38"/>
                </a:cxn>
                <a:cxn ang="0">
                  <a:pos x="168" y="62"/>
                </a:cxn>
                <a:cxn ang="0">
                  <a:pos x="206" y="85"/>
                </a:cxn>
                <a:cxn ang="0">
                  <a:pos x="243" y="107"/>
                </a:cxn>
                <a:cxn ang="0">
                  <a:pos x="253" y="117"/>
                </a:cxn>
                <a:cxn ang="0">
                  <a:pos x="235" y="112"/>
                </a:cxn>
                <a:cxn ang="0">
                  <a:pos x="218" y="105"/>
                </a:cxn>
                <a:cxn ang="0">
                  <a:pos x="200" y="100"/>
                </a:cxn>
                <a:cxn ang="0">
                  <a:pos x="181" y="93"/>
                </a:cxn>
                <a:cxn ang="0">
                  <a:pos x="170" y="90"/>
                </a:cxn>
                <a:cxn ang="0">
                  <a:pos x="193" y="102"/>
                </a:cxn>
                <a:cxn ang="0">
                  <a:pos x="216" y="112"/>
                </a:cxn>
                <a:cxn ang="0">
                  <a:pos x="238" y="122"/>
                </a:cxn>
                <a:cxn ang="0">
                  <a:pos x="261" y="133"/>
                </a:cxn>
                <a:cxn ang="0">
                  <a:pos x="284" y="143"/>
                </a:cxn>
                <a:cxn ang="0">
                  <a:pos x="256" y="137"/>
                </a:cxn>
                <a:cxn ang="0">
                  <a:pos x="221" y="125"/>
                </a:cxn>
                <a:cxn ang="0">
                  <a:pos x="183" y="115"/>
                </a:cxn>
                <a:cxn ang="0">
                  <a:pos x="145" y="103"/>
                </a:cxn>
                <a:cxn ang="0">
                  <a:pos x="110" y="93"/>
                </a:cxn>
                <a:cxn ang="0">
                  <a:pos x="103" y="95"/>
                </a:cxn>
                <a:cxn ang="0">
                  <a:pos x="130" y="110"/>
                </a:cxn>
                <a:cxn ang="0">
                  <a:pos x="155" y="123"/>
                </a:cxn>
                <a:cxn ang="0">
                  <a:pos x="181" y="137"/>
                </a:cxn>
                <a:cxn ang="0">
                  <a:pos x="206" y="152"/>
                </a:cxn>
                <a:cxn ang="0">
                  <a:pos x="221" y="160"/>
                </a:cxn>
                <a:cxn ang="0">
                  <a:pos x="178" y="140"/>
                </a:cxn>
                <a:cxn ang="0">
                  <a:pos x="136" y="120"/>
                </a:cxn>
                <a:cxn ang="0">
                  <a:pos x="93" y="102"/>
                </a:cxn>
                <a:cxn ang="0">
                  <a:pos x="52" y="82"/>
                </a:cxn>
                <a:cxn ang="0">
                  <a:pos x="7" y="62"/>
                </a:cxn>
                <a:cxn ang="0">
                  <a:pos x="27" y="63"/>
                </a:cxn>
                <a:cxn ang="0">
                  <a:pos x="58" y="70"/>
                </a:cxn>
                <a:cxn ang="0">
                  <a:pos x="88" y="78"/>
                </a:cxn>
                <a:cxn ang="0">
                  <a:pos x="120" y="87"/>
                </a:cxn>
                <a:cxn ang="0">
                  <a:pos x="150" y="95"/>
                </a:cxn>
                <a:cxn ang="0">
                  <a:pos x="160" y="97"/>
                </a:cxn>
                <a:cxn ang="0">
                  <a:pos x="146" y="87"/>
                </a:cxn>
                <a:cxn ang="0">
                  <a:pos x="136" y="80"/>
                </a:cxn>
                <a:cxn ang="0">
                  <a:pos x="123" y="72"/>
                </a:cxn>
                <a:cxn ang="0">
                  <a:pos x="110" y="63"/>
                </a:cxn>
                <a:cxn ang="0">
                  <a:pos x="103" y="57"/>
                </a:cxn>
                <a:cxn ang="0">
                  <a:pos x="116" y="62"/>
                </a:cxn>
                <a:cxn ang="0">
                  <a:pos x="131" y="67"/>
                </a:cxn>
                <a:cxn ang="0">
                  <a:pos x="145" y="70"/>
                </a:cxn>
                <a:cxn ang="0">
                  <a:pos x="160" y="73"/>
                </a:cxn>
                <a:cxn ang="0">
                  <a:pos x="175" y="77"/>
                </a:cxn>
                <a:cxn ang="0">
                  <a:pos x="158" y="65"/>
                </a:cxn>
                <a:cxn ang="0">
                  <a:pos x="138" y="52"/>
                </a:cxn>
                <a:cxn ang="0">
                  <a:pos x="115" y="37"/>
                </a:cxn>
                <a:cxn ang="0">
                  <a:pos x="93" y="20"/>
                </a:cxn>
                <a:cxn ang="0">
                  <a:pos x="70" y="7"/>
                </a:cxn>
              </a:cxnLst>
              <a:rect l="0" t="0" r="r" b="b"/>
              <a:pathLst>
                <a:path w="288" h="163">
                  <a:moveTo>
                    <a:pt x="60" y="0"/>
                  </a:moveTo>
                  <a:lnTo>
                    <a:pt x="65" y="3"/>
                  </a:lnTo>
                  <a:lnTo>
                    <a:pt x="72" y="5"/>
                  </a:lnTo>
                  <a:lnTo>
                    <a:pt x="78" y="10"/>
                  </a:lnTo>
                  <a:lnTo>
                    <a:pt x="85" y="13"/>
                  </a:lnTo>
                  <a:lnTo>
                    <a:pt x="92" y="18"/>
                  </a:lnTo>
                  <a:lnTo>
                    <a:pt x="98" y="20"/>
                  </a:lnTo>
                  <a:lnTo>
                    <a:pt x="105" y="23"/>
                  </a:lnTo>
                  <a:lnTo>
                    <a:pt x="111" y="28"/>
                  </a:lnTo>
                  <a:lnTo>
                    <a:pt x="118" y="32"/>
                  </a:lnTo>
                  <a:lnTo>
                    <a:pt x="125" y="37"/>
                  </a:lnTo>
                  <a:lnTo>
                    <a:pt x="131" y="38"/>
                  </a:lnTo>
                  <a:lnTo>
                    <a:pt x="138" y="42"/>
                  </a:lnTo>
                  <a:lnTo>
                    <a:pt x="143" y="47"/>
                  </a:lnTo>
                  <a:lnTo>
                    <a:pt x="148" y="50"/>
                  </a:lnTo>
                  <a:lnTo>
                    <a:pt x="155" y="53"/>
                  </a:lnTo>
                  <a:lnTo>
                    <a:pt x="161" y="57"/>
                  </a:lnTo>
                  <a:lnTo>
                    <a:pt x="168" y="62"/>
                  </a:lnTo>
                  <a:lnTo>
                    <a:pt x="175" y="65"/>
                  </a:lnTo>
                  <a:lnTo>
                    <a:pt x="181" y="70"/>
                  </a:lnTo>
                  <a:lnTo>
                    <a:pt x="188" y="72"/>
                  </a:lnTo>
                  <a:lnTo>
                    <a:pt x="193" y="77"/>
                  </a:lnTo>
                  <a:lnTo>
                    <a:pt x="200" y="80"/>
                  </a:lnTo>
                  <a:lnTo>
                    <a:pt x="206" y="85"/>
                  </a:lnTo>
                  <a:lnTo>
                    <a:pt x="213" y="87"/>
                  </a:lnTo>
                  <a:lnTo>
                    <a:pt x="220" y="92"/>
                  </a:lnTo>
                  <a:lnTo>
                    <a:pt x="225" y="95"/>
                  </a:lnTo>
                  <a:lnTo>
                    <a:pt x="230" y="100"/>
                  </a:lnTo>
                  <a:lnTo>
                    <a:pt x="236" y="103"/>
                  </a:lnTo>
                  <a:lnTo>
                    <a:pt x="243" y="107"/>
                  </a:lnTo>
                  <a:lnTo>
                    <a:pt x="249" y="112"/>
                  </a:lnTo>
                  <a:lnTo>
                    <a:pt x="254" y="117"/>
                  </a:lnTo>
                  <a:lnTo>
                    <a:pt x="261" y="120"/>
                  </a:lnTo>
                  <a:lnTo>
                    <a:pt x="258" y="120"/>
                  </a:lnTo>
                  <a:lnTo>
                    <a:pt x="254" y="118"/>
                  </a:lnTo>
                  <a:lnTo>
                    <a:pt x="253" y="117"/>
                  </a:lnTo>
                  <a:lnTo>
                    <a:pt x="249" y="117"/>
                  </a:lnTo>
                  <a:lnTo>
                    <a:pt x="246" y="115"/>
                  </a:lnTo>
                  <a:lnTo>
                    <a:pt x="243" y="113"/>
                  </a:lnTo>
                  <a:lnTo>
                    <a:pt x="239" y="113"/>
                  </a:lnTo>
                  <a:lnTo>
                    <a:pt x="238" y="112"/>
                  </a:lnTo>
                  <a:lnTo>
                    <a:pt x="235" y="112"/>
                  </a:lnTo>
                  <a:lnTo>
                    <a:pt x="231" y="110"/>
                  </a:lnTo>
                  <a:lnTo>
                    <a:pt x="228" y="108"/>
                  </a:lnTo>
                  <a:lnTo>
                    <a:pt x="226" y="108"/>
                  </a:lnTo>
                  <a:lnTo>
                    <a:pt x="225" y="107"/>
                  </a:lnTo>
                  <a:lnTo>
                    <a:pt x="221" y="105"/>
                  </a:lnTo>
                  <a:lnTo>
                    <a:pt x="218" y="105"/>
                  </a:lnTo>
                  <a:lnTo>
                    <a:pt x="215" y="103"/>
                  </a:lnTo>
                  <a:lnTo>
                    <a:pt x="211" y="103"/>
                  </a:lnTo>
                  <a:lnTo>
                    <a:pt x="208" y="103"/>
                  </a:lnTo>
                  <a:lnTo>
                    <a:pt x="206" y="102"/>
                  </a:lnTo>
                  <a:lnTo>
                    <a:pt x="203" y="102"/>
                  </a:lnTo>
                  <a:lnTo>
                    <a:pt x="200" y="100"/>
                  </a:lnTo>
                  <a:lnTo>
                    <a:pt x="196" y="98"/>
                  </a:lnTo>
                  <a:lnTo>
                    <a:pt x="193" y="98"/>
                  </a:lnTo>
                  <a:lnTo>
                    <a:pt x="191" y="97"/>
                  </a:lnTo>
                  <a:lnTo>
                    <a:pt x="188" y="95"/>
                  </a:lnTo>
                  <a:lnTo>
                    <a:pt x="185" y="95"/>
                  </a:lnTo>
                  <a:lnTo>
                    <a:pt x="181" y="93"/>
                  </a:lnTo>
                  <a:lnTo>
                    <a:pt x="178" y="92"/>
                  </a:lnTo>
                  <a:lnTo>
                    <a:pt x="176" y="92"/>
                  </a:lnTo>
                  <a:lnTo>
                    <a:pt x="173" y="90"/>
                  </a:lnTo>
                  <a:lnTo>
                    <a:pt x="170" y="88"/>
                  </a:lnTo>
                  <a:lnTo>
                    <a:pt x="166" y="88"/>
                  </a:lnTo>
                  <a:lnTo>
                    <a:pt x="170" y="90"/>
                  </a:lnTo>
                  <a:lnTo>
                    <a:pt x="175" y="92"/>
                  </a:lnTo>
                  <a:lnTo>
                    <a:pt x="178" y="93"/>
                  </a:lnTo>
                  <a:lnTo>
                    <a:pt x="181" y="97"/>
                  </a:lnTo>
                  <a:lnTo>
                    <a:pt x="186" y="98"/>
                  </a:lnTo>
                  <a:lnTo>
                    <a:pt x="190" y="100"/>
                  </a:lnTo>
                  <a:lnTo>
                    <a:pt x="193" y="102"/>
                  </a:lnTo>
                  <a:lnTo>
                    <a:pt x="198" y="103"/>
                  </a:lnTo>
                  <a:lnTo>
                    <a:pt x="201" y="103"/>
                  </a:lnTo>
                  <a:lnTo>
                    <a:pt x="205" y="107"/>
                  </a:lnTo>
                  <a:lnTo>
                    <a:pt x="210" y="108"/>
                  </a:lnTo>
                  <a:lnTo>
                    <a:pt x="213" y="110"/>
                  </a:lnTo>
                  <a:lnTo>
                    <a:pt x="216" y="112"/>
                  </a:lnTo>
                  <a:lnTo>
                    <a:pt x="220" y="113"/>
                  </a:lnTo>
                  <a:lnTo>
                    <a:pt x="225" y="115"/>
                  </a:lnTo>
                  <a:lnTo>
                    <a:pt x="226" y="118"/>
                  </a:lnTo>
                  <a:lnTo>
                    <a:pt x="230" y="120"/>
                  </a:lnTo>
                  <a:lnTo>
                    <a:pt x="235" y="120"/>
                  </a:lnTo>
                  <a:lnTo>
                    <a:pt x="238" y="122"/>
                  </a:lnTo>
                  <a:lnTo>
                    <a:pt x="241" y="123"/>
                  </a:lnTo>
                  <a:lnTo>
                    <a:pt x="246" y="125"/>
                  </a:lnTo>
                  <a:lnTo>
                    <a:pt x="249" y="127"/>
                  </a:lnTo>
                  <a:lnTo>
                    <a:pt x="253" y="130"/>
                  </a:lnTo>
                  <a:lnTo>
                    <a:pt x="258" y="132"/>
                  </a:lnTo>
                  <a:lnTo>
                    <a:pt x="261" y="133"/>
                  </a:lnTo>
                  <a:lnTo>
                    <a:pt x="264" y="135"/>
                  </a:lnTo>
                  <a:lnTo>
                    <a:pt x="268" y="137"/>
                  </a:lnTo>
                  <a:lnTo>
                    <a:pt x="273" y="137"/>
                  </a:lnTo>
                  <a:lnTo>
                    <a:pt x="276" y="140"/>
                  </a:lnTo>
                  <a:lnTo>
                    <a:pt x="279" y="142"/>
                  </a:lnTo>
                  <a:lnTo>
                    <a:pt x="284" y="143"/>
                  </a:lnTo>
                  <a:lnTo>
                    <a:pt x="288" y="145"/>
                  </a:lnTo>
                  <a:lnTo>
                    <a:pt x="281" y="143"/>
                  </a:lnTo>
                  <a:lnTo>
                    <a:pt x="274" y="142"/>
                  </a:lnTo>
                  <a:lnTo>
                    <a:pt x="269" y="140"/>
                  </a:lnTo>
                  <a:lnTo>
                    <a:pt x="263" y="137"/>
                  </a:lnTo>
                  <a:lnTo>
                    <a:pt x="256" y="137"/>
                  </a:lnTo>
                  <a:lnTo>
                    <a:pt x="249" y="135"/>
                  </a:lnTo>
                  <a:lnTo>
                    <a:pt x="244" y="133"/>
                  </a:lnTo>
                  <a:lnTo>
                    <a:pt x="238" y="132"/>
                  </a:lnTo>
                  <a:lnTo>
                    <a:pt x="231" y="130"/>
                  </a:lnTo>
                  <a:lnTo>
                    <a:pt x="226" y="127"/>
                  </a:lnTo>
                  <a:lnTo>
                    <a:pt x="221" y="125"/>
                  </a:lnTo>
                  <a:lnTo>
                    <a:pt x="215" y="123"/>
                  </a:lnTo>
                  <a:lnTo>
                    <a:pt x="208" y="122"/>
                  </a:lnTo>
                  <a:lnTo>
                    <a:pt x="201" y="120"/>
                  </a:lnTo>
                  <a:lnTo>
                    <a:pt x="195" y="120"/>
                  </a:lnTo>
                  <a:lnTo>
                    <a:pt x="190" y="118"/>
                  </a:lnTo>
                  <a:lnTo>
                    <a:pt x="183" y="115"/>
                  </a:lnTo>
                  <a:lnTo>
                    <a:pt x="176" y="113"/>
                  </a:lnTo>
                  <a:lnTo>
                    <a:pt x="170" y="112"/>
                  </a:lnTo>
                  <a:lnTo>
                    <a:pt x="165" y="110"/>
                  </a:lnTo>
                  <a:lnTo>
                    <a:pt x="158" y="108"/>
                  </a:lnTo>
                  <a:lnTo>
                    <a:pt x="151" y="107"/>
                  </a:lnTo>
                  <a:lnTo>
                    <a:pt x="145" y="103"/>
                  </a:lnTo>
                  <a:lnTo>
                    <a:pt x="141" y="103"/>
                  </a:lnTo>
                  <a:lnTo>
                    <a:pt x="135" y="102"/>
                  </a:lnTo>
                  <a:lnTo>
                    <a:pt x="128" y="100"/>
                  </a:lnTo>
                  <a:lnTo>
                    <a:pt x="121" y="98"/>
                  </a:lnTo>
                  <a:lnTo>
                    <a:pt x="115" y="97"/>
                  </a:lnTo>
                  <a:lnTo>
                    <a:pt x="110" y="93"/>
                  </a:lnTo>
                  <a:lnTo>
                    <a:pt x="103" y="92"/>
                  </a:lnTo>
                  <a:lnTo>
                    <a:pt x="97" y="90"/>
                  </a:lnTo>
                  <a:lnTo>
                    <a:pt x="90" y="88"/>
                  </a:lnTo>
                  <a:lnTo>
                    <a:pt x="95" y="90"/>
                  </a:lnTo>
                  <a:lnTo>
                    <a:pt x="100" y="93"/>
                  </a:lnTo>
                  <a:lnTo>
                    <a:pt x="103" y="95"/>
                  </a:lnTo>
                  <a:lnTo>
                    <a:pt x="108" y="98"/>
                  </a:lnTo>
                  <a:lnTo>
                    <a:pt x="111" y="100"/>
                  </a:lnTo>
                  <a:lnTo>
                    <a:pt x="116" y="103"/>
                  </a:lnTo>
                  <a:lnTo>
                    <a:pt x="121" y="103"/>
                  </a:lnTo>
                  <a:lnTo>
                    <a:pt x="125" y="107"/>
                  </a:lnTo>
                  <a:lnTo>
                    <a:pt x="130" y="110"/>
                  </a:lnTo>
                  <a:lnTo>
                    <a:pt x="135" y="112"/>
                  </a:lnTo>
                  <a:lnTo>
                    <a:pt x="138" y="115"/>
                  </a:lnTo>
                  <a:lnTo>
                    <a:pt x="143" y="117"/>
                  </a:lnTo>
                  <a:lnTo>
                    <a:pt x="145" y="120"/>
                  </a:lnTo>
                  <a:lnTo>
                    <a:pt x="150" y="120"/>
                  </a:lnTo>
                  <a:lnTo>
                    <a:pt x="155" y="123"/>
                  </a:lnTo>
                  <a:lnTo>
                    <a:pt x="158" y="125"/>
                  </a:lnTo>
                  <a:lnTo>
                    <a:pt x="163" y="128"/>
                  </a:lnTo>
                  <a:lnTo>
                    <a:pt x="168" y="130"/>
                  </a:lnTo>
                  <a:lnTo>
                    <a:pt x="171" y="133"/>
                  </a:lnTo>
                  <a:lnTo>
                    <a:pt x="176" y="135"/>
                  </a:lnTo>
                  <a:lnTo>
                    <a:pt x="181" y="137"/>
                  </a:lnTo>
                  <a:lnTo>
                    <a:pt x="185" y="140"/>
                  </a:lnTo>
                  <a:lnTo>
                    <a:pt x="190" y="142"/>
                  </a:lnTo>
                  <a:lnTo>
                    <a:pt x="195" y="145"/>
                  </a:lnTo>
                  <a:lnTo>
                    <a:pt x="198" y="147"/>
                  </a:lnTo>
                  <a:lnTo>
                    <a:pt x="203" y="150"/>
                  </a:lnTo>
                  <a:lnTo>
                    <a:pt x="206" y="152"/>
                  </a:lnTo>
                  <a:lnTo>
                    <a:pt x="211" y="153"/>
                  </a:lnTo>
                  <a:lnTo>
                    <a:pt x="216" y="155"/>
                  </a:lnTo>
                  <a:lnTo>
                    <a:pt x="220" y="158"/>
                  </a:lnTo>
                  <a:lnTo>
                    <a:pt x="225" y="160"/>
                  </a:lnTo>
                  <a:lnTo>
                    <a:pt x="228" y="163"/>
                  </a:lnTo>
                  <a:lnTo>
                    <a:pt x="221" y="160"/>
                  </a:lnTo>
                  <a:lnTo>
                    <a:pt x="215" y="157"/>
                  </a:lnTo>
                  <a:lnTo>
                    <a:pt x="208" y="153"/>
                  </a:lnTo>
                  <a:lnTo>
                    <a:pt x="200" y="150"/>
                  </a:lnTo>
                  <a:lnTo>
                    <a:pt x="193" y="147"/>
                  </a:lnTo>
                  <a:lnTo>
                    <a:pt x="186" y="143"/>
                  </a:lnTo>
                  <a:lnTo>
                    <a:pt x="178" y="140"/>
                  </a:lnTo>
                  <a:lnTo>
                    <a:pt x="171" y="137"/>
                  </a:lnTo>
                  <a:lnTo>
                    <a:pt x="163" y="133"/>
                  </a:lnTo>
                  <a:lnTo>
                    <a:pt x="156" y="130"/>
                  </a:lnTo>
                  <a:lnTo>
                    <a:pt x="150" y="127"/>
                  </a:lnTo>
                  <a:lnTo>
                    <a:pt x="143" y="123"/>
                  </a:lnTo>
                  <a:lnTo>
                    <a:pt x="136" y="120"/>
                  </a:lnTo>
                  <a:lnTo>
                    <a:pt x="130" y="118"/>
                  </a:lnTo>
                  <a:lnTo>
                    <a:pt x="121" y="113"/>
                  </a:lnTo>
                  <a:lnTo>
                    <a:pt x="115" y="110"/>
                  </a:lnTo>
                  <a:lnTo>
                    <a:pt x="108" y="107"/>
                  </a:lnTo>
                  <a:lnTo>
                    <a:pt x="100" y="103"/>
                  </a:lnTo>
                  <a:lnTo>
                    <a:pt x="93" y="102"/>
                  </a:lnTo>
                  <a:lnTo>
                    <a:pt x="85" y="97"/>
                  </a:lnTo>
                  <a:lnTo>
                    <a:pt x="78" y="93"/>
                  </a:lnTo>
                  <a:lnTo>
                    <a:pt x="72" y="90"/>
                  </a:lnTo>
                  <a:lnTo>
                    <a:pt x="63" y="87"/>
                  </a:lnTo>
                  <a:lnTo>
                    <a:pt x="58" y="85"/>
                  </a:lnTo>
                  <a:lnTo>
                    <a:pt x="52" y="82"/>
                  </a:lnTo>
                  <a:lnTo>
                    <a:pt x="43" y="77"/>
                  </a:lnTo>
                  <a:lnTo>
                    <a:pt x="37" y="73"/>
                  </a:lnTo>
                  <a:lnTo>
                    <a:pt x="28" y="70"/>
                  </a:lnTo>
                  <a:lnTo>
                    <a:pt x="22" y="68"/>
                  </a:lnTo>
                  <a:lnTo>
                    <a:pt x="15" y="65"/>
                  </a:lnTo>
                  <a:lnTo>
                    <a:pt x="7" y="62"/>
                  </a:lnTo>
                  <a:lnTo>
                    <a:pt x="0" y="57"/>
                  </a:lnTo>
                  <a:lnTo>
                    <a:pt x="5" y="58"/>
                  </a:lnTo>
                  <a:lnTo>
                    <a:pt x="10" y="60"/>
                  </a:lnTo>
                  <a:lnTo>
                    <a:pt x="17" y="62"/>
                  </a:lnTo>
                  <a:lnTo>
                    <a:pt x="22" y="63"/>
                  </a:lnTo>
                  <a:lnTo>
                    <a:pt x="27" y="63"/>
                  </a:lnTo>
                  <a:lnTo>
                    <a:pt x="32" y="65"/>
                  </a:lnTo>
                  <a:lnTo>
                    <a:pt x="37" y="67"/>
                  </a:lnTo>
                  <a:lnTo>
                    <a:pt x="43" y="68"/>
                  </a:lnTo>
                  <a:lnTo>
                    <a:pt x="48" y="70"/>
                  </a:lnTo>
                  <a:lnTo>
                    <a:pt x="53" y="70"/>
                  </a:lnTo>
                  <a:lnTo>
                    <a:pt x="58" y="70"/>
                  </a:lnTo>
                  <a:lnTo>
                    <a:pt x="63" y="72"/>
                  </a:lnTo>
                  <a:lnTo>
                    <a:pt x="68" y="73"/>
                  </a:lnTo>
                  <a:lnTo>
                    <a:pt x="73" y="75"/>
                  </a:lnTo>
                  <a:lnTo>
                    <a:pt x="78" y="77"/>
                  </a:lnTo>
                  <a:lnTo>
                    <a:pt x="83" y="77"/>
                  </a:lnTo>
                  <a:lnTo>
                    <a:pt x="88" y="78"/>
                  </a:lnTo>
                  <a:lnTo>
                    <a:pt x="95" y="80"/>
                  </a:lnTo>
                  <a:lnTo>
                    <a:pt x="100" y="82"/>
                  </a:lnTo>
                  <a:lnTo>
                    <a:pt x="105" y="83"/>
                  </a:lnTo>
                  <a:lnTo>
                    <a:pt x="110" y="85"/>
                  </a:lnTo>
                  <a:lnTo>
                    <a:pt x="115" y="87"/>
                  </a:lnTo>
                  <a:lnTo>
                    <a:pt x="120" y="87"/>
                  </a:lnTo>
                  <a:lnTo>
                    <a:pt x="125" y="88"/>
                  </a:lnTo>
                  <a:lnTo>
                    <a:pt x="131" y="90"/>
                  </a:lnTo>
                  <a:lnTo>
                    <a:pt x="136" y="90"/>
                  </a:lnTo>
                  <a:lnTo>
                    <a:pt x="141" y="92"/>
                  </a:lnTo>
                  <a:lnTo>
                    <a:pt x="145" y="93"/>
                  </a:lnTo>
                  <a:lnTo>
                    <a:pt x="150" y="95"/>
                  </a:lnTo>
                  <a:lnTo>
                    <a:pt x="155" y="97"/>
                  </a:lnTo>
                  <a:lnTo>
                    <a:pt x="160" y="100"/>
                  </a:lnTo>
                  <a:lnTo>
                    <a:pt x="166" y="102"/>
                  </a:lnTo>
                  <a:lnTo>
                    <a:pt x="163" y="100"/>
                  </a:lnTo>
                  <a:lnTo>
                    <a:pt x="161" y="98"/>
                  </a:lnTo>
                  <a:lnTo>
                    <a:pt x="160" y="97"/>
                  </a:lnTo>
                  <a:lnTo>
                    <a:pt x="158" y="95"/>
                  </a:lnTo>
                  <a:lnTo>
                    <a:pt x="155" y="93"/>
                  </a:lnTo>
                  <a:lnTo>
                    <a:pt x="153" y="92"/>
                  </a:lnTo>
                  <a:lnTo>
                    <a:pt x="151" y="90"/>
                  </a:lnTo>
                  <a:lnTo>
                    <a:pt x="150" y="88"/>
                  </a:lnTo>
                  <a:lnTo>
                    <a:pt x="146" y="87"/>
                  </a:lnTo>
                  <a:lnTo>
                    <a:pt x="145" y="87"/>
                  </a:lnTo>
                  <a:lnTo>
                    <a:pt x="145" y="87"/>
                  </a:lnTo>
                  <a:lnTo>
                    <a:pt x="143" y="85"/>
                  </a:lnTo>
                  <a:lnTo>
                    <a:pt x="140" y="83"/>
                  </a:lnTo>
                  <a:lnTo>
                    <a:pt x="138" y="82"/>
                  </a:lnTo>
                  <a:lnTo>
                    <a:pt x="136" y="80"/>
                  </a:lnTo>
                  <a:lnTo>
                    <a:pt x="133" y="78"/>
                  </a:lnTo>
                  <a:lnTo>
                    <a:pt x="131" y="77"/>
                  </a:lnTo>
                  <a:lnTo>
                    <a:pt x="130" y="75"/>
                  </a:lnTo>
                  <a:lnTo>
                    <a:pt x="128" y="73"/>
                  </a:lnTo>
                  <a:lnTo>
                    <a:pt x="125" y="73"/>
                  </a:lnTo>
                  <a:lnTo>
                    <a:pt x="123" y="72"/>
                  </a:lnTo>
                  <a:lnTo>
                    <a:pt x="121" y="70"/>
                  </a:lnTo>
                  <a:lnTo>
                    <a:pt x="120" y="70"/>
                  </a:lnTo>
                  <a:lnTo>
                    <a:pt x="116" y="68"/>
                  </a:lnTo>
                  <a:lnTo>
                    <a:pt x="115" y="67"/>
                  </a:lnTo>
                  <a:lnTo>
                    <a:pt x="113" y="65"/>
                  </a:lnTo>
                  <a:lnTo>
                    <a:pt x="110" y="63"/>
                  </a:lnTo>
                  <a:lnTo>
                    <a:pt x="108" y="62"/>
                  </a:lnTo>
                  <a:lnTo>
                    <a:pt x="106" y="60"/>
                  </a:lnTo>
                  <a:lnTo>
                    <a:pt x="105" y="60"/>
                  </a:lnTo>
                  <a:lnTo>
                    <a:pt x="102" y="58"/>
                  </a:lnTo>
                  <a:lnTo>
                    <a:pt x="100" y="57"/>
                  </a:lnTo>
                  <a:lnTo>
                    <a:pt x="103" y="57"/>
                  </a:lnTo>
                  <a:lnTo>
                    <a:pt x="105" y="58"/>
                  </a:lnTo>
                  <a:lnTo>
                    <a:pt x="108" y="58"/>
                  </a:lnTo>
                  <a:lnTo>
                    <a:pt x="110" y="60"/>
                  </a:lnTo>
                  <a:lnTo>
                    <a:pt x="111" y="60"/>
                  </a:lnTo>
                  <a:lnTo>
                    <a:pt x="115" y="60"/>
                  </a:lnTo>
                  <a:lnTo>
                    <a:pt x="116" y="62"/>
                  </a:lnTo>
                  <a:lnTo>
                    <a:pt x="120" y="62"/>
                  </a:lnTo>
                  <a:lnTo>
                    <a:pt x="121" y="63"/>
                  </a:lnTo>
                  <a:lnTo>
                    <a:pt x="125" y="63"/>
                  </a:lnTo>
                  <a:lnTo>
                    <a:pt x="126" y="65"/>
                  </a:lnTo>
                  <a:lnTo>
                    <a:pt x="130" y="65"/>
                  </a:lnTo>
                  <a:lnTo>
                    <a:pt x="131" y="67"/>
                  </a:lnTo>
                  <a:lnTo>
                    <a:pt x="135" y="67"/>
                  </a:lnTo>
                  <a:lnTo>
                    <a:pt x="136" y="67"/>
                  </a:lnTo>
                  <a:lnTo>
                    <a:pt x="140" y="68"/>
                  </a:lnTo>
                  <a:lnTo>
                    <a:pt x="141" y="68"/>
                  </a:lnTo>
                  <a:lnTo>
                    <a:pt x="145" y="70"/>
                  </a:lnTo>
                  <a:lnTo>
                    <a:pt x="145" y="70"/>
                  </a:lnTo>
                  <a:lnTo>
                    <a:pt x="148" y="70"/>
                  </a:lnTo>
                  <a:lnTo>
                    <a:pt x="150" y="70"/>
                  </a:lnTo>
                  <a:lnTo>
                    <a:pt x="153" y="70"/>
                  </a:lnTo>
                  <a:lnTo>
                    <a:pt x="155" y="72"/>
                  </a:lnTo>
                  <a:lnTo>
                    <a:pt x="158" y="72"/>
                  </a:lnTo>
                  <a:lnTo>
                    <a:pt x="160" y="73"/>
                  </a:lnTo>
                  <a:lnTo>
                    <a:pt x="163" y="73"/>
                  </a:lnTo>
                  <a:lnTo>
                    <a:pt x="165" y="73"/>
                  </a:lnTo>
                  <a:lnTo>
                    <a:pt x="168" y="75"/>
                  </a:lnTo>
                  <a:lnTo>
                    <a:pt x="170" y="75"/>
                  </a:lnTo>
                  <a:lnTo>
                    <a:pt x="171" y="77"/>
                  </a:lnTo>
                  <a:lnTo>
                    <a:pt x="175" y="77"/>
                  </a:lnTo>
                  <a:lnTo>
                    <a:pt x="176" y="78"/>
                  </a:lnTo>
                  <a:lnTo>
                    <a:pt x="173" y="75"/>
                  </a:lnTo>
                  <a:lnTo>
                    <a:pt x="170" y="72"/>
                  </a:lnTo>
                  <a:lnTo>
                    <a:pt x="166" y="70"/>
                  </a:lnTo>
                  <a:lnTo>
                    <a:pt x="161" y="68"/>
                  </a:lnTo>
                  <a:lnTo>
                    <a:pt x="158" y="65"/>
                  </a:lnTo>
                  <a:lnTo>
                    <a:pt x="155" y="63"/>
                  </a:lnTo>
                  <a:lnTo>
                    <a:pt x="151" y="60"/>
                  </a:lnTo>
                  <a:lnTo>
                    <a:pt x="146" y="58"/>
                  </a:lnTo>
                  <a:lnTo>
                    <a:pt x="145" y="55"/>
                  </a:lnTo>
                  <a:lnTo>
                    <a:pt x="141" y="53"/>
                  </a:lnTo>
                  <a:lnTo>
                    <a:pt x="138" y="52"/>
                  </a:lnTo>
                  <a:lnTo>
                    <a:pt x="133" y="48"/>
                  </a:lnTo>
                  <a:lnTo>
                    <a:pt x="130" y="45"/>
                  </a:lnTo>
                  <a:lnTo>
                    <a:pt x="126" y="43"/>
                  </a:lnTo>
                  <a:lnTo>
                    <a:pt x="123" y="40"/>
                  </a:lnTo>
                  <a:lnTo>
                    <a:pt x="118" y="38"/>
                  </a:lnTo>
                  <a:lnTo>
                    <a:pt x="115" y="37"/>
                  </a:lnTo>
                  <a:lnTo>
                    <a:pt x="111" y="33"/>
                  </a:lnTo>
                  <a:lnTo>
                    <a:pt x="108" y="32"/>
                  </a:lnTo>
                  <a:lnTo>
                    <a:pt x="103" y="28"/>
                  </a:lnTo>
                  <a:lnTo>
                    <a:pt x="100" y="25"/>
                  </a:lnTo>
                  <a:lnTo>
                    <a:pt x="97" y="23"/>
                  </a:lnTo>
                  <a:lnTo>
                    <a:pt x="93" y="20"/>
                  </a:lnTo>
                  <a:lnTo>
                    <a:pt x="88" y="20"/>
                  </a:lnTo>
                  <a:lnTo>
                    <a:pt x="85" y="17"/>
                  </a:lnTo>
                  <a:lnTo>
                    <a:pt x="82" y="13"/>
                  </a:lnTo>
                  <a:lnTo>
                    <a:pt x="78" y="12"/>
                  </a:lnTo>
                  <a:lnTo>
                    <a:pt x="73" y="8"/>
                  </a:lnTo>
                  <a:lnTo>
                    <a:pt x="70" y="7"/>
                  </a:lnTo>
                  <a:lnTo>
                    <a:pt x="67" y="3"/>
                  </a:lnTo>
                  <a:lnTo>
                    <a:pt x="63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B0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88" name="Freeform 184"/>
            <p:cNvSpPr>
              <a:spLocks/>
            </p:cNvSpPr>
            <p:nvPr/>
          </p:nvSpPr>
          <p:spPr bwMode="auto">
            <a:xfrm>
              <a:off x="2953" y="2259"/>
              <a:ext cx="53" cy="19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8" y="33"/>
                </a:cxn>
                <a:cxn ang="0">
                  <a:pos x="5" y="48"/>
                </a:cxn>
                <a:cxn ang="0">
                  <a:pos x="3" y="63"/>
                </a:cxn>
                <a:cxn ang="0">
                  <a:pos x="2" y="77"/>
                </a:cxn>
                <a:cxn ang="0">
                  <a:pos x="0" y="90"/>
                </a:cxn>
                <a:cxn ang="0">
                  <a:pos x="0" y="103"/>
                </a:cxn>
                <a:cxn ang="0">
                  <a:pos x="0" y="118"/>
                </a:cxn>
                <a:cxn ang="0">
                  <a:pos x="0" y="133"/>
                </a:cxn>
                <a:cxn ang="0">
                  <a:pos x="2" y="150"/>
                </a:cxn>
                <a:cxn ang="0">
                  <a:pos x="5" y="167"/>
                </a:cxn>
                <a:cxn ang="0">
                  <a:pos x="10" y="168"/>
                </a:cxn>
                <a:cxn ang="0">
                  <a:pos x="15" y="172"/>
                </a:cxn>
                <a:cxn ang="0">
                  <a:pos x="18" y="175"/>
                </a:cxn>
                <a:cxn ang="0">
                  <a:pos x="23" y="177"/>
                </a:cxn>
                <a:cxn ang="0">
                  <a:pos x="26" y="180"/>
                </a:cxn>
                <a:cxn ang="0">
                  <a:pos x="31" y="182"/>
                </a:cxn>
                <a:cxn ang="0">
                  <a:pos x="36" y="183"/>
                </a:cxn>
                <a:cxn ang="0">
                  <a:pos x="40" y="187"/>
                </a:cxn>
                <a:cxn ang="0">
                  <a:pos x="45" y="188"/>
                </a:cxn>
                <a:cxn ang="0">
                  <a:pos x="50" y="192"/>
                </a:cxn>
                <a:cxn ang="0">
                  <a:pos x="51" y="193"/>
                </a:cxn>
                <a:cxn ang="0">
                  <a:pos x="48" y="190"/>
                </a:cxn>
                <a:cxn ang="0">
                  <a:pos x="45" y="187"/>
                </a:cxn>
                <a:cxn ang="0">
                  <a:pos x="40" y="183"/>
                </a:cxn>
                <a:cxn ang="0">
                  <a:pos x="35" y="182"/>
                </a:cxn>
                <a:cxn ang="0">
                  <a:pos x="30" y="177"/>
                </a:cxn>
                <a:cxn ang="0">
                  <a:pos x="26" y="173"/>
                </a:cxn>
                <a:cxn ang="0">
                  <a:pos x="23" y="168"/>
                </a:cxn>
                <a:cxn ang="0">
                  <a:pos x="20" y="167"/>
                </a:cxn>
                <a:cxn ang="0">
                  <a:pos x="17" y="165"/>
                </a:cxn>
                <a:cxn ang="0">
                  <a:pos x="12" y="148"/>
                </a:cxn>
                <a:cxn ang="0">
                  <a:pos x="8" y="133"/>
                </a:cxn>
                <a:cxn ang="0">
                  <a:pos x="7" y="117"/>
                </a:cxn>
                <a:cxn ang="0">
                  <a:pos x="7" y="98"/>
                </a:cxn>
                <a:cxn ang="0">
                  <a:pos x="7" y="82"/>
                </a:cxn>
                <a:cxn ang="0">
                  <a:pos x="8" y="65"/>
                </a:cxn>
                <a:cxn ang="0">
                  <a:pos x="12" y="50"/>
                </a:cxn>
                <a:cxn ang="0">
                  <a:pos x="15" y="35"/>
                </a:cxn>
                <a:cxn ang="0">
                  <a:pos x="18" y="22"/>
                </a:cxn>
                <a:cxn ang="0">
                  <a:pos x="23" y="8"/>
                </a:cxn>
                <a:cxn ang="0">
                  <a:pos x="23" y="0"/>
                </a:cxn>
                <a:cxn ang="0">
                  <a:pos x="21" y="3"/>
                </a:cxn>
                <a:cxn ang="0">
                  <a:pos x="18" y="5"/>
                </a:cxn>
                <a:cxn ang="0">
                  <a:pos x="15" y="7"/>
                </a:cxn>
              </a:cxnLst>
              <a:rect l="0" t="0" r="r" b="b"/>
              <a:pathLst>
                <a:path w="53" h="193">
                  <a:moveTo>
                    <a:pt x="15" y="8"/>
                  </a:moveTo>
                  <a:lnTo>
                    <a:pt x="13" y="15"/>
                  </a:lnTo>
                  <a:lnTo>
                    <a:pt x="12" y="18"/>
                  </a:lnTo>
                  <a:lnTo>
                    <a:pt x="10" y="25"/>
                  </a:lnTo>
                  <a:lnTo>
                    <a:pt x="10" y="30"/>
                  </a:lnTo>
                  <a:lnTo>
                    <a:pt x="8" y="33"/>
                  </a:lnTo>
                  <a:lnTo>
                    <a:pt x="7" y="40"/>
                  </a:lnTo>
                  <a:lnTo>
                    <a:pt x="7" y="45"/>
                  </a:lnTo>
                  <a:lnTo>
                    <a:pt x="5" y="48"/>
                  </a:lnTo>
                  <a:lnTo>
                    <a:pt x="5" y="53"/>
                  </a:lnTo>
                  <a:lnTo>
                    <a:pt x="3" y="58"/>
                  </a:lnTo>
                  <a:lnTo>
                    <a:pt x="3" y="63"/>
                  </a:lnTo>
                  <a:lnTo>
                    <a:pt x="2" y="67"/>
                  </a:lnTo>
                  <a:lnTo>
                    <a:pt x="2" y="72"/>
                  </a:lnTo>
                  <a:lnTo>
                    <a:pt x="2" y="77"/>
                  </a:lnTo>
                  <a:lnTo>
                    <a:pt x="0" y="82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5"/>
                  </a:lnTo>
                  <a:lnTo>
                    <a:pt x="0" y="98"/>
                  </a:lnTo>
                  <a:lnTo>
                    <a:pt x="0" y="103"/>
                  </a:lnTo>
                  <a:lnTo>
                    <a:pt x="0" y="110"/>
                  </a:lnTo>
                  <a:lnTo>
                    <a:pt x="0" y="115"/>
                  </a:lnTo>
                  <a:lnTo>
                    <a:pt x="0" y="118"/>
                  </a:lnTo>
                  <a:lnTo>
                    <a:pt x="0" y="123"/>
                  </a:lnTo>
                  <a:lnTo>
                    <a:pt x="0" y="128"/>
                  </a:lnTo>
                  <a:lnTo>
                    <a:pt x="0" y="133"/>
                  </a:lnTo>
                  <a:lnTo>
                    <a:pt x="2" y="138"/>
                  </a:lnTo>
                  <a:lnTo>
                    <a:pt x="2" y="145"/>
                  </a:lnTo>
                  <a:lnTo>
                    <a:pt x="2" y="150"/>
                  </a:lnTo>
                  <a:lnTo>
                    <a:pt x="3" y="155"/>
                  </a:lnTo>
                  <a:lnTo>
                    <a:pt x="5" y="162"/>
                  </a:lnTo>
                  <a:lnTo>
                    <a:pt x="5" y="167"/>
                  </a:lnTo>
                  <a:lnTo>
                    <a:pt x="7" y="167"/>
                  </a:lnTo>
                  <a:lnTo>
                    <a:pt x="8" y="168"/>
                  </a:lnTo>
                  <a:lnTo>
                    <a:pt x="10" y="168"/>
                  </a:lnTo>
                  <a:lnTo>
                    <a:pt x="12" y="170"/>
                  </a:lnTo>
                  <a:lnTo>
                    <a:pt x="13" y="170"/>
                  </a:lnTo>
                  <a:lnTo>
                    <a:pt x="15" y="172"/>
                  </a:lnTo>
                  <a:lnTo>
                    <a:pt x="17" y="172"/>
                  </a:lnTo>
                  <a:lnTo>
                    <a:pt x="18" y="173"/>
                  </a:lnTo>
                  <a:lnTo>
                    <a:pt x="18" y="175"/>
                  </a:lnTo>
                  <a:lnTo>
                    <a:pt x="20" y="175"/>
                  </a:lnTo>
                  <a:lnTo>
                    <a:pt x="21" y="177"/>
                  </a:lnTo>
                  <a:lnTo>
                    <a:pt x="23" y="177"/>
                  </a:lnTo>
                  <a:lnTo>
                    <a:pt x="25" y="178"/>
                  </a:lnTo>
                  <a:lnTo>
                    <a:pt x="26" y="178"/>
                  </a:lnTo>
                  <a:lnTo>
                    <a:pt x="26" y="180"/>
                  </a:lnTo>
                  <a:lnTo>
                    <a:pt x="28" y="180"/>
                  </a:lnTo>
                  <a:lnTo>
                    <a:pt x="30" y="182"/>
                  </a:lnTo>
                  <a:lnTo>
                    <a:pt x="31" y="182"/>
                  </a:lnTo>
                  <a:lnTo>
                    <a:pt x="33" y="183"/>
                  </a:lnTo>
                  <a:lnTo>
                    <a:pt x="35" y="183"/>
                  </a:lnTo>
                  <a:lnTo>
                    <a:pt x="36" y="183"/>
                  </a:lnTo>
                  <a:lnTo>
                    <a:pt x="36" y="185"/>
                  </a:lnTo>
                  <a:lnTo>
                    <a:pt x="38" y="185"/>
                  </a:lnTo>
                  <a:lnTo>
                    <a:pt x="40" y="187"/>
                  </a:lnTo>
                  <a:lnTo>
                    <a:pt x="41" y="187"/>
                  </a:lnTo>
                  <a:lnTo>
                    <a:pt x="43" y="188"/>
                  </a:lnTo>
                  <a:lnTo>
                    <a:pt x="45" y="188"/>
                  </a:lnTo>
                  <a:lnTo>
                    <a:pt x="46" y="190"/>
                  </a:lnTo>
                  <a:lnTo>
                    <a:pt x="48" y="190"/>
                  </a:lnTo>
                  <a:lnTo>
                    <a:pt x="50" y="192"/>
                  </a:lnTo>
                  <a:lnTo>
                    <a:pt x="51" y="193"/>
                  </a:lnTo>
                  <a:lnTo>
                    <a:pt x="53" y="193"/>
                  </a:lnTo>
                  <a:lnTo>
                    <a:pt x="51" y="193"/>
                  </a:lnTo>
                  <a:lnTo>
                    <a:pt x="51" y="192"/>
                  </a:lnTo>
                  <a:lnTo>
                    <a:pt x="50" y="192"/>
                  </a:lnTo>
                  <a:lnTo>
                    <a:pt x="48" y="190"/>
                  </a:lnTo>
                  <a:lnTo>
                    <a:pt x="46" y="190"/>
                  </a:lnTo>
                  <a:lnTo>
                    <a:pt x="45" y="188"/>
                  </a:lnTo>
                  <a:lnTo>
                    <a:pt x="45" y="187"/>
                  </a:lnTo>
                  <a:lnTo>
                    <a:pt x="43" y="187"/>
                  </a:lnTo>
                  <a:lnTo>
                    <a:pt x="41" y="185"/>
                  </a:lnTo>
                  <a:lnTo>
                    <a:pt x="40" y="183"/>
                  </a:lnTo>
                  <a:lnTo>
                    <a:pt x="38" y="183"/>
                  </a:lnTo>
                  <a:lnTo>
                    <a:pt x="36" y="183"/>
                  </a:lnTo>
                  <a:lnTo>
                    <a:pt x="35" y="182"/>
                  </a:lnTo>
                  <a:lnTo>
                    <a:pt x="33" y="180"/>
                  </a:lnTo>
                  <a:lnTo>
                    <a:pt x="31" y="178"/>
                  </a:lnTo>
                  <a:lnTo>
                    <a:pt x="30" y="177"/>
                  </a:lnTo>
                  <a:lnTo>
                    <a:pt x="28" y="175"/>
                  </a:lnTo>
                  <a:lnTo>
                    <a:pt x="26" y="175"/>
                  </a:lnTo>
                  <a:lnTo>
                    <a:pt x="26" y="173"/>
                  </a:lnTo>
                  <a:lnTo>
                    <a:pt x="25" y="172"/>
                  </a:lnTo>
                  <a:lnTo>
                    <a:pt x="23" y="170"/>
                  </a:lnTo>
                  <a:lnTo>
                    <a:pt x="23" y="168"/>
                  </a:lnTo>
                  <a:lnTo>
                    <a:pt x="21" y="168"/>
                  </a:lnTo>
                  <a:lnTo>
                    <a:pt x="20" y="167"/>
                  </a:lnTo>
                  <a:lnTo>
                    <a:pt x="20" y="167"/>
                  </a:lnTo>
                  <a:lnTo>
                    <a:pt x="18" y="167"/>
                  </a:lnTo>
                  <a:lnTo>
                    <a:pt x="18" y="165"/>
                  </a:lnTo>
                  <a:lnTo>
                    <a:pt x="17" y="165"/>
                  </a:lnTo>
                  <a:lnTo>
                    <a:pt x="15" y="158"/>
                  </a:lnTo>
                  <a:lnTo>
                    <a:pt x="13" y="153"/>
                  </a:lnTo>
                  <a:lnTo>
                    <a:pt x="12" y="148"/>
                  </a:lnTo>
                  <a:lnTo>
                    <a:pt x="10" y="143"/>
                  </a:lnTo>
                  <a:lnTo>
                    <a:pt x="10" y="137"/>
                  </a:lnTo>
                  <a:lnTo>
                    <a:pt x="8" y="133"/>
                  </a:lnTo>
                  <a:lnTo>
                    <a:pt x="8" y="127"/>
                  </a:lnTo>
                  <a:lnTo>
                    <a:pt x="7" y="120"/>
                  </a:lnTo>
                  <a:lnTo>
                    <a:pt x="7" y="117"/>
                  </a:lnTo>
                  <a:lnTo>
                    <a:pt x="7" y="110"/>
                  </a:lnTo>
                  <a:lnTo>
                    <a:pt x="7" y="105"/>
                  </a:lnTo>
                  <a:lnTo>
                    <a:pt x="7" y="98"/>
                  </a:lnTo>
                  <a:lnTo>
                    <a:pt x="7" y="93"/>
                  </a:lnTo>
                  <a:lnTo>
                    <a:pt x="7" y="88"/>
                  </a:lnTo>
                  <a:lnTo>
                    <a:pt x="7" y="82"/>
                  </a:lnTo>
                  <a:lnTo>
                    <a:pt x="8" y="77"/>
                  </a:lnTo>
                  <a:lnTo>
                    <a:pt x="8" y="72"/>
                  </a:lnTo>
                  <a:lnTo>
                    <a:pt x="8" y="65"/>
                  </a:lnTo>
                  <a:lnTo>
                    <a:pt x="10" y="62"/>
                  </a:lnTo>
                  <a:lnTo>
                    <a:pt x="10" y="55"/>
                  </a:lnTo>
                  <a:lnTo>
                    <a:pt x="12" y="50"/>
                  </a:lnTo>
                  <a:lnTo>
                    <a:pt x="13" y="47"/>
                  </a:lnTo>
                  <a:lnTo>
                    <a:pt x="13" y="40"/>
                  </a:lnTo>
                  <a:lnTo>
                    <a:pt x="15" y="35"/>
                  </a:lnTo>
                  <a:lnTo>
                    <a:pt x="17" y="32"/>
                  </a:lnTo>
                  <a:lnTo>
                    <a:pt x="17" y="27"/>
                  </a:lnTo>
                  <a:lnTo>
                    <a:pt x="18" y="22"/>
                  </a:lnTo>
                  <a:lnTo>
                    <a:pt x="20" y="17"/>
                  </a:lnTo>
                  <a:lnTo>
                    <a:pt x="21" y="13"/>
                  </a:lnTo>
                  <a:lnTo>
                    <a:pt x="23" y="8"/>
                  </a:lnTo>
                  <a:lnTo>
                    <a:pt x="23" y="3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89" name="Freeform 185"/>
            <p:cNvSpPr>
              <a:spLocks/>
            </p:cNvSpPr>
            <p:nvPr/>
          </p:nvSpPr>
          <p:spPr bwMode="auto">
            <a:xfrm>
              <a:off x="2958" y="2437"/>
              <a:ext cx="43" cy="8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" y="10"/>
                </a:cxn>
                <a:cxn ang="0">
                  <a:pos x="2" y="19"/>
                </a:cxn>
                <a:cxn ang="0">
                  <a:pos x="3" y="24"/>
                </a:cxn>
                <a:cxn ang="0">
                  <a:pos x="5" y="30"/>
                </a:cxn>
                <a:cxn ang="0">
                  <a:pos x="7" y="35"/>
                </a:cxn>
                <a:cxn ang="0">
                  <a:pos x="8" y="40"/>
                </a:cxn>
                <a:cxn ang="0">
                  <a:pos x="12" y="45"/>
                </a:cxn>
                <a:cxn ang="0">
                  <a:pos x="15" y="50"/>
                </a:cxn>
                <a:cxn ang="0">
                  <a:pos x="18" y="55"/>
                </a:cxn>
                <a:cxn ang="0">
                  <a:pos x="21" y="60"/>
                </a:cxn>
                <a:cxn ang="0">
                  <a:pos x="23" y="65"/>
                </a:cxn>
                <a:cxn ang="0">
                  <a:pos x="26" y="70"/>
                </a:cxn>
                <a:cxn ang="0">
                  <a:pos x="31" y="75"/>
                </a:cxn>
                <a:cxn ang="0">
                  <a:pos x="36" y="80"/>
                </a:cxn>
                <a:cxn ang="0">
                  <a:pos x="40" y="87"/>
                </a:cxn>
                <a:cxn ang="0">
                  <a:pos x="41" y="87"/>
                </a:cxn>
                <a:cxn ang="0">
                  <a:pos x="36" y="82"/>
                </a:cxn>
                <a:cxn ang="0">
                  <a:pos x="33" y="77"/>
                </a:cxn>
                <a:cxn ang="0">
                  <a:pos x="30" y="72"/>
                </a:cxn>
                <a:cxn ang="0">
                  <a:pos x="26" y="67"/>
                </a:cxn>
                <a:cxn ang="0">
                  <a:pos x="23" y="62"/>
                </a:cxn>
                <a:cxn ang="0">
                  <a:pos x="21" y="57"/>
                </a:cxn>
                <a:cxn ang="0">
                  <a:pos x="20" y="54"/>
                </a:cxn>
                <a:cxn ang="0">
                  <a:pos x="18" y="47"/>
                </a:cxn>
                <a:cxn ang="0">
                  <a:pos x="15" y="42"/>
                </a:cxn>
                <a:cxn ang="0">
                  <a:pos x="13" y="39"/>
                </a:cxn>
                <a:cxn ang="0">
                  <a:pos x="12" y="32"/>
                </a:cxn>
                <a:cxn ang="0">
                  <a:pos x="10" y="25"/>
                </a:cxn>
                <a:cxn ang="0">
                  <a:pos x="10" y="22"/>
                </a:cxn>
                <a:cxn ang="0">
                  <a:pos x="10" y="15"/>
                </a:cxn>
                <a:cxn ang="0">
                  <a:pos x="8" y="9"/>
                </a:cxn>
                <a:cxn ang="0">
                  <a:pos x="8" y="5"/>
                </a:cxn>
                <a:cxn ang="0">
                  <a:pos x="7" y="5"/>
                </a:cxn>
                <a:cxn ang="0">
                  <a:pos x="5" y="4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43" h="89">
                  <a:moveTo>
                    <a:pt x="0" y="0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2" y="10"/>
                  </a:lnTo>
                  <a:lnTo>
                    <a:pt x="2" y="14"/>
                  </a:lnTo>
                  <a:lnTo>
                    <a:pt x="2" y="19"/>
                  </a:lnTo>
                  <a:lnTo>
                    <a:pt x="2" y="22"/>
                  </a:lnTo>
                  <a:lnTo>
                    <a:pt x="3" y="24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5" y="32"/>
                  </a:lnTo>
                  <a:lnTo>
                    <a:pt x="7" y="35"/>
                  </a:lnTo>
                  <a:lnTo>
                    <a:pt x="8" y="39"/>
                  </a:lnTo>
                  <a:lnTo>
                    <a:pt x="8" y="40"/>
                  </a:lnTo>
                  <a:lnTo>
                    <a:pt x="10" y="42"/>
                  </a:lnTo>
                  <a:lnTo>
                    <a:pt x="12" y="45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6" y="54"/>
                  </a:lnTo>
                  <a:lnTo>
                    <a:pt x="18" y="55"/>
                  </a:lnTo>
                  <a:lnTo>
                    <a:pt x="20" y="57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23" y="65"/>
                  </a:lnTo>
                  <a:lnTo>
                    <a:pt x="25" y="69"/>
                  </a:lnTo>
                  <a:lnTo>
                    <a:pt x="26" y="70"/>
                  </a:lnTo>
                  <a:lnTo>
                    <a:pt x="30" y="72"/>
                  </a:lnTo>
                  <a:lnTo>
                    <a:pt x="31" y="75"/>
                  </a:lnTo>
                  <a:lnTo>
                    <a:pt x="33" y="79"/>
                  </a:lnTo>
                  <a:lnTo>
                    <a:pt x="36" y="80"/>
                  </a:lnTo>
                  <a:lnTo>
                    <a:pt x="38" y="84"/>
                  </a:lnTo>
                  <a:lnTo>
                    <a:pt x="40" y="87"/>
                  </a:lnTo>
                  <a:lnTo>
                    <a:pt x="43" y="89"/>
                  </a:lnTo>
                  <a:lnTo>
                    <a:pt x="41" y="87"/>
                  </a:lnTo>
                  <a:lnTo>
                    <a:pt x="40" y="85"/>
                  </a:lnTo>
                  <a:lnTo>
                    <a:pt x="36" y="82"/>
                  </a:lnTo>
                  <a:lnTo>
                    <a:pt x="35" y="79"/>
                  </a:lnTo>
                  <a:lnTo>
                    <a:pt x="33" y="77"/>
                  </a:lnTo>
                  <a:lnTo>
                    <a:pt x="31" y="74"/>
                  </a:lnTo>
                  <a:lnTo>
                    <a:pt x="30" y="72"/>
                  </a:lnTo>
                  <a:lnTo>
                    <a:pt x="28" y="70"/>
                  </a:lnTo>
                  <a:lnTo>
                    <a:pt x="26" y="67"/>
                  </a:lnTo>
                  <a:lnTo>
                    <a:pt x="25" y="65"/>
                  </a:lnTo>
                  <a:lnTo>
                    <a:pt x="23" y="62"/>
                  </a:lnTo>
                  <a:lnTo>
                    <a:pt x="21" y="60"/>
                  </a:lnTo>
                  <a:lnTo>
                    <a:pt x="21" y="57"/>
                  </a:lnTo>
                  <a:lnTo>
                    <a:pt x="21" y="55"/>
                  </a:lnTo>
                  <a:lnTo>
                    <a:pt x="20" y="54"/>
                  </a:lnTo>
                  <a:lnTo>
                    <a:pt x="18" y="50"/>
                  </a:lnTo>
                  <a:lnTo>
                    <a:pt x="18" y="47"/>
                  </a:lnTo>
                  <a:lnTo>
                    <a:pt x="16" y="45"/>
                  </a:lnTo>
                  <a:lnTo>
                    <a:pt x="15" y="42"/>
                  </a:lnTo>
                  <a:lnTo>
                    <a:pt x="15" y="39"/>
                  </a:lnTo>
                  <a:lnTo>
                    <a:pt x="13" y="39"/>
                  </a:lnTo>
                  <a:lnTo>
                    <a:pt x="13" y="35"/>
                  </a:lnTo>
                  <a:lnTo>
                    <a:pt x="12" y="32"/>
                  </a:lnTo>
                  <a:lnTo>
                    <a:pt x="12" y="29"/>
                  </a:lnTo>
                  <a:lnTo>
                    <a:pt x="10" y="25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10" y="19"/>
                  </a:lnTo>
                  <a:lnTo>
                    <a:pt x="10" y="15"/>
                  </a:lnTo>
                  <a:lnTo>
                    <a:pt x="8" y="12"/>
                  </a:lnTo>
                  <a:lnTo>
                    <a:pt x="8" y="9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90" name="Freeform 186"/>
            <p:cNvSpPr>
              <a:spLocks/>
            </p:cNvSpPr>
            <p:nvPr/>
          </p:nvSpPr>
          <p:spPr bwMode="auto">
            <a:xfrm>
              <a:off x="3034" y="2194"/>
              <a:ext cx="223" cy="190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12" y="35"/>
                </a:cxn>
                <a:cxn ang="0">
                  <a:pos x="22" y="50"/>
                </a:cxn>
                <a:cxn ang="0">
                  <a:pos x="30" y="63"/>
                </a:cxn>
                <a:cxn ang="0">
                  <a:pos x="42" y="80"/>
                </a:cxn>
                <a:cxn ang="0">
                  <a:pos x="55" y="92"/>
                </a:cxn>
                <a:cxn ang="0">
                  <a:pos x="68" y="105"/>
                </a:cxn>
                <a:cxn ang="0">
                  <a:pos x="83" y="115"/>
                </a:cxn>
                <a:cxn ang="0">
                  <a:pos x="98" y="128"/>
                </a:cxn>
                <a:cxn ang="0">
                  <a:pos x="113" y="138"/>
                </a:cxn>
                <a:cxn ang="0">
                  <a:pos x="130" y="147"/>
                </a:cxn>
                <a:cxn ang="0">
                  <a:pos x="147" y="158"/>
                </a:cxn>
                <a:cxn ang="0">
                  <a:pos x="163" y="165"/>
                </a:cxn>
                <a:cxn ang="0">
                  <a:pos x="182" y="173"/>
                </a:cxn>
                <a:cxn ang="0">
                  <a:pos x="197" y="182"/>
                </a:cxn>
                <a:cxn ang="0">
                  <a:pos x="215" y="187"/>
                </a:cxn>
                <a:cxn ang="0">
                  <a:pos x="221" y="190"/>
                </a:cxn>
                <a:cxn ang="0">
                  <a:pos x="218" y="188"/>
                </a:cxn>
                <a:cxn ang="0">
                  <a:pos x="213" y="185"/>
                </a:cxn>
                <a:cxn ang="0">
                  <a:pos x="208" y="182"/>
                </a:cxn>
                <a:cxn ang="0">
                  <a:pos x="201" y="180"/>
                </a:cxn>
                <a:cxn ang="0">
                  <a:pos x="195" y="177"/>
                </a:cxn>
                <a:cxn ang="0">
                  <a:pos x="188" y="173"/>
                </a:cxn>
                <a:cxn ang="0">
                  <a:pos x="180" y="168"/>
                </a:cxn>
                <a:cxn ang="0">
                  <a:pos x="173" y="165"/>
                </a:cxn>
                <a:cxn ang="0">
                  <a:pos x="165" y="162"/>
                </a:cxn>
                <a:cxn ang="0">
                  <a:pos x="158" y="158"/>
                </a:cxn>
                <a:cxn ang="0">
                  <a:pos x="152" y="153"/>
                </a:cxn>
                <a:cxn ang="0">
                  <a:pos x="145" y="150"/>
                </a:cxn>
                <a:cxn ang="0">
                  <a:pos x="140" y="147"/>
                </a:cxn>
                <a:cxn ang="0">
                  <a:pos x="137" y="147"/>
                </a:cxn>
                <a:cxn ang="0">
                  <a:pos x="130" y="140"/>
                </a:cxn>
                <a:cxn ang="0">
                  <a:pos x="118" y="130"/>
                </a:cxn>
                <a:cxn ang="0">
                  <a:pos x="108" y="123"/>
                </a:cxn>
                <a:cxn ang="0">
                  <a:pos x="100" y="115"/>
                </a:cxn>
                <a:cxn ang="0">
                  <a:pos x="90" y="108"/>
                </a:cxn>
                <a:cxn ang="0">
                  <a:pos x="82" y="102"/>
                </a:cxn>
                <a:cxn ang="0">
                  <a:pos x="73" y="95"/>
                </a:cxn>
                <a:cxn ang="0">
                  <a:pos x="65" y="88"/>
                </a:cxn>
                <a:cxn ang="0">
                  <a:pos x="57" y="80"/>
                </a:cxn>
                <a:cxn ang="0">
                  <a:pos x="50" y="73"/>
                </a:cxn>
                <a:cxn ang="0">
                  <a:pos x="42" y="63"/>
                </a:cxn>
                <a:cxn ang="0">
                  <a:pos x="35" y="55"/>
                </a:cxn>
                <a:cxn ang="0">
                  <a:pos x="27" y="45"/>
                </a:cxn>
                <a:cxn ang="0">
                  <a:pos x="22" y="33"/>
                </a:cxn>
                <a:cxn ang="0">
                  <a:pos x="15" y="22"/>
                </a:cxn>
                <a:cxn ang="0">
                  <a:pos x="7" y="8"/>
                </a:cxn>
                <a:cxn ang="0">
                  <a:pos x="4" y="2"/>
                </a:cxn>
                <a:cxn ang="0">
                  <a:pos x="2" y="5"/>
                </a:cxn>
                <a:cxn ang="0">
                  <a:pos x="2" y="8"/>
                </a:cxn>
                <a:cxn ang="0">
                  <a:pos x="0" y="10"/>
                </a:cxn>
              </a:cxnLst>
              <a:rect l="0" t="0" r="r" b="b"/>
              <a:pathLst>
                <a:path w="223" h="190">
                  <a:moveTo>
                    <a:pt x="0" y="12"/>
                  </a:moveTo>
                  <a:lnTo>
                    <a:pt x="4" y="20"/>
                  </a:lnTo>
                  <a:lnTo>
                    <a:pt x="9" y="28"/>
                  </a:lnTo>
                  <a:lnTo>
                    <a:pt x="12" y="35"/>
                  </a:lnTo>
                  <a:lnTo>
                    <a:pt x="17" y="43"/>
                  </a:lnTo>
                  <a:lnTo>
                    <a:pt x="22" y="50"/>
                  </a:lnTo>
                  <a:lnTo>
                    <a:pt x="25" y="58"/>
                  </a:lnTo>
                  <a:lnTo>
                    <a:pt x="30" y="63"/>
                  </a:lnTo>
                  <a:lnTo>
                    <a:pt x="37" y="72"/>
                  </a:lnTo>
                  <a:lnTo>
                    <a:pt x="42" y="80"/>
                  </a:lnTo>
                  <a:lnTo>
                    <a:pt x="49" y="85"/>
                  </a:lnTo>
                  <a:lnTo>
                    <a:pt x="55" y="92"/>
                  </a:lnTo>
                  <a:lnTo>
                    <a:pt x="62" y="97"/>
                  </a:lnTo>
                  <a:lnTo>
                    <a:pt x="68" y="105"/>
                  </a:lnTo>
                  <a:lnTo>
                    <a:pt x="77" y="112"/>
                  </a:lnTo>
                  <a:lnTo>
                    <a:pt x="83" y="115"/>
                  </a:lnTo>
                  <a:lnTo>
                    <a:pt x="92" y="122"/>
                  </a:lnTo>
                  <a:lnTo>
                    <a:pt x="98" y="128"/>
                  </a:lnTo>
                  <a:lnTo>
                    <a:pt x="107" y="132"/>
                  </a:lnTo>
                  <a:lnTo>
                    <a:pt x="113" y="138"/>
                  </a:lnTo>
                  <a:lnTo>
                    <a:pt x="122" y="143"/>
                  </a:lnTo>
                  <a:lnTo>
                    <a:pt x="130" y="147"/>
                  </a:lnTo>
                  <a:lnTo>
                    <a:pt x="138" y="153"/>
                  </a:lnTo>
                  <a:lnTo>
                    <a:pt x="147" y="158"/>
                  </a:lnTo>
                  <a:lnTo>
                    <a:pt x="155" y="162"/>
                  </a:lnTo>
                  <a:lnTo>
                    <a:pt x="163" y="165"/>
                  </a:lnTo>
                  <a:lnTo>
                    <a:pt x="172" y="170"/>
                  </a:lnTo>
                  <a:lnTo>
                    <a:pt x="182" y="173"/>
                  </a:lnTo>
                  <a:lnTo>
                    <a:pt x="188" y="178"/>
                  </a:lnTo>
                  <a:lnTo>
                    <a:pt x="197" y="182"/>
                  </a:lnTo>
                  <a:lnTo>
                    <a:pt x="205" y="183"/>
                  </a:lnTo>
                  <a:lnTo>
                    <a:pt x="215" y="187"/>
                  </a:lnTo>
                  <a:lnTo>
                    <a:pt x="223" y="190"/>
                  </a:lnTo>
                  <a:lnTo>
                    <a:pt x="221" y="190"/>
                  </a:lnTo>
                  <a:lnTo>
                    <a:pt x="220" y="188"/>
                  </a:lnTo>
                  <a:lnTo>
                    <a:pt x="218" y="188"/>
                  </a:lnTo>
                  <a:lnTo>
                    <a:pt x="215" y="187"/>
                  </a:lnTo>
                  <a:lnTo>
                    <a:pt x="213" y="185"/>
                  </a:lnTo>
                  <a:lnTo>
                    <a:pt x="210" y="183"/>
                  </a:lnTo>
                  <a:lnTo>
                    <a:pt x="208" y="182"/>
                  </a:lnTo>
                  <a:lnTo>
                    <a:pt x="205" y="182"/>
                  </a:lnTo>
                  <a:lnTo>
                    <a:pt x="201" y="180"/>
                  </a:lnTo>
                  <a:lnTo>
                    <a:pt x="198" y="178"/>
                  </a:lnTo>
                  <a:lnTo>
                    <a:pt x="195" y="177"/>
                  </a:lnTo>
                  <a:lnTo>
                    <a:pt x="190" y="175"/>
                  </a:lnTo>
                  <a:lnTo>
                    <a:pt x="188" y="173"/>
                  </a:lnTo>
                  <a:lnTo>
                    <a:pt x="185" y="170"/>
                  </a:lnTo>
                  <a:lnTo>
                    <a:pt x="180" y="168"/>
                  </a:lnTo>
                  <a:lnTo>
                    <a:pt x="177" y="167"/>
                  </a:lnTo>
                  <a:lnTo>
                    <a:pt x="173" y="165"/>
                  </a:lnTo>
                  <a:lnTo>
                    <a:pt x="168" y="163"/>
                  </a:lnTo>
                  <a:lnTo>
                    <a:pt x="165" y="162"/>
                  </a:lnTo>
                  <a:lnTo>
                    <a:pt x="162" y="160"/>
                  </a:lnTo>
                  <a:lnTo>
                    <a:pt x="158" y="158"/>
                  </a:lnTo>
                  <a:lnTo>
                    <a:pt x="155" y="155"/>
                  </a:lnTo>
                  <a:lnTo>
                    <a:pt x="152" y="153"/>
                  </a:lnTo>
                  <a:lnTo>
                    <a:pt x="148" y="152"/>
                  </a:lnTo>
                  <a:lnTo>
                    <a:pt x="145" y="150"/>
                  </a:lnTo>
                  <a:lnTo>
                    <a:pt x="143" y="148"/>
                  </a:lnTo>
                  <a:lnTo>
                    <a:pt x="140" y="147"/>
                  </a:lnTo>
                  <a:lnTo>
                    <a:pt x="138" y="147"/>
                  </a:lnTo>
                  <a:lnTo>
                    <a:pt x="137" y="147"/>
                  </a:lnTo>
                  <a:lnTo>
                    <a:pt x="135" y="145"/>
                  </a:lnTo>
                  <a:lnTo>
                    <a:pt x="130" y="140"/>
                  </a:lnTo>
                  <a:lnTo>
                    <a:pt x="123" y="135"/>
                  </a:lnTo>
                  <a:lnTo>
                    <a:pt x="118" y="130"/>
                  </a:lnTo>
                  <a:lnTo>
                    <a:pt x="113" y="128"/>
                  </a:lnTo>
                  <a:lnTo>
                    <a:pt x="108" y="123"/>
                  </a:lnTo>
                  <a:lnTo>
                    <a:pt x="105" y="120"/>
                  </a:lnTo>
                  <a:lnTo>
                    <a:pt x="100" y="115"/>
                  </a:lnTo>
                  <a:lnTo>
                    <a:pt x="95" y="113"/>
                  </a:lnTo>
                  <a:lnTo>
                    <a:pt x="90" y="108"/>
                  </a:lnTo>
                  <a:lnTo>
                    <a:pt x="87" y="105"/>
                  </a:lnTo>
                  <a:lnTo>
                    <a:pt x="82" y="102"/>
                  </a:lnTo>
                  <a:lnTo>
                    <a:pt x="77" y="98"/>
                  </a:lnTo>
                  <a:lnTo>
                    <a:pt x="73" y="95"/>
                  </a:lnTo>
                  <a:lnTo>
                    <a:pt x="68" y="92"/>
                  </a:lnTo>
                  <a:lnTo>
                    <a:pt x="65" y="88"/>
                  </a:lnTo>
                  <a:lnTo>
                    <a:pt x="62" y="83"/>
                  </a:lnTo>
                  <a:lnTo>
                    <a:pt x="57" y="80"/>
                  </a:lnTo>
                  <a:lnTo>
                    <a:pt x="54" y="77"/>
                  </a:lnTo>
                  <a:lnTo>
                    <a:pt x="50" y="73"/>
                  </a:lnTo>
                  <a:lnTo>
                    <a:pt x="47" y="68"/>
                  </a:lnTo>
                  <a:lnTo>
                    <a:pt x="42" y="63"/>
                  </a:lnTo>
                  <a:lnTo>
                    <a:pt x="39" y="60"/>
                  </a:lnTo>
                  <a:lnTo>
                    <a:pt x="35" y="55"/>
                  </a:lnTo>
                  <a:lnTo>
                    <a:pt x="32" y="50"/>
                  </a:lnTo>
                  <a:lnTo>
                    <a:pt x="27" y="45"/>
                  </a:lnTo>
                  <a:lnTo>
                    <a:pt x="25" y="40"/>
                  </a:lnTo>
                  <a:lnTo>
                    <a:pt x="22" y="33"/>
                  </a:lnTo>
                  <a:lnTo>
                    <a:pt x="19" y="28"/>
                  </a:lnTo>
                  <a:lnTo>
                    <a:pt x="15" y="22"/>
                  </a:lnTo>
                  <a:lnTo>
                    <a:pt x="10" y="13"/>
                  </a:lnTo>
                  <a:lnTo>
                    <a:pt x="7" y="8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91" name="Freeform 187"/>
            <p:cNvSpPr>
              <a:spLocks/>
            </p:cNvSpPr>
            <p:nvPr/>
          </p:nvSpPr>
          <p:spPr bwMode="auto">
            <a:xfrm>
              <a:off x="3121" y="2324"/>
              <a:ext cx="11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1" y="10"/>
                </a:cxn>
                <a:cxn ang="0">
                  <a:pos x="3" y="12"/>
                </a:cxn>
                <a:cxn ang="0">
                  <a:pos x="3" y="13"/>
                </a:cxn>
                <a:cxn ang="0">
                  <a:pos x="3" y="15"/>
                </a:cxn>
                <a:cxn ang="0">
                  <a:pos x="3" y="17"/>
                </a:cxn>
                <a:cxn ang="0">
                  <a:pos x="5" y="17"/>
                </a:cxn>
                <a:cxn ang="0">
                  <a:pos x="5" y="17"/>
                </a:cxn>
                <a:cxn ang="0">
                  <a:pos x="5" y="18"/>
                </a:cxn>
                <a:cxn ang="0">
                  <a:pos x="6" y="20"/>
                </a:cxn>
                <a:cxn ang="0">
                  <a:pos x="6" y="22"/>
                </a:cxn>
                <a:cxn ang="0">
                  <a:pos x="8" y="22"/>
                </a:cxn>
                <a:cxn ang="0">
                  <a:pos x="8" y="23"/>
                </a:cxn>
                <a:cxn ang="0">
                  <a:pos x="10" y="25"/>
                </a:cxn>
                <a:cxn ang="0">
                  <a:pos x="11" y="27"/>
                </a:cxn>
                <a:cxn ang="0">
                  <a:pos x="11" y="25"/>
                </a:cxn>
                <a:cxn ang="0">
                  <a:pos x="11" y="23"/>
                </a:cxn>
                <a:cxn ang="0">
                  <a:pos x="11" y="22"/>
                </a:cxn>
                <a:cxn ang="0">
                  <a:pos x="11" y="20"/>
                </a:cxn>
                <a:cxn ang="0">
                  <a:pos x="11" y="18"/>
                </a:cxn>
                <a:cxn ang="0">
                  <a:pos x="11" y="17"/>
                </a:cxn>
                <a:cxn ang="0">
                  <a:pos x="10" y="17"/>
                </a:cxn>
                <a:cxn ang="0">
                  <a:pos x="10" y="17"/>
                </a:cxn>
                <a:cxn ang="0">
                  <a:pos x="10" y="15"/>
                </a:cxn>
                <a:cxn ang="0">
                  <a:pos x="10" y="13"/>
                </a:cxn>
                <a:cxn ang="0">
                  <a:pos x="10" y="12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6" y="7"/>
                </a:cxn>
                <a:cxn ang="0">
                  <a:pos x="6" y="5"/>
                </a:cxn>
                <a:cxn ang="0">
                  <a:pos x="5" y="5"/>
                </a:cxn>
                <a:cxn ang="0">
                  <a:pos x="5" y="3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27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10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8" y="23"/>
                  </a:lnTo>
                  <a:lnTo>
                    <a:pt x="10" y="25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1" y="23"/>
                  </a:lnTo>
                  <a:lnTo>
                    <a:pt x="11" y="22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8" y="10"/>
                  </a:lnTo>
                  <a:lnTo>
                    <a:pt x="8" y="8"/>
                  </a:lnTo>
                  <a:lnTo>
                    <a:pt x="6" y="7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3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92" name="Freeform 188"/>
            <p:cNvSpPr>
              <a:spLocks/>
            </p:cNvSpPr>
            <p:nvPr/>
          </p:nvSpPr>
          <p:spPr bwMode="auto">
            <a:xfrm>
              <a:off x="3124" y="2364"/>
              <a:ext cx="12" cy="4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43"/>
                </a:cxn>
                <a:cxn ang="0">
                  <a:pos x="12" y="3"/>
                </a:cxn>
                <a:cxn ang="0">
                  <a:pos x="5" y="0"/>
                </a:cxn>
              </a:cxnLst>
              <a:rect l="0" t="0" r="r" b="b"/>
              <a:pathLst>
                <a:path w="12" h="43">
                  <a:moveTo>
                    <a:pt x="5" y="0"/>
                  </a:moveTo>
                  <a:lnTo>
                    <a:pt x="0" y="43"/>
                  </a:lnTo>
                  <a:lnTo>
                    <a:pt x="12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93" name="Freeform 189"/>
            <p:cNvSpPr>
              <a:spLocks/>
            </p:cNvSpPr>
            <p:nvPr/>
          </p:nvSpPr>
          <p:spPr bwMode="auto">
            <a:xfrm>
              <a:off x="3498" y="2838"/>
              <a:ext cx="95" cy="63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3" y="1"/>
                </a:cxn>
                <a:cxn ang="0">
                  <a:pos x="53" y="3"/>
                </a:cxn>
                <a:cxn ang="0">
                  <a:pos x="53" y="5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8"/>
                </a:cxn>
                <a:cxn ang="0">
                  <a:pos x="53" y="10"/>
                </a:cxn>
                <a:cxn ang="0">
                  <a:pos x="52" y="11"/>
                </a:cxn>
                <a:cxn ang="0">
                  <a:pos x="52" y="13"/>
                </a:cxn>
                <a:cxn ang="0">
                  <a:pos x="52" y="15"/>
                </a:cxn>
                <a:cxn ang="0">
                  <a:pos x="50" y="16"/>
                </a:cxn>
                <a:cxn ang="0">
                  <a:pos x="48" y="18"/>
                </a:cxn>
                <a:cxn ang="0">
                  <a:pos x="48" y="20"/>
                </a:cxn>
                <a:cxn ang="0">
                  <a:pos x="48" y="21"/>
                </a:cxn>
                <a:cxn ang="0">
                  <a:pos x="48" y="23"/>
                </a:cxn>
                <a:cxn ang="0">
                  <a:pos x="47" y="23"/>
                </a:cxn>
                <a:cxn ang="0">
                  <a:pos x="45" y="23"/>
                </a:cxn>
                <a:cxn ang="0">
                  <a:pos x="43" y="25"/>
                </a:cxn>
                <a:cxn ang="0">
                  <a:pos x="42" y="26"/>
                </a:cxn>
                <a:cxn ang="0">
                  <a:pos x="40" y="28"/>
                </a:cxn>
                <a:cxn ang="0">
                  <a:pos x="38" y="30"/>
                </a:cxn>
                <a:cxn ang="0">
                  <a:pos x="37" y="32"/>
                </a:cxn>
                <a:cxn ang="0">
                  <a:pos x="35" y="33"/>
                </a:cxn>
                <a:cxn ang="0">
                  <a:pos x="33" y="35"/>
                </a:cxn>
                <a:cxn ang="0">
                  <a:pos x="32" y="37"/>
                </a:cxn>
                <a:cxn ang="0">
                  <a:pos x="30" y="40"/>
                </a:cxn>
                <a:cxn ang="0">
                  <a:pos x="28" y="40"/>
                </a:cxn>
                <a:cxn ang="0">
                  <a:pos x="27" y="42"/>
                </a:cxn>
                <a:cxn ang="0">
                  <a:pos x="23" y="43"/>
                </a:cxn>
                <a:cxn ang="0">
                  <a:pos x="22" y="45"/>
                </a:cxn>
                <a:cxn ang="0">
                  <a:pos x="20" y="47"/>
                </a:cxn>
                <a:cxn ang="0">
                  <a:pos x="18" y="48"/>
                </a:cxn>
                <a:cxn ang="0">
                  <a:pos x="17" y="50"/>
                </a:cxn>
                <a:cxn ang="0">
                  <a:pos x="15" y="52"/>
                </a:cxn>
                <a:cxn ang="0">
                  <a:pos x="13" y="53"/>
                </a:cxn>
                <a:cxn ang="0">
                  <a:pos x="12" y="55"/>
                </a:cxn>
                <a:cxn ang="0">
                  <a:pos x="10" y="57"/>
                </a:cxn>
                <a:cxn ang="0">
                  <a:pos x="8" y="57"/>
                </a:cxn>
                <a:cxn ang="0">
                  <a:pos x="7" y="58"/>
                </a:cxn>
                <a:cxn ang="0">
                  <a:pos x="5" y="58"/>
                </a:cxn>
                <a:cxn ang="0">
                  <a:pos x="3" y="60"/>
                </a:cxn>
                <a:cxn ang="0">
                  <a:pos x="2" y="62"/>
                </a:cxn>
                <a:cxn ang="0">
                  <a:pos x="0" y="63"/>
                </a:cxn>
                <a:cxn ang="0">
                  <a:pos x="43" y="37"/>
                </a:cxn>
                <a:cxn ang="0">
                  <a:pos x="60" y="15"/>
                </a:cxn>
                <a:cxn ang="0">
                  <a:pos x="95" y="45"/>
                </a:cxn>
                <a:cxn ang="0">
                  <a:pos x="63" y="8"/>
                </a:cxn>
                <a:cxn ang="0">
                  <a:pos x="53" y="0"/>
                </a:cxn>
              </a:cxnLst>
              <a:rect l="0" t="0" r="r" b="b"/>
              <a:pathLst>
                <a:path w="95" h="63">
                  <a:moveTo>
                    <a:pt x="53" y="0"/>
                  </a:moveTo>
                  <a:lnTo>
                    <a:pt x="53" y="1"/>
                  </a:lnTo>
                  <a:lnTo>
                    <a:pt x="53" y="3"/>
                  </a:lnTo>
                  <a:lnTo>
                    <a:pt x="53" y="5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3" y="8"/>
                  </a:lnTo>
                  <a:lnTo>
                    <a:pt x="53" y="10"/>
                  </a:lnTo>
                  <a:lnTo>
                    <a:pt x="52" y="11"/>
                  </a:lnTo>
                  <a:lnTo>
                    <a:pt x="52" y="13"/>
                  </a:lnTo>
                  <a:lnTo>
                    <a:pt x="52" y="15"/>
                  </a:lnTo>
                  <a:lnTo>
                    <a:pt x="50" y="16"/>
                  </a:lnTo>
                  <a:lnTo>
                    <a:pt x="48" y="18"/>
                  </a:lnTo>
                  <a:lnTo>
                    <a:pt x="48" y="20"/>
                  </a:lnTo>
                  <a:lnTo>
                    <a:pt x="48" y="21"/>
                  </a:lnTo>
                  <a:lnTo>
                    <a:pt x="48" y="23"/>
                  </a:lnTo>
                  <a:lnTo>
                    <a:pt x="47" y="23"/>
                  </a:lnTo>
                  <a:lnTo>
                    <a:pt x="45" y="23"/>
                  </a:lnTo>
                  <a:lnTo>
                    <a:pt x="43" y="25"/>
                  </a:lnTo>
                  <a:lnTo>
                    <a:pt x="42" y="26"/>
                  </a:lnTo>
                  <a:lnTo>
                    <a:pt x="40" y="28"/>
                  </a:lnTo>
                  <a:lnTo>
                    <a:pt x="38" y="30"/>
                  </a:lnTo>
                  <a:lnTo>
                    <a:pt x="37" y="32"/>
                  </a:lnTo>
                  <a:lnTo>
                    <a:pt x="35" y="33"/>
                  </a:lnTo>
                  <a:lnTo>
                    <a:pt x="33" y="35"/>
                  </a:lnTo>
                  <a:lnTo>
                    <a:pt x="32" y="37"/>
                  </a:lnTo>
                  <a:lnTo>
                    <a:pt x="30" y="40"/>
                  </a:lnTo>
                  <a:lnTo>
                    <a:pt x="28" y="40"/>
                  </a:lnTo>
                  <a:lnTo>
                    <a:pt x="27" y="42"/>
                  </a:lnTo>
                  <a:lnTo>
                    <a:pt x="23" y="43"/>
                  </a:lnTo>
                  <a:lnTo>
                    <a:pt x="22" y="45"/>
                  </a:lnTo>
                  <a:lnTo>
                    <a:pt x="20" y="47"/>
                  </a:lnTo>
                  <a:lnTo>
                    <a:pt x="18" y="48"/>
                  </a:lnTo>
                  <a:lnTo>
                    <a:pt x="17" y="50"/>
                  </a:lnTo>
                  <a:lnTo>
                    <a:pt x="15" y="52"/>
                  </a:lnTo>
                  <a:lnTo>
                    <a:pt x="13" y="53"/>
                  </a:lnTo>
                  <a:lnTo>
                    <a:pt x="12" y="55"/>
                  </a:lnTo>
                  <a:lnTo>
                    <a:pt x="10" y="57"/>
                  </a:lnTo>
                  <a:lnTo>
                    <a:pt x="8" y="57"/>
                  </a:lnTo>
                  <a:lnTo>
                    <a:pt x="7" y="58"/>
                  </a:lnTo>
                  <a:lnTo>
                    <a:pt x="5" y="58"/>
                  </a:lnTo>
                  <a:lnTo>
                    <a:pt x="3" y="60"/>
                  </a:lnTo>
                  <a:lnTo>
                    <a:pt x="2" y="62"/>
                  </a:lnTo>
                  <a:lnTo>
                    <a:pt x="0" y="63"/>
                  </a:lnTo>
                  <a:lnTo>
                    <a:pt x="43" y="37"/>
                  </a:lnTo>
                  <a:lnTo>
                    <a:pt x="60" y="15"/>
                  </a:lnTo>
                  <a:lnTo>
                    <a:pt x="95" y="45"/>
                  </a:lnTo>
                  <a:lnTo>
                    <a:pt x="63" y="8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94" name="Freeform 190"/>
            <p:cNvSpPr>
              <a:spLocks/>
            </p:cNvSpPr>
            <p:nvPr/>
          </p:nvSpPr>
          <p:spPr bwMode="auto">
            <a:xfrm>
              <a:off x="3703" y="2754"/>
              <a:ext cx="69" cy="16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1" y="22"/>
                </a:cxn>
                <a:cxn ang="0">
                  <a:pos x="1" y="30"/>
                </a:cxn>
                <a:cxn ang="0">
                  <a:pos x="3" y="39"/>
                </a:cxn>
                <a:cxn ang="0">
                  <a:pos x="3" y="47"/>
                </a:cxn>
                <a:cxn ang="0">
                  <a:pos x="5" y="55"/>
                </a:cxn>
                <a:cxn ang="0">
                  <a:pos x="5" y="62"/>
                </a:cxn>
                <a:cxn ang="0">
                  <a:pos x="5" y="67"/>
                </a:cxn>
                <a:cxn ang="0">
                  <a:pos x="6" y="72"/>
                </a:cxn>
                <a:cxn ang="0">
                  <a:pos x="8" y="75"/>
                </a:cxn>
                <a:cxn ang="0">
                  <a:pos x="11" y="80"/>
                </a:cxn>
                <a:cxn ang="0">
                  <a:pos x="15" y="85"/>
                </a:cxn>
                <a:cxn ang="0">
                  <a:pos x="16" y="90"/>
                </a:cxn>
                <a:cxn ang="0">
                  <a:pos x="20" y="94"/>
                </a:cxn>
                <a:cxn ang="0">
                  <a:pos x="25" y="97"/>
                </a:cxn>
                <a:cxn ang="0">
                  <a:pos x="28" y="102"/>
                </a:cxn>
                <a:cxn ang="0">
                  <a:pos x="31" y="105"/>
                </a:cxn>
                <a:cxn ang="0">
                  <a:pos x="33" y="107"/>
                </a:cxn>
                <a:cxn ang="0">
                  <a:pos x="36" y="110"/>
                </a:cxn>
                <a:cxn ang="0">
                  <a:pos x="41" y="116"/>
                </a:cxn>
                <a:cxn ang="0">
                  <a:pos x="44" y="122"/>
                </a:cxn>
                <a:cxn ang="0">
                  <a:pos x="49" y="127"/>
                </a:cxn>
                <a:cxn ang="0">
                  <a:pos x="53" y="136"/>
                </a:cxn>
                <a:cxn ang="0">
                  <a:pos x="58" y="141"/>
                </a:cxn>
                <a:cxn ang="0">
                  <a:pos x="61" y="147"/>
                </a:cxn>
                <a:cxn ang="0">
                  <a:pos x="64" y="154"/>
                </a:cxn>
                <a:cxn ang="0">
                  <a:pos x="68" y="157"/>
                </a:cxn>
                <a:cxn ang="0">
                  <a:pos x="69" y="161"/>
                </a:cxn>
                <a:cxn ang="0">
                  <a:pos x="69" y="159"/>
                </a:cxn>
                <a:cxn ang="0">
                  <a:pos x="66" y="156"/>
                </a:cxn>
                <a:cxn ang="0">
                  <a:pos x="64" y="149"/>
                </a:cxn>
                <a:cxn ang="0">
                  <a:pos x="63" y="142"/>
                </a:cxn>
                <a:cxn ang="0">
                  <a:pos x="59" y="137"/>
                </a:cxn>
                <a:cxn ang="0">
                  <a:pos x="56" y="131"/>
                </a:cxn>
                <a:cxn ang="0">
                  <a:pos x="53" y="124"/>
                </a:cxn>
                <a:cxn ang="0">
                  <a:pos x="51" y="117"/>
                </a:cxn>
                <a:cxn ang="0">
                  <a:pos x="48" y="112"/>
                </a:cxn>
                <a:cxn ang="0">
                  <a:pos x="44" y="107"/>
                </a:cxn>
                <a:cxn ang="0">
                  <a:pos x="41" y="105"/>
                </a:cxn>
                <a:cxn ang="0">
                  <a:pos x="36" y="100"/>
                </a:cxn>
                <a:cxn ang="0">
                  <a:pos x="33" y="97"/>
                </a:cxn>
                <a:cxn ang="0">
                  <a:pos x="30" y="92"/>
                </a:cxn>
                <a:cxn ang="0">
                  <a:pos x="25" y="89"/>
                </a:cxn>
                <a:cxn ang="0">
                  <a:pos x="21" y="85"/>
                </a:cxn>
                <a:cxn ang="0">
                  <a:pos x="18" y="80"/>
                </a:cxn>
                <a:cxn ang="0">
                  <a:pos x="16" y="75"/>
                </a:cxn>
                <a:cxn ang="0">
                  <a:pos x="13" y="74"/>
                </a:cxn>
                <a:cxn ang="0">
                  <a:pos x="13" y="69"/>
                </a:cxn>
                <a:cxn ang="0">
                  <a:pos x="13" y="64"/>
                </a:cxn>
                <a:cxn ang="0">
                  <a:pos x="13" y="57"/>
                </a:cxn>
                <a:cxn ang="0">
                  <a:pos x="11" y="50"/>
                </a:cxn>
                <a:cxn ang="0">
                  <a:pos x="11" y="42"/>
                </a:cxn>
                <a:cxn ang="0">
                  <a:pos x="10" y="35"/>
                </a:cxn>
                <a:cxn ang="0">
                  <a:pos x="10" y="27"/>
                </a:cxn>
                <a:cxn ang="0">
                  <a:pos x="8" y="20"/>
                </a:cxn>
                <a:cxn ang="0">
                  <a:pos x="8" y="14"/>
                </a:cxn>
                <a:cxn ang="0">
                  <a:pos x="6" y="9"/>
                </a:cxn>
                <a:cxn ang="0">
                  <a:pos x="28" y="7"/>
                </a:cxn>
              </a:cxnLst>
              <a:rect l="0" t="0" r="r" b="b"/>
              <a:pathLst>
                <a:path w="69" h="162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1" y="30"/>
                  </a:lnTo>
                  <a:lnTo>
                    <a:pt x="1" y="34"/>
                  </a:lnTo>
                  <a:lnTo>
                    <a:pt x="3" y="37"/>
                  </a:lnTo>
                  <a:lnTo>
                    <a:pt x="3" y="39"/>
                  </a:lnTo>
                  <a:lnTo>
                    <a:pt x="3" y="40"/>
                  </a:lnTo>
                  <a:lnTo>
                    <a:pt x="3" y="44"/>
                  </a:lnTo>
                  <a:lnTo>
                    <a:pt x="3" y="47"/>
                  </a:lnTo>
                  <a:lnTo>
                    <a:pt x="3" y="50"/>
                  </a:lnTo>
                  <a:lnTo>
                    <a:pt x="5" y="54"/>
                  </a:lnTo>
                  <a:lnTo>
                    <a:pt x="5" y="55"/>
                  </a:lnTo>
                  <a:lnTo>
                    <a:pt x="5" y="57"/>
                  </a:lnTo>
                  <a:lnTo>
                    <a:pt x="5" y="59"/>
                  </a:lnTo>
                  <a:lnTo>
                    <a:pt x="5" y="62"/>
                  </a:lnTo>
                  <a:lnTo>
                    <a:pt x="5" y="64"/>
                  </a:lnTo>
                  <a:lnTo>
                    <a:pt x="5" y="65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6" y="70"/>
                  </a:lnTo>
                  <a:lnTo>
                    <a:pt x="6" y="72"/>
                  </a:lnTo>
                  <a:lnTo>
                    <a:pt x="6" y="74"/>
                  </a:lnTo>
                  <a:lnTo>
                    <a:pt x="8" y="74"/>
                  </a:lnTo>
                  <a:lnTo>
                    <a:pt x="8" y="75"/>
                  </a:lnTo>
                  <a:lnTo>
                    <a:pt x="10" y="77"/>
                  </a:lnTo>
                  <a:lnTo>
                    <a:pt x="10" y="79"/>
                  </a:lnTo>
                  <a:lnTo>
                    <a:pt x="11" y="80"/>
                  </a:lnTo>
                  <a:lnTo>
                    <a:pt x="11" y="82"/>
                  </a:lnTo>
                  <a:lnTo>
                    <a:pt x="13" y="84"/>
                  </a:lnTo>
                  <a:lnTo>
                    <a:pt x="15" y="85"/>
                  </a:lnTo>
                  <a:lnTo>
                    <a:pt x="15" y="87"/>
                  </a:lnTo>
                  <a:lnTo>
                    <a:pt x="16" y="89"/>
                  </a:lnTo>
                  <a:lnTo>
                    <a:pt x="16" y="90"/>
                  </a:lnTo>
                  <a:lnTo>
                    <a:pt x="18" y="90"/>
                  </a:lnTo>
                  <a:lnTo>
                    <a:pt x="20" y="92"/>
                  </a:lnTo>
                  <a:lnTo>
                    <a:pt x="20" y="94"/>
                  </a:lnTo>
                  <a:lnTo>
                    <a:pt x="21" y="94"/>
                  </a:lnTo>
                  <a:lnTo>
                    <a:pt x="23" y="95"/>
                  </a:lnTo>
                  <a:lnTo>
                    <a:pt x="25" y="97"/>
                  </a:lnTo>
                  <a:lnTo>
                    <a:pt x="25" y="99"/>
                  </a:lnTo>
                  <a:lnTo>
                    <a:pt x="26" y="100"/>
                  </a:lnTo>
                  <a:lnTo>
                    <a:pt x="28" y="102"/>
                  </a:lnTo>
                  <a:lnTo>
                    <a:pt x="28" y="104"/>
                  </a:lnTo>
                  <a:lnTo>
                    <a:pt x="30" y="104"/>
                  </a:lnTo>
                  <a:lnTo>
                    <a:pt x="31" y="105"/>
                  </a:lnTo>
                  <a:lnTo>
                    <a:pt x="31" y="107"/>
                  </a:lnTo>
                  <a:lnTo>
                    <a:pt x="33" y="107"/>
                  </a:lnTo>
                  <a:lnTo>
                    <a:pt x="33" y="107"/>
                  </a:lnTo>
                  <a:lnTo>
                    <a:pt x="35" y="109"/>
                  </a:lnTo>
                  <a:lnTo>
                    <a:pt x="36" y="109"/>
                  </a:lnTo>
                  <a:lnTo>
                    <a:pt x="36" y="110"/>
                  </a:lnTo>
                  <a:lnTo>
                    <a:pt x="38" y="112"/>
                  </a:lnTo>
                  <a:lnTo>
                    <a:pt x="40" y="114"/>
                  </a:lnTo>
                  <a:lnTo>
                    <a:pt x="41" y="116"/>
                  </a:lnTo>
                  <a:lnTo>
                    <a:pt x="41" y="117"/>
                  </a:lnTo>
                  <a:lnTo>
                    <a:pt x="43" y="121"/>
                  </a:lnTo>
                  <a:lnTo>
                    <a:pt x="44" y="122"/>
                  </a:lnTo>
                  <a:lnTo>
                    <a:pt x="46" y="124"/>
                  </a:lnTo>
                  <a:lnTo>
                    <a:pt x="48" y="126"/>
                  </a:lnTo>
                  <a:lnTo>
                    <a:pt x="49" y="127"/>
                  </a:lnTo>
                  <a:lnTo>
                    <a:pt x="49" y="131"/>
                  </a:lnTo>
                  <a:lnTo>
                    <a:pt x="51" y="132"/>
                  </a:lnTo>
                  <a:lnTo>
                    <a:pt x="53" y="136"/>
                  </a:lnTo>
                  <a:lnTo>
                    <a:pt x="54" y="137"/>
                  </a:lnTo>
                  <a:lnTo>
                    <a:pt x="56" y="141"/>
                  </a:lnTo>
                  <a:lnTo>
                    <a:pt x="58" y="141"/>
                  </a:lnTo>
                  <a:lnTo>
                    <a:pt x="59" y="144"/>
                  </a:lnTo>
                  <a:lnTo>
                    <a:pt x="59" y="146"/>
                  </a:lnTo>
                  <a:lnTo>
                    <a:pt x="61" y="147"/>
                  </a:lnTo>
                  <a:lnTo>
                    <a:pt x="63" y="151"/>
                  </a:lnTo>
                  <a:lnTo>
                    <a:pt x="63" y="152"/>
                  </a:lnTo>
                  <a:lnTo>
                    <a:pt x="64" y="154"/>
                  </a:lnTo>
                  <a:lnTo>
                    <a:pt x="66" y="156"/>
                  </a:lnTo>
                  <a:lnTo>
                    <a:pt x="66" y="157"/>
                  </a:lnTo>
                  <a:lnTo>
                    <a:pt x="68" y="157"/>
                  </a:lnTo>
                  <a:lnTo>
                    <a:pt x="68" y="159"/>
                  </a:lnTo>
                  <a:lnTo>
                    <a:pt x="68" y="161"/>
                  </a:lnTo>
                  <a:lnTo>
                    <a:pt x="69" y="161"/>
                  </a:lnTo>
                  <a:lnTo>
                    <a:pt x="69" y="162"/>
                  </a:lnTo>
                  <a:lnTo>
                    <a:pt x="69" y="161"/>
                  </a:lnTo>
                  <a:lnTo>
                    <a:pt x="69" y="159"/>
                  </a:lnTo>
                  <a:lnTo>
                    <a:pt x="68" y="157"/>
                  </a:lnTo>
                  <a:lnTo>
                    <a:pt x="68" y="157"/>
                  </a:lnTo>
                  <a:lnTo>
                    <a:pt x="66" y="156"/>
                  </a:lnTo>
                  <a:lnTo>
                    <a:pt x="66" y="154"/>
                  </a:lnTo>
                  <a:lnTo>
                    <a:pt x="66" y="151"/>
                  </a:lnTo>
                  <a:lnTo>
                    <a:pt x="64" y="149"/>
                  </a:lnTo>
                  <a:lnTo>
                    <a:pt x="64" y="147"/>
                  </a:lnTo>
                  <a:lnTo>
                    <a:pt x="63" y="146"/>
                  </a:lnTo>
                  <a:lnTo>
                    <a:pt x="63" y="142"/>
                  </a:lnTo>
                  <a:lnTo>
                    <a:pt x="61" y="141"/>
                  </a:lnTo>
                  <a:lnTo>
                    <a:pt x="61" y="139"/>
                  </a:lnTo>
                  <a:lnTo>
                    <a:pt x="59" y="137"/>
                  </a:lnTo>
                  <a:lnTo>
                    <a:pt x="59" y="134"/>
                  </a:lnTo>
                  <a:lnTo>
                    <a:pt x="58" y="132"/>
                  </a:lnTo>
                  <a:lnTo>
                    <a:pt x="56" y="131"/>
                  </a:lnTo>
                  <a:lnTo>
                    <a:pt x="56" y="127"/>
                  </a:lnTo>
                  <a:lnTo>
                    <a:pt x="54" y="126"/>
                  </a:lnTo>
                  <a:lnTo>
                    <a:pt x="53" y="124"/>
                  </a:lnTo>
                  <a:lnTo>
                    <a:pt x="53" y="122"/>
                  </a:lnTo>
                  <a:lnTo>
                    <a:pt x="51" y="121"/>
                  </a:lnTo>
                  <a:lnTo>
                    <a:pt x="51" y="117"/>
                  </a:lnTo>
                  <a:lnTo>
                    <a:pt x="49" y="116"/>
                  </a:lnTo>
                  <a:lnTo>
                    <a:pt x="48" y="114"/>
                  </a:lnTo>
                  <a:lnTo>
                    <a:pt x="48" y="112"/>
                  </a:lnTo>
                  <a:lnTo>
                    <a:pt x="46" y="110"/>
                  </a:lnTo>
                  <a:lnTo>
                    <a:pt x="44" y="109"/>
                  </a:lnTo>
                  <a:lnTo>
                    <a:pt x="44" y="107"/>
                  </a:lnTo>
                  <a:lnTo>
                    <a:pt x="43" y="107"/>
                  </a:lnTo>
                  <a:lnTo>
                    <a:pt x="41" y="107"/>
                  </a:lnTo>
                  <a:lnTo>
                    <a:pt x="41" y="105"/>
                  </a:lnTo>
                  <a:lnTo>
                    <a:pt x="40" y="104"/>
                  </a:lnTo>
                  <a:lnTo>
                    <a:pt x="38" y="102"/>
                  </a:lnTo>
                  <a:lnTo>
                    <a:pt x="36" y="100"/>
                  </a:lnTo>
                  <a:lnTo>
                    <a:pt x="36" y="99"/>
                  </a:lnTo>
                  <a:lnTo>
                    <a:pt x="35" y="97"/>
                  </a:lnTo>
                  <a:lnTo>
                    <a:pt x="33" y="97"/>
                  </a:lnTo>
                  <a:lnTo>
                    <a:pt x="31" y="95"/>
                  </a:lnTo>
                  <a:lnTo>
                    <a:pt x="30" y="94"/>
                  </a:lnTo>
                  <a:lnTo>
                    <a:pt x="30" y="92"/>
                  </a:lnTo>
                  <a:lnTo>
                    <a:pt x="28" y="90"/>
                  </a:lnTo>
                  <a:lnTo>
                    <a:pt x="26" y="90"/>
                  </a:lnTo>
                  <a:lnTo>
                    <a:pt x="25" y="89"/>
                  </a:lnTo>
                  <a:lnTo>
                    <a:pt x="25" y="87"/>
                  </a:lnTo>
                  <a:lnTo>
                    <a:pt x="23" y="85"/>
                  </a:lnTo>
                  <a:lnTo>
                    <a:pt x="21" y="85"/>
                  </a:lnTo>
                  <a:lnTo>
                    <a:pt x="20" y="84"/>
                  </a:lnTo>
                  <a:lnTo>
                    <a:pt x="20" y="82"/>
                  </a:lnTo>
                  <a:lnTo>
                    <a:pt x="18" y="80"/>
                  </a:lnTo>
                  <a:lnTo>
                    <a:pt x="18" y="79"/>
                  </a:lnTo>
                  <a:lnTo>
                    <a:pt x="16" y="77"/>
                  </a:lnTo>
                  <a:lnTo>
                    <a:pt x="16" y="75"/>
                  </a:lnTo>
                  <a:lnTo>
                    <a:pt x="15" y="75"/>
                  </a:lnTo>
                  <a:lnTo>
                    <a:pt x="15" y="74"/>
                  </a:lnTo>
                  <a:lnTo>
                    <a:pt x="13" y="74"/>
                  </a:lnTo>
                  <a:lnTo>
                    <a:pt x="13" y="72"/>
                  </a:lnTo>
                  <a:lnTo>
                    <a:pt x="13" y="70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4"/>
                  </a:lnTo>
                  <a:lnTo>
                    <a:pt x="13" y="62"/>
                  </a:lnTo>
                  <a:lnTo>
                    <a:pt x="13" y="59"/>
                  </a:lnTo>
                  <a:lnTo>
                    <a:pt x="13" y="57"/>
                  </a:lnTo>
                  <a:lnTo>
                    <a:pt x="11" y="55"/>
                  </a:lnTo>
                  <a:lnTo>
                    <a:pt x="11" y="54"/>
                  </a:lnTo>
                  <a:lnTo>
                    <a:pt x="11" y="50"/>
                  </a:lnTo>
                  <a:lnTo>
                    <a:pt x="11" y="49"/>
                  </a:lnTo>
                  <a:lnTo>
                    <a:pt x="11" y="45"/>
                  </a:lnTo>
                  <a:lnTo>
                    <a:pt x="11" y="42"/>
                  </a:lnTo>
                  <a:lnTo>
                    <a:pt x="10" y="40"/>
                  </a:lnTo>
                  <a:lnTo>
                    <a:pt x="10" y="39"/>
                  </a:lnTo>
                  <a:lnTo>
                    <a:pt x="10" y="35"/>
                  </a:lnTo>
                  <a:lnTo>
                    <a:pt x="10" y="32"/>
                  </a:lnTo>
                  <a:lnTo>
                    <a:pt x="10" y="30"/>
                  </a:lnTo>
                  <a:lnTo>
                    <a:pt x="10" y="27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0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7"/>
                  </a:lnTo>
                  <a:lnTo>
                    <a:pt x="6" y="7"/>
                  </a:lnTo>
                  <a:lnTo>
                    <a:pt x="2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95" name="Freeform 191"/>
            <p:cNvSpPr>
              <a:spLocks/>
            </p:cNvSpPr>
            <p:nvPr/>
          </p:nvSpPr>
          <p:spPr bwMode="auto">
            <a:xfrm>
              <a:off x="3069" y="1431"/>
              <a:ext cx="73" cy="11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4" y="19"/>
                </a:cxn>
                <a:cxn ang="0">
                  <a:pos x="7" y="24"/>
                </a:cxn>
                <a:cxn ang="0">
                  <a:pos x="12" y="32"/>
                </a:cxn>
                <a:cxn ang="0">
                  <a:pos x="17" y="39"/>
                </a:cxn>
                <a:cxn ang="0">
                  <a:pos x="22" y="50"/>
                </a:cxn>
                <a:cxn ang="0">
                  <a:pos x="29" y="59"/>
                </a:cxn>
                <a:cxn ang="0">
                  <a:pos x="35" y="70"/>
                </a:cxn>
                <a:cxn ang="0">
                  <a:pos x="42" y="80"/>
                </a:cxn>
                <a:cxn ang="0">
                  <a:pos x="48" y="89"/>
                </a:cxn>
                <a:cxn ang="0">
                  <a:pos x="55" y="97"/>
                </a:cxn>
                <a:cxn ang="0">
                  <a:pos x="60" y="106"/>
                </a:cxn>
                <a:cxn ang="0">
                  <a:pos x="65" y="109"/>
                </a:cxn>
                <a:cxn ang="0">
                  <a:pos x="70" y="112"/>
                </a:cxn>
                <a:cxn ang="0">
                  <a:pos x="72" y="112"/>
                </a:cxn>
                <a:cxn ang="0">
                  <a:pos x="73" y="109"/>
                </a:cxn>
                <a:cxn ang="0">
                  <a:pos x="73" y="106"/>
                </a:cxn>
                <a:cxn ang="0">
                  <a:pos x="72" y="102"/>
                </a:cxn>
                <a:cxn ang="0">
                  <a:pos x="72" y="96"/>
                </a:cxn>
                <a:cxn ang="0">
                  <a:pos x="68" y="87"/>
                </a:cxn>
                <a:cxn ang="0">
                  <a:pos x="65" y="79"/>
                </a:cxn>
                <a:cxn ang="0">
                  <a:pos x="62" y="70"/>
                </a:cxn>
                <a:cxn ang="0">
                  <a:pos x="57" y="60"/>
                </a:cxn>
                <a:cxn ang="0">
                  <a:pos x="53" y="50"/>
                </a:cxn>
                <a:cxn ang="0">
                  <a:pos x="48" y="40"/>
                </a:cxn>
                <a:cxn ang="0">
                  <a:pos x="43" y="32"/>
                </a:cxn>
                <a:cxn ang="0">
                  <a:pos x="38" y="22"/>
                </a:cxn>
                <a:cxn ang="0">
                  <a:pos x="35" y="15"/>
                </a:cxn>
                <a:cxn ang="0">
                  <a:pos x="32" y="9"/>
                </a:cxn>
                <a:cxn ang="0">
                  <a:pos x="30" y="4"/>
                </a:cxn>
                <a:cxn ang="0">
                  <a:pos x="29" y="2"/>
                </a:cxn>
                <a:cxn ang="0">
                  <a:pos x="25" y="0"/>
                </a:cxn>
                <a:cxn ang="0">
                  <a:pos x="24" y="2"/>
                </a:cxn>
                <a:cxn ang="0">
                  <a:pos x="22" y="4"/>
                </a:cxn>
                <a:cxn ang="0">
                  <a:pos x="19" y="4"/>
                </a:cxn>
                <a:cxn ang="0">
                  <a:pos x="15" y="5"/>
                </a:cxn>
                <a:cxn ang="0">
                  <a:pos x="12" y="7"/>
                </a:cxn>
                <a:cxn ang="0">
                  <a:pos x="9" y="9"/>
                </a:cxn>
                <a:cxn ang="0">
                  <a:pos x="5" y="10"/>
                </a:cxn>
                <a:cxn ang="0">
                  <a:pos x="2" y="12"/>
                </a:cxn>
              </a:cxnLst>
              <a:rect l="0" t="0" r="r" b="b"/>
              <a:pathLst>
                <a:path w="73" h="112">
                  <a:moveTo>
                    <a:pt x="0" y="12"/>
                  </a:moveTo>
                  <a:lnTo>
                    <a:pt x="0" y="14"/>
                  </a:lnTo>
                  <a:lnTo>
                    <a:pt x="2" y="15"/>
                  </a:lnTo>
                  <a:lnTo>
                    <a:pt x="4" y="19"/>
                  </a:lnTo>
                  <a:lnTo>
                    <a:pt x="5" y="20"/>
                  </a:lnTo>
                  <a:lnTo>
                    <a:pt x="7" y="24"/>
                  </a:lnTo>
                  <a:lnTo>
                    <a:pt x="9" y="27"/>
                  </a:lnTo>
                  <a:lnTo>
                    <a:pt x="12" y="32"/>
                  </a:lnTo>
                  <a:lnTo>
                    <a:pt x="14" y="35"/>
                  </a:lnTo>
                  <a:lnTo>
                    <a:pt x="17" y="39"/>
                  </a:lnTo>
                  <a:lnTo>
                    <a:pt x="19" y="45"/>
                  </a:lnTo>
                  <a:lnTo>
                    <a:pt x="22" y="50"/>
                  </a:lnTo>
                  <a:lnTo>
                    <a:pt x="25" y="54"/>
                  </a:lnTo>
                  <a:lnTo>
                    <a:pt x="29" y="59"/>
                  </a:lnTo>
                  <a:lnTo>
                    <a:pt x="32" y="65"/>
                  </a:lnTo>
                  <a:lnTo>
                    <a:pt x="35" y="70"/>
                  </a:lnTo>
                  <a:lnTo>
                    <a:pt x="38" y="74"/>
                  </a:lnTo>
                  <a:lnTo>
                    <a:pt x="42" y="80"/>
                  </a:lnTo>
                  <a:lnTo>
                    <a:pt x="45" y="85"/>
                  </a:lnTo>
                  <a:lnTo>
                    <a:pt x="48" y="89"/>
                  </a:lnTo>
                  <a:lnTo>
                    <a:pt x="52" y="94"/>
                  </a:lnTo>
                  <a:lnTo>
                    <a:pt x="55" y="97"/>
                  </a:lnTo>
                  <a:lnTo>
                    <a:pt x="57" y="102"/>
                  </a:lnTo>
                  <a:lnTo>
                    <a:pt x="60" y="106"/>
                  </a:lnTo>
                  <a:lnTo>
                    <a:pt x="63" y="106"/>
                  </a:lnTo>
                  <a:lnTo>
                    <a:pt x="65" y="109"/>
                  </a:lnTo>
                  <a:lnTo>
                    <a:pt x="67" y="111"/>
                  </a:lnTo>
                  <a:lnTo>
                    <a:pt x="70" y="112"/>
                  </a:lnTo>
                  <a:lnTo>
                    <a:pt x="72" y="112"/>
                  </a:lnTo>
                  <a:lnTo>
                    <a:pt x="72" y="112"/>
                  </a:lnTo>
                  <a:lnTo>
                    <a:pt x="72" y="111"/>
                  </a:lnTo>
                  <a:lnTo>
                    <a:pt x="73" y="109"/>
                  </a:lnTo>
                  <a:lnTo>
                    <a:pt x="73" y="107"/>
                  </a:lnTo>
                  <a:lnTo>
                    <a:pt x="73" y="106"/>
                  </a:lnTo>
                  <a:lnTo>
                    <a:pt x="73" y="104"/>
                  </a:lnTo>
                  <a:lnTo>
                    <a:pt x="72" y="102"/>
                  </a:lnTo>
                  <a:lnTo>
                    <a:pt x="72" y="99"/>
                  </a:lnTo>
                  <a:lnTo>
                    <a:pt x="72" y="96"/>
                  </a:lnTo>
                  <a:lnTo>
                    <a:pt x="70" y="90"/>
                  </a:lnTo>
                  <a:lnTo>
                    <a:pt x="68" y="87"/>
                  </a:lnTo>
                  <a:lnTo>
                    <a:pt x="67" y="84"/>
                  </a:lnTo>
                  <a:lnTo>
                    <a:pt x="65" y="79"/>
                  </a:lnTo>
                  <a:lnTo>
                    <a:pt x="63" y="74"/>
                  </a:lnTo>
                  <a:lnTo>
                    <a:pt x="62" y="70"/>
                  </a:lnTo>
                  <a:lnTo>
                    <a:pt x="60" y="65"/>
                  </a:lnTo>
                  <a:lnTo>
                    <a:pt x="57" y="60"/>
                  </a:lnTo>
                  <a:lnTo>
                    <a:pt x="55" y="54"/>
                  </a:lnTo>
                  <a:lnTo>
                    <a:pt x="53" y="50"/>
                  </a:lnTo>
                  <a:lnTo>
                    <a:pt x="50" y="45"/>
                  </a:lnTo>
                  <a:lnTo>
                    <a:pt x="48" y="40"/>
                  </a:lnTo>
                  <a:lnTo>
                    <a:pt x="45" y="37"/>
                  </a:lnTo>
                  <a:lnTo>
                    <a:pt x="43" y="32"/>
                  </a:lnTo>
                  <a:lnTo>
                    <a:pt x="42" y="27"/>
                  </a:lnTo>
                  <a:lnTo>
                    <a:pt x="38" y="22"/>
                  </a:lnTo>
                  <a:lnTo>
                    <a:pt x="37" y="20"/>
                  </a:lnTo>
                  <a:lnTo>
                    <a:pt x="35" y="15"/>
                  </a:lnTo>
                  <a:lnTo>
                    <a:pt x="33" y="12"/>
                  </a:lnTo>
                  <a:lnTo>
                    <a:pt x="32" y="9"/>
                  </a:lnTo>
                  <a:lnTo>
                    <a:pt x="30" y="5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9" y="2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B8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96" name="Freeform 192"/>
            <p:cNvSpPr>
              <a:spLocks/>
            </p:cNvSpPr>
            <p:nvPr/>
          </p:nvSpPr>
          <p:spPr bwMode="auto">
            <a:xfrm>
              <a:off x="3254" y="1418"/>
              <a:ext cx="18" cy="9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17"/>
                </a:cxn>
                <a:cxn ang="0">
                  <a:pos x="0" y="28"/>
                </a:cxn>
                <a:cxn ang="0">
                  <a:pos x="0" y="38"/>
                </a:cxn>
                <a:cxn ang="0">
                  <a:pos x="0" y="48"/>
                </a:cxn>
                <a:cxn ang="0">
                  <a:pos x="0" y="57"/>
                </a:cxn>
                <a:cxn ang="0">
                  <a:pos x="0" y="65"/>
                </a:cxn>
                <a:cxn ang="0">
                  <a:pos x="0" y="70"/>
                </a:cxn>
                <a:cxn ang="0">
                  <a:pos x="0" y="77"/>
                </a:cxn>
                <a:cxn ang="0">
                  <a:pos x="1" y="82"/>
                </a:cxn>
                <a:cxn ang="0">
                  <a:pos x="1" y="85"/>
                </a:cxn>
                <a:cxn ang="0">
                  <a:pos x="3" y="88"/>
                </a:cxn>
                <a:cxn ang="0">
                  <a:pos x="5" y="90"/>
                </a:cxn>
                <a:cxn ang="0">
                  <a:pos x="6" y="88"/>
                </a:cxn>
                <a:cxn ang="0">
                  <a:pos x="8" y="87"/>
                </a:cxn>
                <a:cxn ang="0">
                  <a:pos x="10" y="83"/>
                </a:cxn>
                <a:cxn ang="0">
                  <a:pos x="11" y="80"/>
                </a:cxn>
                <a:cxn ang="0">
                  <a:pos x="11" y="75"/>
                </a:cxn>
                <a:cxn ang="0">
                  <a:pos x="13" y="70"/>
                </a:cxn>
                <a:cxn ang="0">
                  <a:pos x="13" y="65"/>
                </a:cxn>
                <a:cxn ang="0">
                  <a:pos x="13" y="58"/>
                </a:cxn>
                <a:cxn ang="0">
                  <a:pos x="15" y="52"/>
                </a:cxn>
                <a:cxn ang="0">
                  <a:pos x="15" y="45"/>
                </a:cxn>
                <a:cxn ang="0">
                  <a:pos x="15" y="37"/>
                </a:cxn>
                <a:cxn ang="0">
                  <a:pos x="16" y="32"/>
                </a:cxn>
                <a:cxn ang="0">
                  <a:pos x="16" y="25"/>
                </a:cxn>
                <a:cxn ang="0">
                  <a:pos x="16" y="18"/>
                </a:cxn>
                <a:cxn ang="0">
                  <a:pos x="16" y="13"/>
                </a:cxn>
                <a:cxn ang="0">
                  <a:pos x="18" y="10"/>
                </a:cxn>
                <a:cxn ang="0">
                  <a:pos x="18" y="7"/>
                </a:cxn>
                <a:cxn ang="0">
                  <a:pos x="18" y="3"/>
                </a:cxn>
                <a:cxn ang="0">
                  <a:pos x="15" y="3"/>
                </a:cxn>
                <a:cxn ang="0">
                  <a:pos x="11" y="3"/>
                </a:cxn>
                <a:cxn ang="0">
                  <a:pos x="8" y="2"/>
                </a:cxn>
                <a:cxn ang="0">
                  <a:pos x="5" y="2"/>
                </a:cxn>
                <a:cxn ang="0">
                  <a:pos x="1" y="2"/>
                </a:cxn>
              </a:cxnLst>
              <a:rect l="0" t="0" r="r" b="b"/>
              <a:pathLst>
                <a:path w="18" h="90">
                  <a:moveTo>
                    <a:pt x="1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0" y="43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3"/>
                  </a:lnTo>
                  <a:lnTo>
                    <a:pt x="0" y="77"/>
                  </a:lnTo>
                  <a:lnTo>
                    <a:pt x="1" y="80"/>
                  </a:lnTo>
                  <a:lnTo>
                    <a:pt x="1" y="82"/>
                  </a:lnTo>
                  <a:lnTo>
                    <a:pt x="1" y="83"/>
                  </a:lnTo>
                  <a:lnTo>
                    <a:pt x="1" y="85"/>
                  </a:lnTo>
                  <a:lnTo>
                    <a:pt x="3" y="87"/>
                  </a:lnTo>
                  <a:lnTo>
                    <a:pt x="3" y="88"/>
                  </a:lnTo>
                  <a:lnTo>
                    <a:pt x="5" y="88"/>
                  </a:lnTo>
                  <a:lnTo>
                    <a:pt x="5" y="90"/>
                  </a:lnTo>
                  <a:lnTo>
                    <a:pt x="5" y="88"/>
                  </a:lnTo>
                  <a:lnTo>
                    <a:pt x="6" y="88"/>
                  </a:lnTo>
                  <a:lnTo>
                    <a:pt x="8" y="88"/>
                  </a:lnTo>
                  <a:lnTo>
                    <a:pt x="8" y="87"/>
                  </a:lnTo>
                  <a:lnTo>
                    <a:pt x="10" y="85"/>
                  </a:lnTo>
                  <a:lnTo>
                    <a:pt x="10" y="83"/>
                  </a:lnTo>
                  <a:lnTo>
                    <a:pt x="11" y="82"/>
                  </a:lnTo>
                  <a:lnTo>
                    <a:pt x="11" y="80"/>
                  </a:lnTo>
                  <a:lnTo>
                    <a:pt x="11" y="78"/>
                  </a:lnTo>
                  <a:lnTo>
                    <a:pt x="11" y="75"/>
                  </a:lnTo>
                  <a:lnTo>
                    <a:pt x="11" y="73"/>
                  </a:lnTo>
                  <a:lnTo>
                    <a:pt x="13" y="70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2"/>
                  </a:lnTo>
                  <a:lnTo>
                    <a:pt x="13" y="58"/>
                  </a:lnTo>
                  <a:lnTo>
                    <a:pt x="15" y="55"/>
                  </a:lnTo>
                  <a:lnTo>
                    <a:pt x="15" y="52"/>
                  </a:lnTo>
                  <a:lnTo>
                    <a:pt x="15" y="48"/>
                  </a:lnTo>
                  <a:lnTo>
                    <a:pt x="15" y="45"/>
                  </a:lnTo>
                  <a:lnTo>
                    <a:pt x="15" y="42"/>
                  </a:lnTo>
                  <a:lnTo>
                    <a:pt x="15" y="37"/>
                  </a:lnTo>
                  <a:lnTo>
                    <a:pt x="16" y="33"/>
                  </a:lnTo>
                  <a:lnTo>
                    <a:pt x="16" y="32"/>
                  </a:lnTo>
                  <a:lnTo>
                    <a:pt x="16" y="28"/>
                  </a:lnTo>
                  <a:lnTo>
                    <a:pt x="16" y="25"/>
                  </a:lnTo>
                  <a:lnTo>
                    <a:pt x="16" y="22"/>
                  </a:lnTo>
                  <a:lnTo>
                    <a:pt x="16" y="18"/>
                  </a:lnTo>
                  <a:lnTo>
                    <a:pt x="16" y="17"/>
                  </a:lnTo>
                  <a:lnTo>
                    <a:pt x="16" y="13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8" y="5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8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8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97" name="Freeform 193"/>
            <p:cNvSpPr>
              <a:spLocks/>
            </p:cNvSpPr>
            <p:nvPr/>
          </p:nvSpPr>
          <p:spPr bwMode="auto">
            <a:xfrm>
              <a:off x="3329" y="1428"/>
              <a:ext cx="28" cy="75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10" y="12"/>
                </a:cxn>
                <a:cxn ang="0">
                  <a:pos x="8" y="20"/>
                </a:cxn>
                <a:cxn ang="0">
                  <a:pos x="6" y="28"/>
                </a:cxn>
                <a:cxn ang="0">
                  <a:pos x="5" y="37"/>
                </a:cxn>
                <a:cxn ang="0">
                  <a:pos x="3" y="43"/>
                </a:cxn>
                <a:cxn ang="0">
                  <a:pos x="1" y="50"/>
                </a:cxn>
                <a:cxn ang="0">
                  <a:pos x="1" y="57"/>
                </a:cxn>
                <a:cxn ang="0">
                  <a:pos x="0" y="62"/>
                </a:cxn>
                <a:cxn ang="0">
                  <a:pos x="0" y="67"/>
                </a:cxn>
                <a:cxn ang="0">
                  <a:pos x="0" y="72"/>
                </a:cxn>
                <a:cxn ang="0">
                  <a:pos x="1" y="73"/>
                </a:cxn>
                <a:cxn ang="0">
                  <a:pos x="3" y="75"/>
                </a:cxn>
                <a:cxn ang="0">
                  <a:pos x="6" y="75"/>
                </a:cxn>
                <a:cxn ang="0">
                  <a:pos x="10" y="73"/>
                </a:cxn>
                <a:cxn ang="0">
                  <a:pos x="13" y="70"/>
                </a:cxn>
                <a:cxn ang="0">
                  <a:pos x="13" y="67"/>
                </a:cxn>
                <a:cxn ang="0">
                  <a:pos x="15" y="63"/>
                </a:cxn>
                <a:cxn ang="0">
                  <a:pos x="16" y="57"/>
                </a:cxn>
                <a:cxn ang="0">
                  <a:pos x="18" y="53"/>
                </a:cxn>
                <a:cxn ang="0">
                  <a:pos x="20" y="47"/>
                </a:cxn>
                <a:cxn ang="0">
                  <a:pos x="21" y="40"/>
                </a:cxn>
                <a:cxn ang="0">
                  <a:pos x="21" y="35"/>
                </a:cxn>
                <a:cxn ang="0">
                  <a:pos x="23" y="28"/>
                </a:cxn>
                <a:cxn ang="0">
                  <a:pos x="25" y="23"/>
                </a:cxn>
                <a:cxn ang="0">
                  <a:pos x="26" y="18"/>
                </a:cxn>
                <a:cxn ang="0">
                  <a:pos x="26" y="13"/>
                </a:cxn>
                <a:cxn ang="0">
                  <a:pos x="28" y="8"/>
                </a:cxn>
                <a:cxn ang="0">
                  <a:pos x="28" y="7"/>
                </a:cxn>
                <a:cxn ang="0">
                  <a:pos x="28" y="3"/>
                </a:cxn>
                <a:cxn ang="0">
                  <a:pos x="25" y="3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6" y="2"/>
                </a:cxn>
                <a:cxn ang="0">
                  <a:pos x="13" y="0"/>
                </a:cxn>
              </a:cxnLst>
              <a:rect l="0" t="0" r="r" b="b"/>
              <a:pathLst>
                <a:path w="28" h="75">
                  <a:moveTo>
                    <a:pt x="13" y="0"/>
                  </a:moveTo>
                  <a:lnTo>
                    <a:pt x="13" y="5"/>
                  </a:lnTo>
                  <a:lnTo>
                    <a:pt x="11" y="7"/>
                  </a:lnTo>
                  <a:lnTo>
                    <a:pt x="10" y="12"/>
                  </a:lnTo>
                  <a:lnTo>
                    <a:pt x="10" y="17"/>
                  </a:lnTo>
                  <a:lnTo>
                    <a:pt x="8" y="20"/>
                  </a:lnTo>
                  <a:lnTo>
                    <a:pt x="6" y="23"/>
                  </a:lnTo>
                  <a:lnTo>
                    <a:pt x="6" y="28"/>
                  </a:lnTo>
                  <a:lnTo>
                    <a:pt x="5" y="32"/>
                  </a:lnTo>
                  <a:lnTo>
                    <a:pt x="5" y="37"/>
                  </a:lnTo>
                  <a:lnTo>
                    <a:pt x="3" y="40"/>
                  </a:lnTo>
                  <a:lnTo>
                    <a:pt x="3" y="43"/>
                  </a:lnTo>
                  <a:lnTo>
                    <a:pt x="1" y="47"/>
                  </a:lnTo>
                  <a:lnTo>
                    <a:pt x="1" y="50"/>
                  </a:lnTo>
                  <a:lnTo>
                    <a:pt x="1" y="53"/>
                  </a:lnTo>
                  <a:lnTo>
                    <a:pt x="1" y="57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3"/>
                  </a:lnTo>
                  <a:lnTo>
                    <a:pt x="1" y="73"/>
                  </a:lnTo>
                  <a:lnTo>
                    <a:pt x="1" y="75"/>
                  </a:lnTo>
                  <a:lnTo>
                    <a:pt x="3" y="75"/>
                  </a:lnTo>
                  <a:lnTo>
                    <a:pt x="5" y="75"/>
                  </a:lnTo>
                  <a:lnTo>
                    <a:pt x="6" y="75"/>
                  </a:lnTo>
                  <a:lnTo>
                    <a:pt x="8" y="73"/>
                  </a:lnTo>
                  <a:lnTo>
                    <a:pt x="10" y="73"/>
                  </a:lnTo>
                  <a:lnTo>
                    <a:pt x="11" y="72"/>
                  </a:lnTo>
                  <a:lnTo>
                    <a:pt x="13" y="70"/>
                  </a:lnTo>
                  <a:lnTo>
                    <a:pt x="13" y="68"/>
                  </a:lnTo>
                  <a:lnTo>
                    <a:pt x="13" y="67"/>
                  </a:lnTo>
                  <a:lnTo>
                    <a:pt x="15" y="65"/>
                  </a:lnTo>
                  <a:lnTo>
                    <a:pt x="15" y="63"/>
                  </a:lnTo>
                  <a:lnTo>
                    <a:pt x="16" y="60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8" y="53"/>
                  </a:lnTo>
                  <a:lnTo>
                    <a:pt x="18" y="50"/>
                  </a:lnTo>
                  <a:lnTo>
                    <a:pt x="20" y="47"/>
                  </a:lnTo>
                  <a:lnTo>
                    <a:pt x="20" y="43"/>
                  </a:lnTo>
                  <a:lnTo>
                    <a:pt x="21" y="40"/>
                  </a:lnTo>
                  <a:lnTo>
                    <a:pt x="21" y="38"/>
                  </a:lnTo>
                  <a:lnTo>
                    <a:pt x="21" y="35"/>
                  </a:lnTo>
                  <a:lnTo>
                    <a:pt x="23" y="32"/>
                  </a:lnTo>
                  <a:lnTo>
                    <a:pt x="23" y="28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6" y="18"/>
                  </a:lnTo>
                  <a:lnTo>
                    <a:pt x="26" y="15"/>
                  </a:lnTo>
                  <a:lnTo>
                    <a:pt x="26" y="13"/>
                  </a:lnTo>
                  <a:lnTo>
                    <a:pt x="26" y="12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8" y="5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5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B8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98" name="Freeform 194"/>
            <p:cNvSpPr>
              <a:spLocks/>
            </p:cNvSpPr>
            <p:nvPr/>
          </p:nvSpPr>
          <p:spPr bwMode="auto">
            <a:xfrm>
              <a:off x="3104" y="1558"/>
              <a:ext cx="313" cy="245"/>
            </a:xfrm>
            <a:custGeom>
              <a:avLst/>
              <a:gdLst/>
              <a:ahLst/>
              <a:cxnLst>
                <a:cxn ang="0">
                  <a:pos x="221" y="2"/>
                </a:cxn>
                <a:cxn ang="0">
                  <a:pos x="191" y="9"/>
                </a:cxn>
                <a:cxn ang="0">
                  <a:pos x="163" y="19"/>
                </a:cxn>
                <a:cxn ang="0">
                  <a:pos x="138" y="34"/>
                </a:cxn>
                <a:cxn ang="0">
                  <a:pos x="115" y="50"/>
                </a:cxn>
                <a:cxn ang="0">
                  <a:pos x="93" y="70"/>
                </a:cxn>
                <a:cxn ang="0">
                  <a:pos x="73" y="92"/>
                </a:cxn>
                <a:cxn ang="0">
                  <a:pos x="55" y="114"/>
                </a:cxn>
                <a:cxn ang="0">
                  <a:pos x="40" y="137"/>
                </a:cxn>
                <a:cxn ang="0">
                  <a:pos x="28" y="160"/>
                </a:cxn>
                <a:cxn ang="0">
                  <a:pos x="18" y="179"/>
                </a:cxn>
                <a:cxn ang="0">
                  <a:pos x="10" y="199"/>
                </a:cxn>
                <a:cxn ang="0">
                  <a:pos x="5" y="215"/>
                </a:cxn>
                <a:cxn ang="0">
                  <a:pos x="2" y="229"/>
                </a:cxn>
                <a:cxn ang="0">
                  <a:pos x="0" y="239"/>
                </a:cxn>
                <a:cxn ang="0">
                  <a:pos x="2" y="244"/>
                </a:cxn>
                <a:cxn ang="0">
                  <a:pos x="8" y="242"/>
                </a:cxn>
                <a:cxn ang="0">
                  <a:pos x="18" y="232"/>
                </a:cxn>
                <a:cxn ang="0">
                  <a:pos x="28" y="220"/>
                </a:cxn>
                <a:cxn ang="0">
                  <a:pos x="37" y="207"/>
                </a:cxn>
                <a:cxn ang="0">
                  <a:pos x="47" y="192"/>
                </a:cxn>
                <a:cxn ang="0">
                  <a:pos x="58" y="174"/>
                </a:cxn>
                <a:cxn ang="0">
                  <a:pos x="70" y="155"/>
                </a:cxn>
                <a:cxn ang="0">
                  <a:pos x="83" y="137"/>
                </a:cxn>
                <a:cxn ang="0">
                  <a:pos x="100" y="117"/>
                </a:cxn>
                <a:cxn ang="0">
                  <a:pos x="117" y="100"/>
                </a:cxn>
                <a:cxn ang="0">
                  <a:pos x="136" y="82"/>
                </a:cxn>
                <a:cxn ang="0">
                  <a:pos x="160" y="67"/>
                </a:cxn>
                <a:cxn ang="0">
                  <a:pos x="188" y="55"/>
                </a:cxn>
                <a:cxn ang="0">
                  <a:pos x="216" y="45"/>
                </a:cxn>
                <a:cxn ang="0">
                  <a:pos x="253" y="37"/>
                </a:cxn>
                <a:cxn ang="0">
                  <a:pos x="291" y="32"/>
                </a:cxn>
                <a:cxn ang="0">
                  <a:pos x="313" y="30"/>
                </a:cxn>
                <a:cxn ang="0">
                  <a:pos x="313" y="27"/>
                </a:cxn>
                <a:cxn ang="0">
                  <a:pos x="313" y="24"/>
                </a:cxn>
                <a:cxn ang="0">
                  <a:pos x="311" y="20"/>
                </a:cxn>
                <a:cxn ang="0">
                  <a:pos x="308" y="17"/>
                </a:cxn>
                <a:cxn ang="0">
                  <a:pos x="304" y="14"/>
                </a:cxn>
                <a:cxn ang="0">
                  <a:pos x="299" y="12"/>
                </a:cxn>
                <a:cxn ang="0">
                  <a:pos x="294" y="10"/>
                </a:cxn>
                <a:cxn ang="0">
                  <a:pos x="289" y="9"/>
                </a:cxn>
                <a:cxn ang="0">
                  <a:pos x="283" y="7"/>
                </a:cxn>
                <a:cxn ang="0">
                  <a:pos x="278" y="5"/>
                </a:cxn>
                <a:cxn ang="0">
                  <a:pos x="271" y="4"/>
                </a:cxn>
                <a:cxn ang="0">
                  <a:pos x="264" y="2"/>
                </a:cxn>
                <a:cxn ang="0">
                  <a:pos x="256" y="0"/>
                </a:cxn>
                <a:cxn ang="0">
                  <a:pos x="250" y="0"/>
                </a:cxn>
                <a:cxn ang="0">
                  <a:pos x="241" y="0"/>
                </a:cxn>
              </a:cxnLst>
              <a:rect l="0" t="0" r="r" b="b"/>
              <a:pathLst>
                <a:path w="313" h="245">
                  <a:moveTo>
                    <a:pt x="236" y="0"/>
                  </a:moveTo>
                  <a:lnTo>
                    <a:pt x="221" y="2"/>
                  </a:lnTo>
                  <a:lnTo>
                    <a:pt x="205" y="4"/>
                  </a:lnTo>
                  <a:lnTo>
                    <a:pt x="191" y="9"/>
                  </a:lnTo>
                  <a:lnTo>
                    <a:pt x="178" y="12"/>
                  </a:lnTo>
                  <a:lnTo>
                    <a:pt x="163" y="19"/>
                  </a:lnTo>
                  <a:lnTo>
                    <a:pt x="150" y="27"/>
                  </a:lnTo>
                  <a:lnTo>
                    <a:pt x="138" y="34"/>
                  </a:lnTo>
                  <a:lnTo>
                    <a:pt x="125" y="42"/>
                  </a:lnTo>
                  <a:lnTo>
                    <a:pt x="115" y="50"/>
                  </a:lnTo>
                  <a:lnTo>
                    <a:pt x="103" y="62"/>
                  </a:lnTo>
                  <a:lnTo>
                    <a:pt x="93" y="70"/>
                  </a:lnTo>
                  <a:lnTo>
                    <a:pt x="83" y="80"/>
                  </a:lnTo>
                  <a:lnTo>
                    <a:pt x="73" y="92"/>
                  </a:lnTo>
                  <a:lnTo>
                    <a:pt x="63" y="104"/>
                  </a:lnTo>
                  <a:lnTo>
                    <a:pt x="55" y="114"/>
                  </a:lnTo>
                  <a:lnTo>
                    <a:pt x="48" y="127"/>
                  </a:lnTo>
                  <a:lnTo>
                    <a:pt x="40" y="137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0"/>
                  </a:lnTo>
                  <a:lnTo>
                    <a:pt x="18" y="179"/>
                  </a:lnTo>
                  <a:lnTo>
                    <a:pt x="13" y="190"/>
                  </a:lnTo>
                  <a:lnTo>
                    <a:pt x="10" y="199"/>
                  </a:lnTo>
                  <a:lnTo>
                    <a:pt x="7" y="209"/>
                  </a:lnTo>
                  <a:lnTo>
                    <a:pt x="5" y="215"/>
                  </a:lnTo>
                  <a:lnTo>
                    <a:pt x="3" y="224"/>
                  </a:lnTo>
                  <a:lnTo>
                    <a:pt x="2" y="229"/>
                  </a:lnTo>
                  <a:lnTo>
                    <a:pt x="0" y="234"/>
                  </a:lnTo>
                  <a:lnTo>
                    <a:pt x="0" y="239"/>
                  </a:lnTo>
                  <a:lnTo>
                    <a:pt x="0" y="242"/>
                  </a:lnTo>
                  <a:lnTo>
                    <a:pt x="2" y="244"/>
                  </a:lnTo>
                  <a:lnTo>
                    <a:pt x="3" y="245"/>
                  </a:lnTo>
                  <a:lnTo>
                    <a:pt x="8" y="242"/>
                  </a:lnTo>
                  <a:lnTo>
                    <a:pt x="13" y="237"/>
                  </a:lnTo>
                  <a:lnTo>
                    <a:pt x="18" y="232"/>
                  </a:lnTo>
                  <a:lnTo>
                    <a:pt x="23" y="227"/>
                  </a:lnTo>
                  <a:lnTo>
                    <a:pt x="28" y="220"/>
                  </a:lnTo>
                  <a:lnTo>
                    <a:pt x="33" y="214"/>
                  </a:lnTo>
                  <a:lnTo>
                    <a:pt x="37" y="207"/>
                  </a:lnTo>
                  <a:lnTo>
                    <a:pt x="42" y="199"/>
                  </a:lnTo>
                  <a:lnTo>
                    <a:pt x="47" y="192"/>
                  </a:lnTo>
                  <a:lnTo>
                    <a:pt x="52" y="182"/>
                  </a:lnTo>
                  <a:lnTo>
                    <a:pt x="58" y="174"/>
                  </a:lnTo>
                  <a:lnTo>
                    <a:pt x="63" y="164"/>
                  </a:lnTo>
                  <a:lnTo>
                    <a:pt x="70" y="155"/>
                  </a:lnTo>
                  <a:lnTo>
                    <a:pt x="77" y="145"/>
                  </a:lnTo>
                  <a:lnTo>
                    <a:pt x="83" y="137"/>
                  </a:lnTo>
                  <a:lnTo>
                    <a:pt x="92" y="129"/>
                  </a:lnTo>
                  <a:lnTo>
                    <a:pt x="100" y="117"/>
                  </a:lnTo>
                  <a:lnTo>
                    <a:pt x="108" y="109"/>
                  </a:lnTo>
                  <a:lnTo>
                    <a:pt x="117" y="100"/>
                  </a:lnTo>
                  <a:lnTo>
                    <a:pt x="125" y="92"/>
                  </a:lnTo>
                  <a:lnTo>
                    <a:pt x="136" y="82"/>
                  </a:lnTo>
                  <a:lnTo>
                    <a:pt x="148" y="75"/>
                  </a:lnTo>
                  <a:lnTo>
                    <a:pt x="160" y="67"/>
                  </a:lnTo>
                  <a:lnTo>
                    <a:pt x="173" y="62"/>
                  </a:lnTo>
                  <a:lnTo>
                    <a:pt x="188" y="55"/>
                  </a:lnTo>
                  <a:lnTo>
                    <a:pt x="201" y="49"/>
                  </a:lnTo>
                  <a:lnTo>
                    <a:pt x="216" y="45"/>
                  </a:lnTo>
                  <a:lnTo>
                    <a:pt x="235" y="40"/>
                  </a:lnTo>
                  <a:lnTo>
                    <a:pt x="253" y="37"/>
                  </a:lnTo>
                  <a:lnTo>
                    <a:pt x="271" y="34"/>
                  </a:lnTo>
                  <a:lnTo>
                    <a:pt x="291" y="32"/>
                  </a:lnTo>
                  <a:lnTo>
                    <a:pt x="313" y="32"/>
                  </a:lnTo>
                  <a:lnTo>
                    <a:pt x="313" y="30"/>
                  </a:lnTo>
                  <a:lnTo>
                    <a:pt x="313" y="29"/>
                  </a:lnTo>
                  <a:lnTo>
                    <a:pt x="313" y="27"/>
                  </a:lnTo>
                  <a:lnTo>
                    <a:pt x="313" y="25"/>
                  </a:lnTo>
                  <a:lnTo>
                    <a:pt x="313" y="24"/>
                  </a:lnTo>
                  <a:lnTo>
                    <a:pt x="311" y="22"/>
                  </a:lnTo>
                  <a:lnTo>
                    <a:pt x="311" y="20"/>
                  </a:lnTo>
                  <a:lnTo>
                    <a:pt x="309" y="19"/>
                  </a:lnTo>
                  <a:lnTo>
                    <a:pt x="308" y="17"/>
                  </a:lnTo>
                  <a:lnTo>
                    <a:pt x="306" y="15"/>
                  </a:lnTo>
                  <a:lnTo>
                    <a:pt x="304" y="14"/>
                  </a:lnTo>
                  <a:lnTo>
                    <a:pt x="303" y="12"/>
                  </a:lnTo>
                  <a:lnTo>
                    <a:pt x="299" y="12"/>
                  </a:lnTo>
                  <a:lnTo>
                    <a:pt x="298" y="12"/>
                  </a:lnTo>
                  <a:lnTo>
                    <a:pt x="294" y="10"/>
                  </a:lnTo>
                  <a:lnTo>
                    <a:pt x="293" y="10"/>
                  </a:lnTo>
                  <a:lnTo>
                    <a:pt x="289" y="9"/>
                  </a:lnTo>
                  <a:lnTo>
                    <a:pt x="286" y="7"/>
                  </a:lnTo>
                  <a:lnTo>
                    <a:pt x="283" y="7"/>
                  </a:lnTo>
                  <a:lnTo>
                    <a:pt x="279" y="5"/>
                  </a:lnTo>
                  <a:lnTo>
                    <a:pt x="278" y="5"/>
                  </a:lnTo>
                  <a:lnTo>
                    <a:pt x="274" y="4"/>
                  </a:lnTo>
                  <a:lnTo>
                    <a:pt x="271" y="4"/>
                  </a:lnTo>
                  <a:lnTo>
                    <a:pt x="268" y="2"/>
                  </a:lnTo>
                  <a:lnTo>
                    <a:pt x="264" y="2"/>
                  </a:lnTo>
                  <a:lnTo>
                    <a:pt x="259" y="2"/>
                  </a:lnTo>
                  <a:lnTo>
                    <a:pt x="256" y="0"/>
                  </a:lnTo>
                  <a:lnTo>
                    <a:pt x="253" y="0"/>
                  </a:lnTo>
                  <a:lnTo>
                    <a:pt x="250" y="0"/>
                  </a:lnTo>
                  <a:lnTo>
                    <a:pt x="245" y="0"/>
                  </a:lnTo>
                  <a:lnTo>
                    <a:pt x="241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B8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699" name="Freeform 195"/>
            <p:cNvSpPr>
              <a:spLocks/>
            </p:cNvSpPr>
            <p:nvPr/>
          </p:nvSpPr>
          <p:spPr bwMode="auto">
            <a:xfrm>
              <a:off x="3235" y="1398"/>
              <a:ext cx="64" cy="25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5" y="17"/>
                </a:cxn>
                <a:cxn ang="0">
                  <a:pos x="7" y="18"/>
                </a:cxn>
                <a:cxn ang="0">
                  <a:pos x="10" y="20"/>
                </a:cxn>
                <a:cxn ang="0">
                  <a:pos x="12" y="20"/>
                </a:cxn>
                <a:cxn ang="0">
                  <a:pos x="15" y="22"/>
                </a:cxn>
                <a:cxn ang="0">
                  <a:pos x="19" y="23"/>
                </a:cxn>
                <a:cxn ang="0">
                  <a:pos x="24" y="25"/>
                </a:cxn>
                <a:cxn ang="0">
                  <a:pos x="27" y="25"/>
                </a:cxn>
                <a:cxn ang="0">
                  <a:pos x="32" y="25"/>
                </a:cxn>
                <a:cxn ang="0">
                  <a:pos x="37" y="25"/>
                </a:cxn>
                <a:cxn ang="0">
                  <a:pos x="42" y="25"/>
                </a:cxn>
                <a:cxn ang="0">
                  <a:pos x="47" y="25"/>
                </a:cxn>
                <a:cxn ang="0">
                  <a:pos x="50" y="25"/>
                </a:cxn>
                <a:cxn ang="0">
                  <a:pos x="54" y="23"/>
                </a:cxn>
                <a:cxn ang="0">
                  <a:pos x="57" y="22"/>
                </a:cxn>
                <a:cxn ang="0">
                  <a:pos x="60" y="20"/>
                </a:cxn>
                <a:cxn ang="0">
                  <a:pos x="64" y="18"/>
                </a:cxn>
                <a:cxn ang="0">
                  <a:pos x="64" y="15"/>
                </a:cxn>
                <a:cxn ang="0">
                  <a:pos x="64" y="12"/>
                </a:cxn>
                <a:cxn ang="0">
                  <a:pos x="62" y="10"/>
                </a:cxn>
                <a:cxn ang="0">
                  <a:pos x="60" y="8"/>
                </a:cxn>
                <a:cxn ang="0">
                  <a:pos x="59" y="7"/>
                </a:cxn>
                <a:cxn ang="0">
                  <a:pos x="55" y="5"/>
                </a:cxn>
                <a:cxn ang="0">
                  <a:pos x="54" y="3"/>
                </a:cxn>
                <a:cxn ang="0">
                  <a:pos x="50" y="3"/>
                </a:cxn>
                <a:cxn ang="0">
                  <a:pos x="47" y="3"/>
                </a:cxn>
                <a:cxn ang="0">
                  <a:pos x="44" y="2"/>
                </a:cxn>
                <a:cxn ang="0">
                  <a:pos x="40" y="2"/>
                </a:cxn>
                <a:cxn ang="0">
                  <a:pos x="37" y="2"/>
                </a:cxn>
                <a:cxn ang="0">
                  <a:pos x="34" y="0"/>
                </a:cxn>
                <a:cxn ang="0">
                  <a:pos x="30" y="0"/>
                </a:cxn>
                <a:cxn ang="0">
                  <a:pos x="27" y="0"/>
                </a:cxn>
                <a:cxn ang="0">
                  <a:pos x="24" y="0"/>
                </a:cxn>
                <a:cxn ang="0">
                  <a:pos x="20" y="0"/>
                </a:cxn>
                <a:cxn ang="0">
                  <a:pos x="17" y="0"/>
                </a:cxn>
                <a:cxn ang="0">
                  <a:pos x="14" y="0"/>
                </a:cxn>
                <a:cxn ang="0">
                  <a:pos x="10" y="2"/>
                </a:cxn>
                <a:cxn ang="0">
                  <a:pos x="7" y="2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2" y="5"/>
                </a:cxn>
              </a:cxnLst>
              <a:rect l="0" t="0" r="r" b="b"/>
              <a:pathLst>
                <a:path w="64" h="25">
                  <a:moveTo>
                    <a:pt x="0" y="5"/>
                  </a:moveTo>
                  <a:lnTo>
                    <a:pt x="2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7" y="25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40" y="25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5"/>
                  </a:lnTo>
                  <a:lnTo>
                    <a:pt x="49" y="25"/>
                  </a:lnTo>
                  <a:lnTo>
                    <a:pt x="50" y="25"/>
                  </a:lnTo>
                  <a:lnTo>
                    <a:pt x="52" y="23"/>
                  </a:lnTo>
                  <a:lnTo>
                    <a:pt x="54" y="23"/>
                  </a:lnTo>
                  <a:lnTo>
                    <a:pt x="55" y="23"/>
                  </a:lnTo>
                  <a:lnTo>
                    <a:pt x="57" y="22"/>
                  </a:lnTo>
                  <a:lnTo>
                    <a:pt x="59" y="22"/>
                  </a:lnTo>
                  <a:lnTo>
                    <a:pt x="60" y="20"/>
                  </a:lnTo>
                  <a:lnTo>
                    <a:pt x="62" y="20"/>
                  </a:lnTo>
                  <a:lnTo>
                    <a:pt x="64" y="18"/>
                  </a:lnTo>
                  <a:lnTo>
                    <a:pt x="64" y="17"/>
                  </a:lnTo>
                  <a:lnTo>
                    <a:pt x="64" y="15"/>
                  </a:lnTo>
                  <a:lnTo>
                    <a:pt x="64" y="13"/>
                  </a:lnTo>
                  <a:lnTo>
                    <a:pt x="64" y="12"/>
                  </a:lnTo>
                  <a:lnTo>
                    <a:pt x="62" y="12"/>
                  </a:lnTo>
                  <a:lnTo>
                    <a:pt x="62" y="10"/>
                  </a:lnTo>
                  <a:lnTo>
                    <a:pt x="60" y="10"/>
                  </a:lnTo>
                  <a:lnTo>
                    <a:pt x="60" y="8"/>
                  </a:lnTo>
                  <a:lnTo>
                    <a:pt x="59" y="8"/>
                  </a:lnTo>
                  <a:lnTo>
                    <a:pt x="59" y="7"/>
                  </a:lnTo>
                  <a:lnTo>
                    <a:pt x="57" y="7"/>
                  </a:lnTo>
                  <a:lnTo>
                    <a:pt x="55" y="5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2" y="3"/>
                  </a:lnTo>
                  <a:lnTo>
                    <a:pt x="50" y="3"/>
                  </a:lnTo>
                  <a:lnTo>
                    <a:pt x="49" y="3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700" name="Freeform 196"/>
            <p:cNvSpPr>
              <a:spLocks/>
            </p:cNvSpPr>
            <p:nvPr/>
          </p:nvSpPr>
          <p:spPr bwMode="auto">
            <a:xfrm>
              <a:off x="2851" y="2726"/>
              <a:ext cx="1001" cy="307"/>
            </a:xfrm>
            <a:custGeom>
              <a:avLst/>
              <a:gdLst/>
              <a:ahLst/>
              <a:cxnLst>
                <a:cxn ang="0">
                  <a:pos x="27" y="25"/>
                </a:cxn>
                <a:cxn ang="0">
                  <a:pos x="74" y="67"/>
                </a:cxn>
                <a:cxn ang="0">
                  <a:pos x="128" y="105"/>
                </a:cxn>
                <a:cxn ang="0">
                  <a:pos x="192" y="144"/>
                </a:cxn>
                <a:cxn ang="0">
                  <a:pos x="258" y="180"/>
                </a:cxn>
                <a:cxn ang="0">
                  <a:pos x="330" y="212"/>
                </a:cxn>
                <a:cxn ang="0">
                  <a:pos x="401" y="240"/>
                </a:cxn>
                <a:cxn ang="0">
                  <a:pos x="471" y="265"/>
                </a:cxn>
                <a:cxn ang="0">
                  <a:pos x="541" y="282"/>
                </a:cxn>
                <a:cxn ang="0">
                  <a:pos x="606" y="292"/>
                </a:cxn>
                <a:cxn ang="0">
                  <a:pos x="665" y="295"/>
                </a:cxn>
                <a:cxn ang="0">
                  <a:pos x="692" y="299"/>
                </a:cxn>
                <a:cxn ang="0">
                  <a:pos x="719" y="302"/>
                </a:cxn>
                <a:cxn ang="0">
                  <a:pos x="747" y="304"/>
                </a:cxn>
                <a:cxn ang="0">
                  <a:pos x="775" y="305"/>
                </a:cxn>
                <a:cxn ang="0">
                  <a:pos x="802" y="307"/>
                </a:cxn>
                <a:cxn ang="0">
                  <a:pos x="830" y="307"/>
                </a:cxn>
                <a:cxn ang="0">
                  <a:pos x="857" y="305"/>
                </a:cxn>
                <a:cxn ang="0">
                  <a:pos x="885" y="304"/>
                </a:cxn>
                <a:cxn ang="0">
                  <a:pos x="913" y="299"/>
                </a:cxn>
                <a:cxn ang="0">
                  <a:pos x="938" y="290"/>
                </a:cxn>
                <a:cxn ang="0">
                  <a:pos x="956" y="284"/>
                </a:cxn>
                <a:cxn ang="0">
                  <a:pos x="961" y="275"/>
                </a:cxn>
                <a:cxn ang="0">
                  <a:pos x="966" y="269"/>
                </a:cxn>
                <a:cxn ang="0">
                  <a:pos x="970" y="260"/>
                </a:cxn>
                <a:cxn ang="0">
                  <a:pos x="973" y="252"/>
                </a:cxn>
                <a:cxn ang="0">
                  <a:pos x="978" y="244"/>
                </a:cxn>
                <a:cxn ang="0">
                  <a:pos x="981" y="235"/>
                </a:cxn>
                <a:cxn ang="0">
                  <a:pos x="986" y="227"/>
                </a:cxn>
                <a:cxn ang="0">
                  <a:pos x="990" y="220"/>
                </a:cxn>
                <a:cxn ang="0">
                  <a:pos x="995" y="212"/>
                </a:cxn>
                <a:cxn ang="0">
                  <a:pos x="1000" y="204"/>
                </a:cxn>
                <a:cxn ang="0">
                  <a:pos x="981" y="222"/>
                </a:cxn>
                <a:cxn ang="0">
                  <a:pos x="953" y="247"/>
                </a:cxn>
                <a:cxn ang="0">
                  <a:pos x="925" y="265"/>
                </a:cxn>
                <a:cxn ang="0">
                  <a:pos x="893" y="277"/>
                </a:cxn>
                <a:cxn ang="0">
                  <a:pos x="862" y="285"/>
                </a:cxn>
                <a:cxn ang="0">
                  <a:pos x="830" y="287"/>
                </a:cxn>
                <a:cxn ang="0">
                  <a:pos x="795" y="287"/>
                </a:cxn>
                <a:cxn ang="0">
                  <a:pos x="760" y="287"/>
                </a:cxn>
                <a:cxn ang="0">
                  <a:pos x="724" y="282"/>
                </a:cxn>
                <a:cxn ang="0">
                  <a:pos x="685" y="277"/>
                </a:cxn>
                <a:cxn ang="0">
                  <a:pos x="645" y="270"/>
                </a:cxn>
                <a:cxn ang="0">
                  <a:pos x="581" y="265"/>
                </a:cxn>
                <a:cxn ang="0">
                  <a:pos x="517" y="254"/>
                </a:cxn>
                <a:cxn ang="0">
                  <a:pos x="451" y="237"/>
                </a:cxn>
                <a:cxn ang="0">
                  <a:pos x="384" y="217"/>
                </a:cxn>
                <a:cxn ang="0">
                  <a:pos x="321" y="192"/>
                </a:cxn>
                <a:cxn ang="0">
                  <a:pos x="258" y="164"/>
                </a:cxn>
                <a:cxn ang="0">
                  <a:pos x="197" y="132"/>
                </a:cxn>
                <a:cxn ang="0">
                  <a:pos x="137" y="98"/>
                </a:cxn>
                <a:cxn ang="0">
                  <a:pos x="84" y="62"/>
                </a:cxn>
                <a:cxn ang="0">
                  <a:pos x="32" y="23"/>
                </a:cxn>
              </a:cxnLst>
              <a:rect l="0" t="0" r="r" b="b"/>
              <a:pathLst>
                <a:path w="1001" h="307">
                  <a:moveTo>
                    <a:pt x="0" y="0"/>
                  </a:moveTo>
                  <a:lnTo>
                    <a:pt x="12" y="12"/>
                  </a:lnTo>
                  <a:lnTo>
                    <a:pt x="27" y="25"/>
                  </a:lnTo>
                  <a:lnTo>
                    <a:pt x="42" y="38"/>
                  </a:lnTo>
                  <a:lnTo>
                    <a:pt x="55" y="52"/>
                  </a:lnTo>
                  <a:lnTo>
                    <a:pt x="74" y="67"/>
                  </a:lnTo>
                  <a:lnTo>
                    <a:pt x="92" y="78"/>
                  </a:lnTo>
                  <a:lnTo>
                    <a:pt x="110" y="92"/>
                  </a:lnTo>
                  <a:lnTo>
                    <a:pt x="128" y="105"/>
                  </a:lnTo>
                  <a:lnTo>
                    <a:pt x="148" y="118"/>
                  </a:lnTo>
                  <a:lnTo>
                    <a:pt x="170" y="132"/>
                  </a:lnTo>
                  <a:lnTo>
                    <a:pt x="192" y="144"/>
                  </a:lnTo>
                  <a:lnTo>
                    <a:pt x="213" y="155"/>
                  </a:lnTo>
                  <a:lnTo>
                    <a:pt x="235" y="169"/>
                  </a:lnTo>
                  <a:lnTo>
                    <a:pt x="258" y="180"/>
                  </a:lnTo>
                  <a:lnTo>
                    <a:pt x="283" y="190"/>
                  </a:lnTo>
                  <a:lnTo>
                    <a:pt x="305" y="202"/>
                  </a:lnTo>
                  <a:lnTo>
                    <a:pt x="330" y="212"/>
                  </a:lnTo>
                  <a:lnTo>
                    <a:pt x="353" y="222"/>
                  </a:lnTo>
                  <a:lnTo>
                    <a:pt x="376" y="232"/>
                  </a:lnTo>
                  <a:lnTo>
                    <a:pt x="401" y="240"/>
                  </a:lnTo>
                  <a:lnTo>
                    <a:pt x="424" y="250"/>
                  </a:lnTo>
                  <a:lnTo>
                    <a:pt x="449" y="257"/>
                  </a:lnTo>
                  <a:lnTo>
                    <a:pt x="471" y="265"/>
                  </a:lnTo>
                  <a:lnTo>
                    <a:pt x="496" y="270"/>
                  </a:lnTo>
                  <a:lnTo>
                    <a:pt x="519" y="277"/>
                  </a:lnTo>
                  <a:lnTo>
                    <a:pt x="541" y="282"/>
                  </a:lnTo>
                  <a:lnTo>
                    <a:pt x="562" y="287"/>
                  </a:lnTo>
                  <a:lnTo>
                    <a:pt x="584" y="289"/>
                  </a:lnTo>
                  <a:lnTo>
                    <a:pt x="606" y="292"/>
                  </a:lnTo>
                  <a:lnTo>
                    <a:pt x="626" y="294"/>
                  </a:lnTo>
                  <a:lnTo>
                    <a:pt x="645" y="295"/>
                  </a:lnTo>
                  <a:lnTo>
                    <a:pt x="665" y="295"/>
                  </a:lnTo>
                  <a:lnTo>
                    <a:pt x="674" y="297"/>
                  </a:lnTo>
                  <a:lnTo>
                    <a:pt x="682" y="297"/>
                  </a:lnTo>
                  <a:lnTo>
                    <a:pt x="692" y="299"/>
                  </a:lnTo>
                  <a:lnTo>
                    <a:pt x="699" y="300"/>
                  </a:lnTo>
                  <a:lnTo>
                    <a:pt x="709" y="300"/>
                  </a:lnTo>
                  <a:lnTo>
                    <a:pt x="719" y="302"/>
                  </a:lnTo>
                  <a:lnTo>
                    <a:pt x="727" y="302"/>
                  </a:lnTo>
                  <a:lnTo>
                    <a:pt x="737" y="304"/>
                  </a:lnTo>
                  <a:lnTo>
                    <a:pt x="747" y="304"/>
                  </a:lnTo>
                  <a:lnTo>
                    <a:pt x="755" y="304"/>
                  </a:lnTo>
                  <a:lnTo>
                    <a:pt x="765" y="305"/>
                  </a:lnTo>
                  <a:lnTo>
                    <a:pt x="775" y="305"/>
                  </a:lnTo>
                  <a:lnTo>
                    <a:pt x="783" y="305"/>
                  </a:lnTo>
                  <a:lnTo>
                    <a:pt x="792" y="307"/>
                  </a:lnTo>
                  <a:lnTo>
                    <a:pt x="802" y="307"/>
                  </a:lnTo>
                  <a:lnTo>
                    <a:pt x="812" y="307"/>
                  </a:lnTo>
                  <a:lnTo>
                    <a:pt x="820" y="307"/>
                  </a:lnTo>
                  <a:lnTo>
                    <a:pt x="830" y="307"/>
                  </a:lnTo>
                  <a:lnTo>
                    <a:pt x="840" y="307"/>
                  </a:lnTo>
                  <a:lnTo>
                    <a:pt x="850" y="305"/>
                  </a:lnTo>
                  <a:lnTo>
                    <a:pt x="857" y="305"/>
                  </a:lnTo>
                  <a:lnTo>
                    <a:pt x="867" y="305"/>
                  </a:lnTo>
                  <a:lnTo>
                    <a:pt x="875" y="304"/>
                  </a:lnTo>
                  <a:lnTo>
                    <a:pt x="885" y="304"/>
                  </a:lnTo>
                  <a:lnTo>
                    <a:pt x="895" y="302"/>
                  </a:lnTo>
                  <a:lnTo>
                    <a:pt x="903" y="300"/>
                  </a:lnTo>
                  <a:lnTo>
                    <a:pt x="913" y="299"/>
                  </a:lnTo>
                  <a:lnTo>
                    <a:pt x="921" y="297"/>
                  </a:lnTo>
                  <a:lnTo>
                    <a:pt x="930" y="294"/>
                  </a:lnTo>
                  <a:lnTo>
                    <a:pt x="938" y="290"/>
                  </a:lnTo>
                  <a:lnTo>
                    <a:pt x="946" y="287"/>
                  </a:lnTo>
                  <a:lnTo>
                    <a:pt x="955" y="285"/>
                  </a:lnTo>
                  <a:lnTo>
                    <a:pt x="956" y="284"/>
                  </a:lnTo>
                  <a:lnTo>
                    <a:pt x="958" y="280"/>
                  </a:lnTo>
                  <a:lnTo>
                    <a:pt x="960" y="279"/>
                  </a:lnTo>
                  <a:lnTo>
                    <a:pt x="961" y="275"/>
                  </a:lnTo>
                  <a:lnTo>
                    <a:pt x="963" y="272"/>
                  </a:lnTo>
                  <a:lnTo>
                    <a:pt x="965" y="270"/>
                  </a:lnTo>
                  <a:lnTo>
                    <a:pt x="966" y="269"/>
                  </a:lnTo>
                  <a:lnTo>
                    <a:pt x="966" y="265"/>
                  </a:lnTo>
                  <a:lnTo>
                    <a:pt x="968" y="262"/>
                  </a:lnTo>
                  <a:lnTo>
                    <a:pt x="970" y="260"/>
                  </a:lnTo>
                  <a:lnTo>
                    <a:pt x="971" y="257"/>
                  </a:lnTo>
                  <a:lnTo>
                    <a:pt x="973" y="254"/>
                  </a:lnTo>
                  <a:lnTo>
                    <a:pt x="973" y="252"/>
                  </a:lnTo>
                  <a:lnTo>
                    <a:pt x="975" y="250"/>
                  </a:lnTo>
                  <a:lnTo>
                    <a:pt x="976" y="247"/>
                  </a:lnTo>
                  <a:lnTo>
                    <a:pt x="978" y="244"/>
                  </a:lnTo>
                  <a:lnTo>
                    <a:pt x="980" y="240"/>
                  </a:lnTo>
                  <a:lnTo>
                    <a:pt x="980" y="237"/>
                  </a:lnTo>
                  <a:lnTo>
                    <a:pt x="981" y="235"/>
                  </a:lnTo>
                  <a:lnTo>
                    <a:pt x="983" y="234"/>
                  </a:lnTo>
                  <a:lnTo>
                    <a:pt x="985" y="230"/>
                  </a:lnTo>
                  <a:lnTo>
                    <a:pt x="986" y="227"/>
                  </a:lnTo>
                  <a:lnTo>
                    <a:pt x="986" y="224"/>
                  </a:lnTo>
                  <a:lnTo>
                    <a:pt x="988" y="222"/>
                  </a:lnTo>
                  <a:lnTo>
                    <a:pt x="990" y="220"/>
                  </a:lnTo>
                  <a:lnTo>
                    <a:pt x="991" y="217"/>
                  </a:lnTo>
                  <a:lnTo>
                    <a:pt x="993" y="214"/>
                  </a:lnTo>
                  <a:lnTo>
                    <a:pt x="995" y="212"/>
                  </a:lnTo>
                  <a:lnTo>
                    <a:pt x="996" y="209"/>
                  </a:lnTo>
                  <a:lnTo>
                    <a:pt x="998" y="207"/>
                  </a:lnTo>
                  <a:lnTo>
                    <a:pt x="1000" y="204"/>
                  </a:lnTo>
                  <a:lnTo>
                    <a:pt x="1001" y="204"/>
                  </a:lnTo>
                  <a:lnTo>
                    <a:pt x="991" y="212"/>
                  </a:lnTo>
                  <a:lnTo>
                    <a:pt x="981" y="222"/>
                  </a:lnTo>
                  <a:lnTo>
                    <a:pt x="973" y="232"/>
                  </a:lnTo>
                  <a:lnTo>
                    <a:pt x="963" y="239"/>
                  </a:lnTo>
                  <a:lnTo>
                    <a:pt x="953" y="247"/>
                  </a:lnTo>
                  <a:lnTo>
                    <a:pt x="943" y="254"/>
                  </a:lnTo>
                  <a:lnTo>
                    <a:pt x="935" y="259"/>
                  </a:lnTo>
                  <a:lnTo>
                    <a:pt x="925" y="265"/>
                  </a:lnTo>
                  <a:lnTo>
                    <a:pt x="915" y="270"/>
                  </a:lnTo>
                  <a:lnTo>
                    <a:pt x="905" y="272"/>
                  </a:lnTo>
                  <a:lnTo>
                    <a:pt x="893" y="277"/>
                  </a:lnTo>
                  <a:lnTo>
                    <a:pt x="883" y="280"/>
                  </a:lnTo>
                  <a:lnTo>
                    <a:pt x="873" y="282"/>
                  </a:lnTo>
                  <a:lnTo>
                    <a:pt x="862" y="285"/>
                  </a:lnTo>
                  <a:lnTo>
                    <a:pt x="852" y="287"/>
                  </a:lnTo>
                  <a:lnTo>
                    <a:pt x="842" y="287"/>
                  </a:lnTo>
                  <a:lnTo>
                    <a:pt x="830" y="287"/>
                  </a:lnTo>
                  <a:lnTo>
                    <a:pt x="818" y="287"/>
                  </a:lnTo>
                  <a:lnTo>
                    <a:pt x="807" y="287"/>
                  </a:lnTo>
                  <a:lnTo>
                    <a:pt x="795" y="287"/>
                  </a:lnTo>
                  <a:lnTo>
                    <a:pt x="783" y="287"/>
                  </a:lnTo>
                  <a:lnTo>
                    <a:pt x="773" y="287"/>
                  </a:lnTo>
                  <a:lnTo>
                    <a:pt x="760" y="287"/>
                  </a:lnTo>
                  <a:lnTo>
                    <a:pt x="749" y="285"/>
                  </a:lnTo>
                  <a:lnTo>
                    <a:pt x="735" y="284"/>
                  </a:lnTo>
                  <a:lnTo>
                    <a:pt x="724" y="282"/>
                  </a:lnTo>
                  <a:lnTo>
                    <a:pt x="710" y="280"/>
                  </a:lnTo>
                  <a:lnTo>
                    <a:pt x="697" y="279"/>
                  </a:lnTo>
                  <a:lnTo>
                    <a:pt x="685" y="277"/>
                  </a:lnTo>
                  <a:lnTo>
                    <a:pt x="672" y="274"/>
                  </a:lnTo>
                  <a:lnTo>
                    <a:pt x="659" y="272"/>
                  </a:lnTo>
                  <a:lnTo>
                    <a:pt x="645" y="270"/>
                  </a:lnTo>
                  <a:lnTo>
                    <a:pt x="624" y="270"/>
                  </a:lnTo>
                  <a:lnTo>
                    <a:pt x="604" y="269"/>
                  </a:lnTo>
                  <a:lnTo>
                    <a:pt x="581" y="265"/>
                  </a:lnTo>
                  <a:lnTo>
                    <a:pt x="559" y="262"/>
                  </a:lnTo>
                  <a:lnTo>
                    <a:pt x="537" y="259"/>
                  </a:lnTo>
                  <a:lnTo>
                    <a:pt x="517" y="254"/>
                  </a:lnTo>
                  <a:lnTo>
                    <a:pt x="494" y="250"/>
                  </a:lnTo>
                  <a:lnTo>
                    <a:pt x="473" y="244"/>
                  </a:lnTo>
                  <a:lnTo>
                    <a:pt x="451" y="237"/>
                  </a:lnTo>
                  <a:lnTo>
                    <a:pt x="429" y="232"/>
                  </a:lnTo>
                  <a:lnTo>
                    <a:pt x="408" y="224"/>
                  </a:lnTo>
                  <a:lnTo>
                    <a:pt x="384" y="217"/>
                  </a:lnTo>
                  <a:lnTo>
                    <a:pt x="365" y="209"/>
                  </a:lnTo>
                  <a:lnTo>
                    <a:pt x="343" y="200"/>
                  </a:lnTo>
                  <a:lnTo>
                    <a:pt x="321" y="192"/>
                  </a:lnTo>
                  <a:lnTo>
                    <a:pt x="300" y="184"/>
                  </a:lnTo>
                  <a:lnTo>
                    <a:pt x="280" y="172"/>
                  </a:lnTo>
                  <a:lnTo>
                    <a:pt x="258" y="164"/>
                  </a:lnTo>
                  <a:lnTo>
                    <a:pt x="237" y="152"/>
                  </a:lnTo>
                  <a:lnTo>
                    <a:pt x="217" y="142"/>
                  </a:lnTo>
                  <a:lnTo>
                    <a:pt x="197" y="132"/>
                  </a:lnTo>
                  <a:lnTo>
                    <a:pt x="177" y="120"/>
                  </a:lnTo>
                  <a:lnTo>
                    <a:pt x="157" y="108"/>
                  </a:lnTo>
                  <a:lnTo>
                    <a:pt x="137" y="98"/>
                  </a:lnTo>
                  <a:lnTo>
                    <a:pt x="120" y="85"/>
                  </a:lnTo>
                  <a:lnTo>
                    <a:pt x="102" y="73"/>
                  </a:lnTo>
                  <a:lnTo>
                    <a:pt x="84" y="62"/>
                  </a:lnTo>
                  <a:lnTo>
                    <a:pt x="65" y="50"/>
                  </a:lnTo>
                  <a:lnTo>
                    <a:pt x="47" y="37"/>
                  </a:lnTo>
                  <a:lnTo>
                    <a:pt x="32" y="23"/>
                  </a:lnTo>
                  <a:lnTo>
                    <a:pt x="15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701" name="Freeform 197"/>
            <p:cNvSpPr>
              <a:spLocks/>
            </p:cNvSpPr>
            <p:nvPr/>
          </p:nvSpPr>
          <p:spPr bwMode="auto">
            <a:xfrm>
              <a:off x="2885" y="1697"/>
              <a:ext cx="65" cy="123"/>
            </a:xfrm>
            <a:custGeom>
              <a:avLst/>
              <a:gdLst/>
              <a:ahLst/>
              <a:cxnLst>
                <a:cxn ang="0">
                  <a:pos x="36" y="1"/>
                </a:cxn>
                <a:cxn ang="0">
                  <a:pos x="35" y="3"/>
                </a:cxn>
                <a:cxn ang="0">
                  <a:pos x="31" y="6"/>
                </a:cxn>
                <a:cxn ang="0">
                  <a:pos x="30" y="11"/>
                </a:cxn>
                <a:cxn ang="0">
                  <a:pos x="26" y="20"/>
                </a:cxn>
                <a:cxn ang="0">
                  <a:pos x="21" y="25"/>
                </a:cxn>
                <a:cxn ang="0">
                  <a:pos x="18" y="35"/>
                </a:cxn>
                <a:cxn ang="0">
                  <a:pos x="15" y="43"/>
                </a:cxn>
                <a:cxn ang="0">
                  <a:pos x="11" y="53"/>
                </a:cxn>
                <a:cxn ang="0">
                  <a:pos x="8" y="61"/>
                </a:cxn>
                <a:cxn ang="0">
                  <a:pos x="5" y="71"/>
                </a:cxn>
                <a:cxn ang="0">
                  <a:pos x="3" y="81"/>
                </a:cxn>
                <a:cxn ang="0">
                  <a:pos x="0" y="90"/>
                </a:cxn>
                <a:cxn ang="0">
                  <a:pos x="0" y="100"/>
                </a:cxn>
                <a:cxn ang="0">
                  <a:pos x="0" y="106"/>
                </a:cxn>
                <a:cxn ang="0">
                  <a:pos x="0" y="116"/>
                </a:cxn>
                <a:cxn ang="0">
                  <a:pos x="3" y="121"/>
                </a:cxn>
                <a:cxn ang="0">
                  <a:pos x="6" y="123"/>
                </a:cxn>
                <a:cxn ang="0">
                  <a:pos x="10" y="121"/>
                </a:cxn>
                <a:cxn ang="0">
                  <a:pos x="13" y="116"/>
                </a:cxn>
                <a:cxn ang="0">
                  <a:pos x="18" y="108"/>
                </a:cxn>
                <a:cxn ang="0">
                  <a:pos x="23" y="100"/>
                </a:cxn>
                <a:cxn ang="0">
                  <a:pos x="30" y="90"/>
                </a:cxn>
                <a:cxn ang="0">
                  <a:pos x="35" y="78"/>
                </a:cxn>
                <a:cxn ang="0">
                  <a:pos x="41" y="68"/>
                </a:cxn>
                <a:cxn ang="0">
                  <a:pos x="46" y="56"/>
                </a:cxn>
                <a:cxn ang="0">
                  <a:pos x="51" y="43"/>
                </a:cxn>
                <a:cxn ang="0">
                  <a:pos x="56" y="35"/>
                </a:cxn>
                <a:cxn ang="0">
                  <a:pos x="60" y="25"/>
                </a:cxn>
                <a:cxn ang="0">
                  <a:pos x="63" y="18"/>
                </a:cxn>
                <a:cxn ang="0">
                  <a:pos x="65" y="15"/>
                </a:cxn>
                <a:cxn ang="0">
                  <a:pos x="65" y="11"/>
                </a:cxn>
              </a:cxnLst>
              <a:rect l="0" t="0" r="r" b="b"/>
              <a:pathLst>
                <a:path w="65" h="123">
                  <a:moveTo>
                    <a:pt x="36" y="0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35" y="3"/>
                  </a:lnTo>
                  <a:lnTo>
                    <a:pt x="33" y="6"/>
                  </a:lnTo>
                  <a:lnTo>
                    <a:pt x="31" y="6"/>
                  </a:lnTo>
                  <a:lnTo>
                    <a:pt x="31" y="10"/>
                  </a:lnTo>
                  <a:lnTo>
                    <a:pt x="30" y="11"/>
                  </a:lnTo>
                  <a:lnTo>
                    <a:pt x="28" y="15"/>
                  </a:lnTo>
                  <a:lnTo>
                    <a:pt x="26" y="20"/>
                  </a:lnTo>
                  <a:lnTo>
                    <a:pt x="25" y="23"/>
                  </a:lnTo>
                  <a:lnTo>
                    <a:pt x="21" y="25"/>
                  </a:lnTo>
                  <a:lnTo>
                    <a:pt x="20" y="30"/>
                  </a:lnTo>
                  <a:lnTo>
                    <a:pt x="18" y="35"/>
                  </a:lnTo>
                  <a:lnTo>
                    <a:pt x="16" y="40"/>
                  </a:lnTo>
                  <a:lnTo>
                    <a:pt x="15" y="43"/>
                  </a:lnTo>
                  <a:lnTo>
                    <a:pt x="13" y="48"/>
                  </a:lnTo>
                  <a:lnTo>
                    <a:pt x="11" y="53"/>
                  </a:lnTo>
                  <a:lnTo>
                    <a:pt x="10" y="56"/>
                  </a:lnTo>
                  <a:lnTo>
                    <a:pt x="8" y="61"/>
                  </a:lnTo>
                  <a:lnTo>
                    <a:pt x="6" y="66"/>
                  </a:lnTo>
                  <a:lnTo>
                    <a:pt x="5" y="71"/>
                  </a:lnTo>
                  <a:lnTo>
                    <a:pt x="3" y="75"/>
                  </a:lnTo>
                  <a:lnTo>
                    <a:pt x="3" y="81"/>
                  </a:lnTo>
                  <a:lnTo>
                    <a:pt x="1" y="86"/>
                  </a:lnTo>
                  <a:lnTo>
                    <a:pt x="0" y="90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05"/>
                  </a:lnTo>
                  <a:lnTo>
                    <a:pt x="0" y="106"/>
                  </a:lnTo>
                  <a:lnTo>
                    <a:pt x="0" y="111"/>
                  </a:lnTo>
                  <a:lnTo>
                    <a:pt x="0" y="116"/>
                  </a:lnTo>
                  <a:lnTo>
                    <a:pt x="1" y="120"/>
                  </a:lnTo>
                  <a:lnTo>
                    <a:pt x="3" y="121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3"/>
                  </a:lnTo>
                  <a:lnTo>
                    <a:pt x="10" y="121"/>
                  </a:lnTo>
                  <a:lnTo>
                    <a:pt x="11" y="120"/>
                  </a:lnTo>
                  <a:lnTo>
                    <a:pt x="13" y="116"/>
                  </a:lnTo>
                  <a:lnTo>
                    <a:pt x="15" y="113"/>
                  </a:lnTo>
                  <a:lnTo>
                    <a:pt x="18" y="108"/>
                  </a:lnTo>
                  <a:lnTo>
                    <a:pt x="21" y="105"/>
                  </a:lnTo>
                  <a:lnTo>
                    <a:pt x="23" y="100"/>
                  </a:lnTo>
                  <a:lnTo>
                    <a:pt x="26" y="95"/>
                  </a:lnTo>
                  <a:lnTo>
                    <a:pt x="30" y="90"/>
                  </a:lnTo>
                  <a:lnTo>
                    <a:pt x="33" y="85"/>
                  </a:lnTo>
                  <a:lnTo>
                    <a:pt x="35" y="78"/>
                  </a:lnTo>
                  <a:lnTo>
                    <a:pt x="38" y="73"/>
                  </a:lnTo>
                  <a:lnTo>
                    <a:pt x="41" y="68"/>
                  </a:lnTo>
                  <a:lnTo>
                    <a:pt x="43" y="61"/>
                  </a:lnTo>
                  <a:lnTo>
                    <a:pt x="46" y="56"/>
                  </a:lnTo>
                  <a:lnTo>
                    <a:pt x="50" y="50"/>
                  </a:lnTo>
                  <a:lnTo>
                    <a:pt x="51" y="43"/>
                  </a:lnTo>
                  <a:lnTo>
                    <a:pt x="55" y="40"/>
                  </a:lnTo>
                  <a:lnTo>
                    <a:pt x="56" y="35"/>
                  </a:lnTo>
                  <a:lnTo>
                    <a:pt x="58" y="30"/>
                  </a:lnTo>
                  <a:lnTo>
                    <a:pt x="60" y="25"/>
                  </a:lnTo>
                  <a:lnTo>
                    <a:pt x="61" y="23"/>
                  </a:lnTo>
                  <a:lnTo>
                    <a:pt x="63" y="18"/>
                  </a:lnTo>
                  <a:lnTo>
                    <a:pt x="63" y="16"/>
                  </a:lnTo>
                  <a:lnTo>
                    <a:pt x="65" y="15"/>
                  </a:lnTo>
                  <a:lnTo>
                    <a:pt x="65" y="13"/>
                  </a:lnTo>
                  <a:lnTo>
                    <a:pt x="65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5DE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702" name="Freeform 198"/>
            <p:cNvSpPr>
              <a:spLocks/>
            </p:cNvSpPr>
            <p:nvPr/>
          </p:nvSpPr>
          <p:spPr bwMode="auto">
            <a:xfrm>
              <a:off x="3349" y="1797"/>
              <a:ext cx="176" cy="192"/>
            </a:xfrm>
            <a:custGeom>
              <a:avLst/>
              <a:gdLst/>
              <a:ahLst/>
              <a:cxnLst>
                <a:cxn ang="0">
                  <a:pos x="1" y="158"/>
                </a:cxn>
                <a:cxn ang="0">
                  <a:pos x="3" y="153"/>
                </a:cxn>
                <a:cxn ang="0">
                  <a:pos x="5" y="147"/>
                </a:cxn>
                <a:cxn ang="0">
                  <a:pos x="6" y="140"/>
                </a:cxn>
                <a:cxn ang="0">
                  <a:pos x="10" y="132"/>
                </a:cxn>
                <a:cxn ang="0">
                  <a:pos x="14" y="122"/>
                </a:cxn>
                <a:cxn ang="0">
                  <a:pos x="18" y="112"/>
                </a:cxn>
                <a:cxn ang="0">
                  <a:pos x="23" y="102"/>
                </a:cxn>
                <a:cxn ang="0">
                  <a:pos x="28" y="92"/>
                </a:cxn>
                <a:cxn ang="0">
                  <a:pos x="33" y="80"/>
                </a:cxn>
                <a:cxn ang="0">
                  <a:pos x="36" y="72"/>
                </a:cxn>
                <a:cxn ang="0">
                  <a:pos x="43" y="60"/>
                </a:cxn>
                <a:cxn ang="0">
                  <a:pos x="49" y="53"/>
                </a:cxn>
                <a:cxn ang="0">
                  <a:pos x="54" y="45"/>
                </a:cxn>
                <a:cxn ang="0">
                  <a:pos x="61" y="40"/>
                </a:cxn>
                <a:cxn ang="0">
                  <a:pos x="68" y="36"/>
                </a:cxn>
                <a:cxn ang="0">
                  <a:pos x="74" y="31"/>
                </a:cxn>
                <a:cxn ang="0">
                  <a:pos x="81" y="28"/>
                </a:cxn>
                <a:cxn ang="0">
                  <a:pos x="88" y="25"/>
                </a:cxn>
                <a:cxn ang="0">
                  <a:pos x="94" y="20"/>
                </a:cxn>
                <a:cxn ang="0">
                  <a:pos x="101" y="16"/>
                </a:cxn>
                <a:cxn ang="0">
                  <a:pos x="108" y="13"/>
                </a:cxn>
                <a:cxn ang="0">
                  <a:pos x="113" y="10"/>
                </a:cxn>
                <a:cxn ang="0">
                  <a:pos x="118" y="6"/>
                </a:cxn>
                <a:cxn ang="0">
                  <a:pos x="124" y="6"/>
                </a:cxn>
                <a:cxn ang="0">
                  <a:pos x="131" y="3"/>
                </a:cxn>
                <a:cxn ang="0">
                  <a:pos x="136" y="1"/>
                </a:cxn>
                <a:cxn ang="0">
                  <a:pos x="142" y="1"/>
                </a:cxn>
                <a:cxn ang="0">
                  <a:pos x="147" y="0"/>
                </a:cxn>
                <a:cxn ang="0">
                  <a:pos x="154" y="1"/>
                </a:cxn>
                <a:cxn ang="0">
                  <a:pos x="159" y="1"/>
                </a:cxn>
                <a:cxn ang="0">
                  <a:pos x="164" y="3"/>
                </a:cxn>
                <a:cxn ang="0">
                  <a:pos x="169" y="6"/>
                </a:cxn>
                <a:cxn ang="0">
                  <a:pos x="172" y="6"/>
                </a:cxn>
                <a:cxn ang="0">
                  <a:pos x="174" y="10"/>
                </a:cxn>
                <a:cxn ang="0">
                  <a:pos x="176" y="13"/>
                </a:cxn>
                <a:cxn ang="0">
                  <a:pos x="176" y="16"/>
                </a:cxn>
                <a:cxn ang="0">
                  <a:pos x="176" y="21"/>
                </a:cxn>
                <a:cxn ang="0">
                  <a:pos x="174" y="25"/>
                </a:cxn>
                <a:cxn ang="0">
                  <a:pos x="171" y="28"/>
                </a:cxn>
                <a:cxn ang="0">
                  <a:pos x="167" y="31"/>
                </a:cxn>
                <a:cxn ang="0">
                  <a:pos x="162" y="36"/>
                </a:cxn>
                <a:cxn ang="0">
                  <a:pos x="157" y="41"/>
                </a:cxn>
                <a:cxn ang="0">
                  <a:pos x="151" y="43"/>
                </a:cxn>
                <a:cxn ang="0">
                  <a:pos x="142" y="48"/>
                </a:cxn>
                <a:cxn ang="0">
                  <a:pos x="134" y="53"/>
                </a:cxn>
                <a:cxn ang="0">
                  <a:pos x="124" y="58"/>
                </a:cxn>
                <a:cxn ang="0">
                  <a:pos x="114" y="60"/>
                </a:cxn>
                <a:cxn ang="0">
                  <a:pos x="104" y="68"/>
                </a:cxn>
                <a:cxn ang="0">
                  <a:pos x="94" y="78"/>
                </a:cxn>
                <a:cxn ang="0">
                  <a:pos x="86" y="92"/>
                </a:cxn>
                <a:cxn ang="0">
                  <a:pos x="78" y="105"/>
                </a:cxn>
                <a:cxn ang="0">
                  <a:pos x="71" y="120"/>
                </a:cxn>
                <a:cxn ang="0">
                  <a:pos x="64" y="135"/>
                </a:cxn>
                <a:cxn ang="0">
                  <a:pos x="58" y="148"/>
                </a:cxn>
                <a:cxn ang="0">
                  <a:pos x="51" y="162"/>
                </a:cxn>
                <a:cxn ang="0">
                  <a:pos x="46" y="175"/>
                </a:cxn>
                <a:cxn ang="0">
                  <a:pos x="39" y="183"/>
                </a:cxn>
                <a:cxn ang="0">
                  <a:pos x="34" y="188"/>
                </a:cxn>
                <a:cxn ang="0">
                  <a:pos x="28" y="192"/>
                </a:cxn>
                <a:cxn ang="0">
                  <a:pos x="21" y="188"/>
                </a:cxn>
                <a:cxn ang="0">
                  <a:pos x="13" y="182"/>
                </a:cxn>
                <a:cxn ang="0">
                  <a:pos x="5" y="168"/>
                </a:cxn>
              </a:cxnLst>
              <a:rect l="0" t="0" r="r" b="b"/>
              <a:pathLst>
                <a:path w="176" h="192">
                  <a:moveTo>
                    <a:pt x="0" y="158"/>
                  </a:moveTo>
                  <a:lnTo>
                    <a:pt x="1" y="158"/>
                  </a:lnTo>
                  <a:lnTo>
                    <a:pt x="1" y="157"/>
                  </a:lnTo>
                  <a:lnTo>
                    <a:pt x="3" y="153"/>
                  </a:lnTo>
                  <a:lnTo>
                    <a:pt x="3" y="150"/>
                  </a:lnTo>
                  <a:lnTo>
                    <a:pt x="5" y="147"/>
                  </a:lnTo>
                  <a:lnTo>
                    <a:pt x="6" y="143"/>
                  </a:lnTo>
                  <a:lnTo>
                    <a:pt x="6" y="140"/>
                  </a:lnTo>
                  <a:lnTo>
                    <a:pt x="8" y="137"/>
                  </a:lnTo>
                  <a:lnTo>
                    <a:pt x="10" y="132"/>
                  </a:lnTo>
                  <a:lnTo>
                    <a:pt x="11" y="127"/>
                  </a:lnTo>
                  <a:lnTo>
                    <a:pt x="14" y="122"/>
                  </a:lnTo>
                  <a:lnTo>
                    <a:pt x="16" y="117"/>
                  </a:lnTo>
                  <a:lnTo>
                    <a:pt x="18" y="112"/>
                  </a:lnTo>
                  <a:lnTo>
                    <a:pt x="19" y="107"/>
                  </a:lnTo>
                  <a:lnTo>
                    <a:pt x="23" y="102"/>
                  </a:lnTo>
                  <a:lnTo>
                    <a:pt x="24" y="95"/>
                  </a:lnTo>
                  <a:lnTo>
                    <a:pt x="28" y="92"/>
                  </a:lnTo>
                  <a:lnTo>
                    <a:pt x="29" y="85"/>
                  </a:lnTo>
                  <a:lnTo>
                    <a:pt x="33" y="80"/>
                  </a:lnTo>
                  <a:lnTo>
                    <a:pt x="34" y="75"/>
                  </a:lnTo>
                  <a:lnTo>
                    <a:pt x="36" y="72"/>
                  </a:lnTo>
                  <a:lnTo>
                    <a:pt x="39" y="65"/>
                  </a:lnTo>
                  <a:lnTo>
                    <a:pt x="43" y="60"/>
                  </a:lnTo>
                  <a:lnTo>
                    <a:pt x="46" y="58"/>
                  </a:lnTo>
                  <a:lnTo>
                    <a:pt x="49" y="53"/>
                  </a:lnTo>
                  <a:lnTo>
                    <a:pt x="51" y="48"/>
                  </a:lnTo>
                  <a:lnTo>
                    <a:pt x="54" y="45"/>
                  </a:lnTo>
                  <a:lnTo>
                    <a:pt x="58" y="41"/>
                  </a:lnTo>
                  <a:lnTo>
                    <a:pt x="61" y="40"/>
                  </a:lnTo>
                  <a:lnTo>
                    <a:pt x="64" y="38"/>
                  </a:lnTo>
                  <a:lnTo>
                    <a:pt x="68" y="36"/>
                  </a:lnTo>
                  <a:lnTo>
                    <a:pt x="71" y="33"/>
                  </a:lnTo>
                  <a:lnTo>
                    <a:pt x="74" y="31"/>
                  </a:lnTo>
                  <a:lnTo>
                    <a:pt x="78" y="30"/>
                  </a:lnTo>
                  <a:lnTo>
                    <a:pt x="81" y="28"/>
                  </a:lnTo>
                  <a:lnTo>
                    <a:pt x="84" y="25"/>
                  </a:lnTo>
                  <a:lnTo>
                    <a:pt x="88" y="25"/>
                  </a:lnTo>
                  <a:lnTo>
                    <a:pt x="91" y="23"/>
                  </a:lnTo>
                  <a:lnTo>
                    <a:pt x="94" y="20"/>
                  </a:lnTo>
                  <a:lnTo>
                    <a:pt x="98" y="18"/>
                  </a:lnTo>
                  <a:lnTo>
                    <a:pt x="101" y="16"/>
                  </a:lnTo>
                  <a:lnTo>
                    <a:pt x="104" y="15"/>
                  </a:lnTo>
                  <a:lnTo>
                    <a:pt x="108" y="13"/>
                  </a:lnTo>
                  <a:lnTo>
                    <a:pt x="111" y="11"/>
                  </a:lnTo>
                  <a:lnTo>
                    <a:pt x="113" y="10"/>
                  </a:lnTo>
                  <a:lnTo>
                    <a:pt x="116" y="8"/>
                  </a:lnTo>
                  <a:lnTo>
                    <a:pt x="118" y="6"/>
                  </a:lnTo>
                  <a:lnTo>
                    <a:pt x="121" y="6"/>
                  </a:lnTo>
                  <a:lnTo>
                    <a:pt x="124" y="6"/>
                  </a:lnTo>
                  <a:lnTo>
                    <a:pt x="128" y="5"/>
                  </a:lnTo>
                  <a:lnTo>
                    <a:pt x="131" y="3"/>
                  </a:lnTo>
                  <a:lnTo>
                    <a:pt x="134" y="3"/>
                  </a:lnTo>
                  <a:lnTo>
                    <a:pt x="136" y="1"/>
                  </a:lnTo>
                  <a:lnTo>
                    <a:pt x="139" y="1"/>
                  </a:lnTo>
                  <a:lnTo>
                    <a:pt x="142" y="1"/>
                  </a:lnTo>
                  <a:lnTo>
                    <a:pt x="146" y="0"/>
                  </a:lnTo>
                  <a:lnTo>
                    <a:pt x="147" y="0"/>
                  </a:lnTo>
                  <a:lnTo>
                    <a:pt x="151" y="0"/>
                  </a:lnTo>
                  <a:lnTo>
                    <a:pt x="154" y="1"/>
                  </a:lnTo>
                  <a:lnTo>
                    <a:pt x="156" y="1"/>
                  </a:lnTo>
                  <a:lnTo>
                    <a:pt x="159" y="1"/>
                  </a:lnTo>
                  <a:lnTo>
                    <a:pt x="162" y="3"/>
                  </a:lnTo>
                  <a:lnTo>
                    <a:pt x="164" y="3"/>
                  </a:lnTo>
                  <a:lnTo>
                    <a:pt x="166" y="5"/>
                  </a:lnTo>
                  <a:lnTo>
                    <a:pt x="169" y="6"/>
                  </a:lnTo>
                  <a:lnTo>
                    <a:pt x="171" y="6"/>
                  </a:lnTo>
                  <a:lnTo>
                    <a:pt x="172" y="6"/>
                  </a:lnTo>
                  <a:lnTo>
                    <a:pt x="172" y="8"/>
                  </a:lnTo>
                  <a:lnTo>
                    <a:pt x="174" y="10"/>
                  </a:lnTo>
                  <a:lnTo>
                    <a:pt x="174" y="11"/>
                  </a:lnTo>
                  <a:lnTo>
                    <a:pt x="176" y="13"/>
                  </a:lnTo>
                  <a:lnTo>
                    <a:pt x="176" y="15"/>
                  </a:lnTo>
                  <a:lnTo>
                    <a:pt x="176" y="16"/>
                  </a:lnTo>
                  <a:lnTo>
                    <a:pt x="176" y="18"/>
                  </a:lnTo>
                  <a:lnTo>
                    <a:pt x="176" y="21"/>
                  </a:lnTo>
                  <a:lnTo>
                    <a:pt x="174" y="23"/>
                  </a:lnTo>
                  <a:lnTo>
                    <a:pt x="174" y="25"/>
                  </a:lnTo>
                  <a:lnTo>
                    <a:pt x="172" y="25"/>
                  </a:lnTo>
                  <a:lnTo>
                    <a:pt x="171" y="28"/>
                  </a:lnTo>
                  <a:lnTo>
                    <a:pt x="169" y="30"/>
                  </a:lnTo>
                  <a:lnTo>
                    <a:pt x="167" y="31"/>
                  </a:lnTo>
                  <a:lnTo>
                    <a:pt x="166" y="35"/>
                  </a:lnTo>
                  <a:lnTo>
                    <a:pt x="162" y="36"/>
                  </a:lnTo>
                  <a:lnTo>
                    <a:pt x="161" y="38"/>
                  </a:lnTo>
                  <a:lnTo>
                    <a:pt x="157" y="41"/>
                  </a:lnTo>
                  <a:lnTo>
                    <a:pt x="154" y="41"/>
                  </a:lnTo>
                  <a:lnTo>
                    <a:pt x="151" y="43"/>
                  </a:lnTo>
                  <a:lnTo>
                    <a:pt x="147" y="46"/>
                  </a:lnTo>
                  <a:lnTo>
                    <a:pt x="142" y="48"/>
                  </a:lnTo>
                  <a:lnTo>
                    <a:pt x="138" y="51"/>
                  </a:lnTo>
                  <a:lnTo>
                    <a:pt x="134" y="53"/>
                  </a:lnTo>
                  <a:lnTo>
                    <a:pt x="129" y="55"/>
                  </a:lnTo>
                  <a:lnTo>
                    <a:pt x="124" y="58"/>
                  </a:lnTo>
                  <a:lnTo>
                    <a:pt x="118" y="58"/>
                  </a:lnTo>
                  <a:lnTo>
                    <a:pt x="114" y="60"/>
                  </a:lnTo>
                  <a:lnTo>
                    <a:pt x="109" y="65"/>
                  </a:lnTo>
                  <a:lnTo>
                    <a:pt x="104" y="68"/>
                  </a:lnTo>
                  <a:lnTo>
                    <a:pt x="99" y="75"/>
                  </a:lnTo>
                  <a:lnTo>
                    <a:pt x="94" y="78"/>
                  </a:lnTo>
                  <a:lnTo>
                    <a:pt x="89" y="85"/>
                  </a:lnTo>
                  <a:lnTo>
                    <a:pt x="86" y="92"/>
                  </a:lnTo>
                  <a:lnTo>
                    <a:pt x="81" y="98"/>
                  </a:lnTo>
                  <a:lnTo>
                    <a:pt x="78" y="105"/>
                  </a:lnTo>
                  <a:lnTo>
                    <a:pt x="74" y="112"/>
                  </a:lnTo>
                  <a:lnTo>
                    <a:pt x="71" y="120"/>
                  </a:lnTo>
                  <a:lnTo>
                    <a:pt x="68" y="127"/>
                  </a:lnTo>
                  <a:lnTo>
                    <a:pt x="64" y="135"/>
                  </a:lnTo>
                  <a:lnTo>
                    <a:pt x="61" y="142"/>
                  </a:lnTo>
                  <a:lnTo>
                    <a:pt x="58" y="148"/>
                  </a:lnTo>
                  <a:lnTo>
                    <a:pt x="54" y="157"/>
                  </a:lnTo>
                  <a:lnTo>
                    <a:pt x="51" y="162"/>
                  </a:lnTo>
                  <a:lnTo>
                    <a:pt x="49" y="168"/>
                  </a:lnTo>
                  <a:lnTo>
                    <a:pt x="46" y="175"/>
                  </a:lnTo>
                  <a:lnTo>
                    <a:pt x="43" y="178"/>
                  </a:lnTo>
                  <a:lnTo>
                    <a:pt x="39" y="183"/>
                  </a:lnTo>
                  <a:lnTo>
                    <a:pt x="36" y="187"/>
                  </a:lnTo>
                  <a:lnTo>
                    <a:pt x="34" y="188"/>
                  </a:lnTo>
                  <a:lnTo>
                    <a:pt x="31" y="190"/>
                  </a:lnTo>
                  <a:lnTo>
                    <a:pt x="28" y="192"/>
                  </a:lnTo>
                  <a:lnTo>
                    <a:pt x="24" y="192"/>
                  </a:lnTo>
                  <a:lnTo>
                    <a:pt x="21" y="188"/>
                  </a:lnTo>
                  <a:lnTo>
                    <a:pt x="18" y="187"/>
                  </a:lnTo>
                  <a:lnTo>
                    <a:pt x="13" y="182"/>
                  </a:lnTo>
                  <a:lnTo>
                    <a:pt x="10" y="175"/>
                  </a:lnTo>
                  <a:lnTo>
                    <a:pt x="5" y="16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C7C2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173703" name="Rectangle 199"/>
          <p:cNvSpPr>
            <a:spLocks noGrp="1" noChangeArrowheads="1"/>
          </p:cNvSpPr>
          <p:nvPr>
            <p:ph type="title" idx="4294967295"/>
          </p:nvPr>
        </p:nvSpPr>
        <p:spPr>
          <a:xfrm>
            <a:off x="135467" y="187326"/>
            <a:ext cx="8873067" cy="614363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3600" dirty="0">
                <a:solidFill>
                  <a:schemeClr val="accent6"/>
                </a:solidFill>
              </a:rPr>
              <a:t>The Cardiovascular Continuum </a:t>
            </a:r>
            <a:endParaRPr lang="en-GB" sz="3600" dirty="0">
              <a:solidFill>
                <a:schemeClr val="accent6"/>
              </a:solidFill>
            </a:endParaRPr>
          </a:p>
        </p:txBody>
      </p:sp>
      <p:sp>
        <p:nvSpPr>
          <p:cNvPr id="1173704" name="Rectangle 200"/>
          <p:cNvSpPr>
            <a:spLocks noChangeArrowheads="1"/>
          </p:cNvSpPr>
          <p:nvPr/>
        </p:nvSpPr>
        <p:spPr bwMode="auto">
          <a:xfrm>
            <a:off x="5772856" y="3092450"/>
            <a:ext cx="36068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GB" sz="23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Myocardial Infarction</a:t>
            </a:r>
            <a:endParaRPr lang="en-GB" sz="2300" b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173705" name="Rectangle 201"/>
          <p:cNvSpPr>
            <a:spLocks noChangeArrowheads="1"/>
          </p:cNvSpPr>
          <p:nvPr/>
        </p:nvSpPr>
        <p:spPr bwMode="auto">
          <a:xfrm>
            <a:off x="5736167" y="5110164"/>
            <a:ext cx="1700787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sz="23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Heart Failure</a:t>
            </a:r>
            <a:endParaRPr lang="en-GB" sz="2300" b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173706" name="Rectangle 202"/>
          <p:cNvSpPr>
            <a:spLocks noChangeArrowheads="1"/>
          </p:cNvSpPr>
          <p:nvPr/>
        </p:nvSpPr>
        <p:spPr bwMode="auto">
          <a:xfrm>
            <a:off x="4800600" y="6134100"/>
            <a:ext cx="3339056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sz="23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End-Stage Heart Disease</a:t>
            </a:r>
            <a:endParaRPr lang="en-GB" sz="2300" b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173707" name="Rectangle 203"/>
          <p:cNvSpPr>
            <a:spLocks noChangeArrowheads="1"/>
          </p:cNvSpPr>
          <p:nvPr/>
        </p:nvSpPr>
        <p:spPr bwMode="auto">
          <a:xfrm>
            <a:off x="6105879" y="1785938"/>
            <a:ext cx="277283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GB" sz="23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Plaque Rupture</a:t>
            </a:r>
            <a:endParaRPr lang="en-GB" sz="2300" b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173708" name="Rectangle 204"/>
          <p:cNvSpPr>
            <a:spLocks noChangeArrowheads="1"/>
          </p:cNvSpPr>
          <p:nvPr/>
        </p:nvSpPr>
        <p:spPr bwMode="auto">
          <a:xfrm>
            <a:off x="1384301" y="4495800"/>
            <a:ext cx="1636666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sz="23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Risk Factors</a:t>
            </a:r>
            <a:endParaRPr lang="en-GB" sz="2300" b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173709" name="Rectangle 205"/>
          <p:cNvSpPr>
            <a:spLocks noChangeArrowheads="1"/>
          </p:cNvSpPr>
          <p:nvPr/>
        </p:nvSpPr>
        <p:spPr bwMode="auto">
          <a:xfrm>
            <a:off x="1617133" y="5641976"/>
            <a:ext cx="1937456" cy="1038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5000"/>
              </a:lnSpc>
              <a:defRPr/>
            </a:pPr>
            <a:endParaRPr lang="en-US" sz="200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3" name="Group 206"/>
          <p:cNvGrpSpPr>
            <a:grpSpLocks/>
          </p:cNvGrpSpPr>
          <p:nvPr/>
        </p:nvGrpSpPr>
        <p:grpSpPr bwMode="auto">
          <a:xfrm>
            <a:off x="1662290" y="5703887"/>
            <a:ext cx="1699656" cy="897491"/>
            <a:chOff x="2193" y="3419"/>
            <a:chExt cx="1071" cy="722"/>
          </a:xfrm>
        </p:grpSpPr>
        <p:sp>
          <p:nvSpPr>
            <p:cNvPr id="1173711" name="Rectangle 207"/>
            <p:cNvSpPr>
              <a:spLocks noChangeArrowheads="1"/>
            </p:cNvSpPr>
            <p:nvPr/>
          </p:nvSpPr>
          <p:spPr bwMode="auto">
            <a:xfrm>
              <a:off x="2252" y="3419"/>
              <a:ext cx="953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GB" sz="2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Hypertension</a:t>
              </a:r>
              <a:endParaRPr lang="en-GB" sz="20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173712" name="Rectangle 208"/>
            <p:cNvSpPr>
              <a:spLocks noChangeArrowheads="1"/>
            </p:cNvSpPr>
            <p:nvPr/>
          </p:nvSpPr>
          <p:spPr bwMode="auto">
            <a:xfrm>
              <a:off x="2193" y="3655"/>
              <a:ext cx="1071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GB" sz="2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Hyperlipidemia</a:t>
              </a:r>
              <a:endParaRPr lang="en-GB" sz="20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173713" name="Rectangle 209"/>
            <p:cNvSpPr>
              <a:spLocks noChangeArrowheads="1"/>
            </p:cNvSpPr>
            <p:nvPr/>
          </p:nvSpPr>
          <p:spPr bwMode="auto">
            <a:xfrm>
              <a:off x="2421" y="3893"/>
              <a:ext cx="638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GB" sz="2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Diabetes</a:t>
              </a:r>
              <a:endParaRPr lang="en-GB" sz="20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173714" name="Rectangle 210"/>
          <p:cNvSpPr>
            <a:spLocks noChangeArrowheads="1"/>
          </p:cNvSpPr>
          <p:nvPr/>
        </p:nvSpPr>
        <p:spPr bwMode="auto">
          <a:xfrm>
            <a:off x="633589" y="1979614"/>
            <a:ext cx="2013372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sz="23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Atherosclerosis</a:t>
            </a:r>
            <a:endParaRPr lang="en-GB" sz="2300" b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173715" name="Rectangle 211"/>
          <p:cNvSpPr>
            <a:spLocks noChangeArrowheads="1"/>
          </p:cNvSpPr>
          <p:nvPr/>
        </p:nvSpPr>
        <p:spPr bwMode="auto">
          <a:xfrm>
            <a:off x="-1411" y="3179763"/>
            <a:ext cx="2755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GB" sz="23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Endothelial Dysfunction</a:t>
            </a:r>
          </a:p>
        </p:txBody>
      </p:sp>
      <p:sp>
        <p:nvSpPr>
          <p:cNvPr id="1173716" name="Rectangle 212"/>
          <p:cNvSpPr>
            <a:spLocks noChangeArrowheads="1"/>
          </p:cNvSpPr>
          <p:nvPr/>
        </p:nvSpPr>
        <p:spPr bwMode="auto">
          <a:xfrm>
            <a:off x="3342923" y="889001"/>
            <a:ext cx="2061205" cy="63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sz="23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Coronary Artery</a:t>
            </a:r>
          </a:p>
          <a:p>
            <a:pPr algn="ctr">
              <a:lnSpc>
                <a:spcPct val="90000"/>
              </a:lnSpc>
              <a:defRPr/>
            </a:pPr>
            <a:r>
              <a:rPr lang="en-GB" sz="23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Disease</a:t>
            </a:r>
            <a:endParaRPr lang="en-GB" sz="2300" b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173717" name="Rectangle 213"/>
          <p:cNvSpPr>
            <a:spLocks noChangeArrowheads="1"/>
          </p:cNvSpPr>
          <p:nvPr/>
        </p:nvSpPr>
        <p:spPr bwMode="auto">
          <a:xfrm>
            <a:off x="5538611" y="4057650"/>
            <a:ext cx="3582811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GB" sz="23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Dilatation/</a:t>
            </a:r>
            <a:r>
              <a:rPr lang="en-GB" sz="2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Remodeling</a:t>
            </a:r>
            <a:endParaRPr lang="en-GB" sz="2300" b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173718" name="Freeform 214"/>
          <p:cNvSpPr>
            <a:spLocks/>
          </p:cNvSpPr>
          <p:nvPr/>
        </p:nvSpPr>
        <p:spPr bwMode="auto">
          <a:xfrm rot="1116846">
            <a:off x="1511301" y="2406651"/>
            <a:ext cx="127000" cy="690563"/>
          </a:xfrm>
          <a:custGeom>
            <a:avLst/>
            <a:gdLst/>
            <a:ahLst/>
            <a:cxnLst>
              <a:cxn ang="0">
                <a:pos x="80" y="381"/>
              </a:cxn>
              <a:cxn ang="0">
                <a:pos x="41" y="315"/>
              </a:cxn>
              <a:cxn ang="0">
                <a:pos x="5" y="216"/>
              </a:cxn>
              <a:cxn ang="0">
                <a:pos x="8" y="126"/>
              </a:cxn>
              <a:cxn ang="0">
                <a:pos x="23" y="54"/>
              </a:cxn>
              <a:cxn ang="0">
                <a:pos x="44" y="0"/>
              </a:cxn>
            </a:cxnLst>
            <a:rect l="0" t="0" r="r" b="b"/>
            <a:pathLst>
              <a:path w="80" h="381">
                <a:moveTo>
                  <a:pt x="80" y="381"/>
                </a:moveTo>
                <a:cubicBezTo>
                  <a:pt x="66" y="361"/>
                  <a:pt x="53" y="342"/>
                  <a:pt x="41" y="315"/>
                </a:cubicBezTo>
                <a:cubicBezTo>
                  <a:pt x="29" y="288"/>
                  <a:pt x="10" y="247"/>
                  <a:pt x="5" y="216"/>
                </a:cubicBezTo>
                <a:cubicBezTo>
                  <a:pt x="0" y="185"/>
                  <a:pt x="5" y="153"/>
                  <a:pt x="8" y="126"/>
                </a:cubicBezTo>
                <a:cubicBezTo>
                  <a:pt x="11" y="99"/>
                  <a:pt x="17" y="75"/>
                  <a:pt x="23" y="54"/>
                </a:cubicBezTo>
                <a:cubicBezTo>
                  <a:pt x="29" y="33"/>
                  <a:pt x="41" y="10"/>
                  <a:pt x="44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>
              <a:lnSpc>
                <a:spcPct val="95000"/>
              </a:lnSpc>
              <a:defRPr/>
            </a:pPr>
            <a:endParaRPr lang="en-US" sz="200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73719" name="Freeform 215"/>
          <p:cNvSpPr>
            <a:spLocks/>
          </p:cNvSpPr>
          <p:nvPr/>
        </p:nvSpPr>
        <p:spPr bwMode="auto">
          <a:xfrm rot="3995067">
            <a:off x="2323660" y="706879"/>
            <a:ext cx="261937" cy="1404056"/>
          </a:xfrm>
          <a:custGeom>
            <a:avLst/>
            <a:gdLst>
              <a:gd name="T0" fmla="*/ 80 w 80"/>
              <a:gd name="T1" fmla="*/ 381 h 381"/>
              <a:gd name="T2" fmla="*/ 41 w 80"/>
              <a:gd name="T3" fmla="*/ 315 h 381"/>
              <a:gd name="T4" fmla="*/ 5 w 80"/>
              <a:gd name="T5" fmla="*/ 216 h 381"/>
              <a:gd name="T6" fmla="*/ 8 w 80"/>
              <a:gd name="T7" fmla="*/ 126 h 381"/>
              <a:gd name="T8" fmla="*/ 23 w 80"/>
              <a:gd name="T9" fmla="*/ 54 h 381"/>
              <a:gd name="T10" fmla="*/ 44 w 80"/>
              <a:gd name="T11" fmla="*/ 0 h 3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0"/>
              <a:gd name="T19" fmla="*/ 0 h 381"/>
              <a:gd name="T20" fmla="*/ 80 w 80"/>
              <a:gd name="T21" fmla="*/ 381 h 3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0" h="381">
                <a:moveTo>
                  <a:pt x="80" y="381"/>
                </a:moveTo>
                <a:cubicBezTo>
                  <a:pt x="66" y="361"/>
                  <a:pt x="53" y="342"/>
                  <a:pt x="41" y="315"/>
                </a:cubicBezTo>
                <a:cubicBezTo>
                  <a:pt x="29" y="288"/>
                  <a:pt x="10" y="247"/>
                  <a:pt x="5" y="216"/>
                </a:cubicBezTo>
                <a:cubicBezTo>
                  <a:pt x="0" y="185"/>
                  <a:pt x="5" y="153"/>
                  <a:pt x="8" y="126"/>
                </a:cubicBezTo>
                <a:cubicBezTo>
                  <a:pt x="11" y="99"/>
                  <a:pt x="17" y="75"/>
                  <a:pt x="23" y="54"/>
                </a:cubicBezTo>
                <a:cubicBezTo>
                  <a:pt x="29" y="33"/>
                  <a:pt x="41" y="10"/>
                  <a:pt x="44" y="0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rot="10800000" vert="eaVert"/>
          <a:lstStyle/>
          <a:p>
            <a:pPr>
              <a:lnSpc>
                <a:spcPct val="95000"/>
              </a:lnSpc>
              <a:defRPr/>
            </a:pPr>
            <a:endParaRPr lang="en-US" sz="200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73720" name="Freeform 216"/>
          <p:cNvSpPr>
            <a:spLocks/>
          </p:cNvSpPr>
          <p:nvPr/>
        </p:nvSpPr>
        <p:spPr bwMode="auto">
          <a:xfrm rot="20595592">
            <a:off x="1971323" y="3884614"/>
            <a:ext cx="127000" cy="542925"/>
          </a:xfrm>
          <a:custGeom>
            <a:avLst/>
            <a:gdLst/>
            <a:ahLst/>
            <a:cxnLst>
              <a:cxn ang="0">
                <a:pos x="80" y="381"/>
              </a:cxn>
              <a:cxn ang="0">
                <a:pos x="41" y="315"/>
              </a:cxn>
              <a:cxn ang="0">
                <a:pos x="5" y="216"/>
              </a:cxn>
              <a:cxn ang="0">
                <a:pos x="8" y="126"/>
              </a:cxn>
              <a:cxn ang="0">
                <a:pos x="23" y="54"/>
              </a:cxn>
              <a:cxn ang="0">
                <a:pos x="44" y="0"/>
              </a:cxn>
            </a:cxnLst>
            <a:rect l="0" t="0" r="r" b="b"/>
            <a:pathLst>
              <a:path w="80" h="381">
                <a:moveTo>
                  <a:pt x="80" y="381"/>
                </a:moveTo>
                <a:cubicBezTo>
                  <a:pt x="66" y="361"/>
                  <a:pt x="53" y="342"/>
                  <a:pt x="41" y="315"/>
                </a:cubicBezTo>
                <a:cubicBezTo>
                  <a:pt x="29" y="288"/>
                  <a:pt x="10" y="247"/>
                  <a:pt x="5" y="216"/>
                </a:cubicBezTo>
                <a:cubicBezTo>
                  <a:pt x="0" y="185"/>
                  <a:pt x="5" y="153"/>
                  <a:pt x="8" y="126"/>
                </a:cubicBezTo>
                <a:cubicBezTo>
                  <a:pt x="11" y="99"/>
                  <a:pt x="17" y="75"/>
                  <a:pt x="23" y="54"/>
                </a:cubicBezTo>
                <a:cubicBezTo>
                  <a:pt x="29" y="33"/>
                  <a:pt x="41" y="10"/>
                  <a:pt x="44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>
              <a:lnSpc>
                <a:spcPct val="95000"/>
              </a:lnSpc>
              <a:defRPr/>
            </a:pPr>
            <a:endParaRPr lang="en-US" sz="200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73721" name="Freeform 217"/>
          <p:cNvSpPr>
            <a:spLocks/>
          </p:cNvSpPr>
          <p:nvPr/>
        </p:nvSpPr>
        <p:spPr bwMode="auto">
          <a:xfrm rot="6849764">
            <a:off x="6184637" y="631208"/>
            <a:ext cx="93662" cy="1323622"/>
          </a:xfrm>
          <a:custGeom>
            <a:avLst/>
            <a:gdLst>
              <a:gd name="T0" fmla="*/ 80 w 80"/>
              <a:gd name="T1" fmla="*/ 381 h 381"/>
              <a:gd name="T2" fmla="*/ 41 w 80"/>
              <a:gd name="T3" fmla="*/ 315 h 381"/>
              <a:gd name="T4" fmla="*/ 5 w 80"/>
              <a:gd name="T5" fmla="*/ 216 h 381"/>
              <a:gd name="T6" fmla="*/ 8 w 80"/>
              <a:gd name="T7" fmla="*/ 126 h 381"/>
              <a:gd name="T8" fmla="*/ 23 w 80"/>
              <a:gd name="T9" fmla="*/ 54 h 381"/>
              <a:gd name="T10" fmla="*/ 44 w 80"/>
              <a:gd name="T11" fmla="*/ 0 h 3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0"/>
              <a:gd name="T19" fmla="*/ 0 h 381"/>
              <a:gd name="T20" fmla="*/ 80 w 80"/>
              <a:gd name="T21" fmla="*/ 381 h 3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0" h="381">
                <a:moveTo>
                  <a:pt x="80" y="381"/>
                </a:moveTo>
                <a:cubicBezTo>
                  <a:pt x="66" y="361"/>
                  <a:pt x="53" y="342"/>
                  <a:pt x="41" y="315"/>
                </a:cubicBezTo>
                <a:cubicBezTo>
                  <a:pt x="29" y="288"/>
                  <a:pt x="10" y="247"/>
                  <a:pt x="5" y="216"/>
                </a:cubicBezTo>
                <a:cubicBezTo>
                  <a:pt x="0" y="185"/>
                  <a:pt x="5" y="153"/>
                  <a:pt x="8" y="126"/>
                </a:cubicBezTo>
                <a:cubicBezTo>
                  <a:pt x="11" y="99"/>
                  <a:pt x="17" y="75"/>
                  <a:pt x="23" y="54"/>
                </a:cubicBezTo>
                <a:cubicBezTo>
                  <a:pt x="29" y="33"/>
                  <a:pt x="41" y="10"/>
                  <a:pt x="44" y="0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rot="10800000" vert="eaVert"/>
          <a:lstStyle/>
          <a:p>
            <a:pPr>
              <a:lnSpc>
                <a:spcPct val="95000"/>
              </a:lnSpc>
              <a:defRPr/>
            </a:pPr>
            <a:endParaRPr lang="en-US" sz="200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73722" name="Freeform 218"/>
          <p:cNvSpPr>
            <a:spLocks/>
          </p:cNvSpPr>
          <p:nvPr/>
        </p:nvSpPr>
        <p:spPr bwMode="auto">
          <a:xfrm rot="10149861">
            <a:off x="7380111" y="2098675"/>
            <a:ext cx="98778" cy="882650"/>
          </a:xfrm>
          <a:custGeom>
            <a:avLst/>
            <a:gdLst>
              <a:gd name="T0" fmla="*/ 80 w 80"/>
              <a:gd name="T1" fmla="*/ 381 h 381"/>
              <a:gd name="T2" fmla="*/ 41 w 80"/>
              <a:gd name="T3" fmla="*/ 315 h 381"/>
              <a:gd name="T4" fmla="*/ 5 w 80"/>
              <a:gd name="T5" fmla="*/ 216 h 381"/>
              <a:gd name="T6" fmla="*/ 8 w 80"/>
              <a:gd name="T7" fmla="*/ 126 h 381"/>
              <a:gd name="T8" fmla="*/ 23 w 80"/>
              <a:gd name="T9" fmla="*/ 54 h 381"/>
              <a:gd name="T10" fmla="*/ 44 w 80"/>
              <a:gd name="T11" fmla="*/ 0 h 3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0"/>
              <a:gd name="T19" fmla="*/ 0 h 381"/>
              <a:gd name="T20" fmla="*/ 80 w 80"/>
              <a:gd name="T21" fmla="*/ 381 h 3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0" h="381">
                <a:moveTo>
                  <a:pt x="80" y="381"/>
                </a:moveTo>
                <a:cubicBezTo>
                  <a:pt x="66" y="361"/>
                  <a:pt x="53" y="342"/>
                  <a:pt x="41" y="315"/>
                </a:cubicBezTo>
                <a:cubicBezTo>
                  <a:pt x="29" y="288"/>
                  <a:pt x="10" y="247"/>
                  <a:pt x="5" y="216"/>
                </a:cubicBezTo>
                <a:cubicBezTo>
                  <a:pt x="0" y="185"/>
                  <a:pt x="5" y="153"/>
                  <a:pt x="8" y="126"/>
                </a:cubicBezTo>
                <a:cubicBezTo>
                  <a:pt x="11" y="99"/>
                  <a:pt x="17" y="75"/>
                  <a:pt x="23" y="54"/>
                </a:cubicBezTo>
                <a:cubicBezTo>
                  <a:pt x="29" y="33"/>
                  <a:pt x="41" y="10"/>
                  <a:pt x="44" y="0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rot="10800000"/>
          <a:lstStyle/>
          <a:p>
            <a:pPr>
              <a:lnSpc>
                <a:spcPct val="95000"/>
              </a:lnSpc>
              <a:defRPr/>
            </a:pPr>
            <a:endParaRPr lang="en-US" sz="200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73723" name="Freeform 219"/>
          <p:cNvSpPr>
            <a:spLocks/>
          </p:cNvSpPr>
          <p:nvPr/>
        </p:nvSpPr>
        <p:spPr bwMode="auto">
          <a:xfrm rot="433192" flipH="1">
            <a:off x="2483555" y="4852988"/>
            <a:ext cx="91723" cy="722312"/>
          </a:xfrm>
          <a:custGeom>
            <a:avLst/>
            <a:gdLst/>
            <a:ahLst/>
            <a:cxnLst>
              <a:cxn ang="0">
                <a:pos x="80" y="381"/>
              </a:cxn>
              <a:cxn ang="0">
                <a:pos x="41" y="315"/>
              </a:cxn>
              <a:cxn ang="0">
                <a:pos x="5" y="216"/>
              </a:cxn>
              <a:cxn ang="0">
                <a:pos x="8" y="126"/>
              </a:cxn>
              <a:cxn ang="0">
                <a:pos x="23" y="54"/>
              </a:cxn>
              <a:cxn ang="0">
                <a:pos x="44" y="0"/>
              </a:cxn>
            </a:cxnLst>
            <a:rect l="0" t="0" r="r" b="b"/>
            <a:pathLst>
              <a:path w="80" h="381">
                <a:moveTo>
                  <a:pt x="80" y="381"/>
                </a:moveTo>
                <a:cubicBezTo>
                  <a:pt x="66" y="361"/>
                  <a:pt x="53" y="342"/>
                  <a:pt x="41" y="315"/>
                </a:cubicBezTo>
                <a:cubicBezTo>
                  <a:pt x="29" y="288"/>
                  <a:pt x="10" y="247"/>
                  <a:pt x="5" y="216"/>
                </a:cubicBezTo>
                <a:cubicBezTo>
                  <a:pt x="0" y="185"/>
                  <a:pt x="5" y="153"/>
                  <a:pt x="8" y="126"/>
                </a:cubicBezTo>
                <a:cubicBezTo>
                  <a:pt x="11" y="99"/>
                  <a:pt x="17" y="75"/>
                  <a:pt x="23" y="54"/>
                </a:cubicBezTo>
                <a:cubicBezTo>
                  <a:pt x="29" y="33"/>
                  <a:pt x="41" y="10"/>
                  <a:pt x="44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>
              <a:lnSpc>
                <a:spcPct val="95000"/>
              </a:lnSpc>
              <a:defRPr/>
            </a:pPr>
            <a:endParaRPr lang="en-US" sz="200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73724" name="Freeform 220"/>
          <p:cNvSpPr>
            <a:spLocks/>
          </p:cNvSpPr>
          <p:nvPr/>
        </p:nvSpPr>
        <p:spPr bwMode="auto">
          <a:xfrm rot="-9141282">
            <a:off x="7260167" y="4387851"/>
            <a:ext cx="67733" cy="690563"/>
          </a:xfrm>
          <a:custGeom>
            <a:avLst/>
            <a:gdLst>
              <a:gd name="T0" fmla="*/ 80 w 80"/>
              <a:gd name="T1" fmla="*/ 381 h 381"/>
              <a:gd name="T2" fmla="*/ 41 w 80"/>
              <a:gd name="T3" fmla="*/ 315 h 381"/>
              <a:gd name="T4" fmla="*/ 5 w 80"/>
              <a:gd name="T5" fmla="*/ 216 h 381"/>
              <a:gd name="T6" fmla="*/ 8 w 80"/>
              <a:gd name="T7" fmla="*/ 126 h 381"/>
              <a:gd name="T8" fmla="*/ 23 w 80"/>
              <a:gd name="T9" fmla="*/ 54 h 381"/>
              <a:gd name="T10" fmla="*/ 44 w 80"/>
              <a:gd name="T11" fmla="*/ 0 h 3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0"/>
              <a:gd name="T19" fmla="*/ 0 h 381"/>
              <a:gd name="T20" fmla="*/ 80 w 80"/>
              <a:gd name="T21" fmla="*/ 381 h 3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0" h="381">
                <a:moveTo>
                  <a:pt x="80" y="381"/>
                </a:moveTo>
                <a:cubicBezTo>
                  <a:pt x="66" y="361"/>
                  <a:pt x="53" y="342"/>
                  <a:pt x="41" y="315"/>
                </a:cubicBezTo>
                <a:cubicBezTo>
                  <a:pt x="29" y="288"/>
                  <a:pt x="10" y="247"/>
                  <a:pt x="5" y="216"/>
                </a:cubicBezTo>
                <a:cubicBezTo>
                  <a:pt x="0" y="185"/>
                  <a:pt x="5" y="153"/>
                  <a:pt x="8" y="126"/>
                </a:cubicBezTo>
                <a:cubicBezTo>
                  <a:pt x="11" y="99"/>
                  <a:pt x="17" y="75"/>
                  <a:pt x="23" y="54"/>
                </a:cubicBezTo>
                <a:cubicBezTo>
                  <a:pt x="29" y="33"/>
                  <a:pt x="41" y="10"/>
                  <a:pt x="44" y="0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rot="10800000"/>
          <a:lstStyle/>
          <a:p>
            <a:pPr>
              <a:lnSpc>
                <a:spcPct val="95000"/>
              </a:lnSpc>
              <a:defRPr/>
            </a:pPr>
            <a:endParaRPr lang="en-US" sz="200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73725" name="Freeform 221"/>
          <p:cNvSpPr>
            <a:spLocks/>
          </p:cNvSpPr>
          <p:nvPr/>
        </p:nvSpPr>
        <p:spPr bwMode="auto">
          <a:xfrm rot="-10315532">
            <a:off x="7512756" y="3421063"/>
            <a:ext cx="67733" cy="576262"/>
          </a:xfrm>
          <a:custGeom>
            <a:avLst/>
            <a:gdLst>
              <a:gd name="T0" fmla="*/ 80 w 80"/>
              <a:gd name="T1" fmla="*/ 381 h 381"/>
              <a:gd name="T2" fmla="*/ 41 w 80"/>
              <a:gd name="T3" fmla="*/ 315 h 381"/>
              <a:gd name="T4" fmla="*/ 5 w 80"/>
              <a:gd name="T5" fmla="*/ 216 h 381"/>
              <a:gd name="T6" fmla="*/ 8 w 80"/>
              <a:gd name="T7" fmla="*/ 126 h 381"/>
              <a:gd name="T8" fmla="*/ 23 w 80"/>
              <a:gd name="T9" fmla="*/ 54 h 381"/>
              <a:gd name="T10" fmla="*/ 44 w 80"/>
              <a:gd name="T11" fmla="*/ 0 h 3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0"/>
              <a:gd name="T19" fmla="*/ 0 h 381"/>
              <a:gd name="T20" fmla="*/ 80 w 80"/>
              <a:gd name="T21" fmla="*/ 381 h 3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0" h="381">
                <a:moveTo>
                  <a:pt x="80" y="381"/>
                </a:moveTo>
                <a:cubicBezTo>
                  <a:pt x="66" y="361"/>
                  <a:pt x="53" y="342"/>
                  <a:pt x="41" y="315"/>
                </a:cubicBezTo>
                <a:cubicBezTo>
                  <a:pt x="29" y="288"/>
                  <a:pt x="10" y="247"/>
                  <a:pt x="5" y="216"/>
                </a:cubicBezTo>
                <a:cubicBezTo>
                  <a:pt x="0" y="185"/>
                  <a:pt x="5" y="153"/>
                  <a:pt x="8" y="126"/>
                </a:cubicBezTo>
                <a:cubicBezTo>
                  <a:pt x="11" y="99"/>
                  <a:pt x="17" y="75"/>
                  <a:pt x="23" y="54"/>
                </a:cubicBezTo>
                <a:cubicBezTo>
                  <a:pt x="29" y="33"/>
                  <a:pt x="41" y="10"/>
                  <a:pt x="44" y="0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rot="10800000"/>
          <a:lstStyle/>
          <a:p>
            <a:pPr>
              <a:lnSpc>
                <a:spcPct val="95000"/>
              </a:lnSpc>
              <a:defRPr/>
            </a:pPr>
            <a:endParaRPr lang="en-US" sz="200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73726" name="Freeform 222"/>
          <p:cNvSpPr>
            <a:spLocks/>
          </p:cNvSpPr>
          <p:nvPr/>
        </p:nvSpPr>
        <p:spPr bwMode="auto">
          <a:xfrm rot="-8394540">
            <a:off x="6630812" y="5505450"/>
            <a:ext cx="43744" cy="585788"/>
          </a:xfrm>
          <a:custGeom>
            <a:avLst/>
            <a:gdLst>
              <a:gd name="T0" fmla="*/ 80 w 80"/>
              <a:gd name="T1" fmla="*/ 381 h 381"/>
              <a:gd name="T2" fmla="*/ 41 w 80"/>
              <a:gd name="T3" fmla="*/ 315 h 381"/>
              <a:gd name="T4" fmla="*/ 5 w 80"/>
              <a:gd name="T5" fmla="*/ 216 h 381"/>
              <a:gd name="T6" fmla="*/ 8 w 80"/>
              <a:gd name="T7" fmla="*/ 126 h 381"/>
              <a:gd name="T8" fmla="*/ 23 w 80"/>
              <a:gd name="T9" fmla="*/ 54 h 381"/>
              <a:gd name="T10" fmla="*/ 44 w 80"/>
              <a:gd name="T11" fmla="*/ 0 h 3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0"/>
              <a:gd name="T19" fmla="*/ 0 h 381"/>
              <a:gd name="T20" fmla="*/ 80 w 80"/>
              <a:gd name="T21" fmla="*/ 381 h 3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0" h="381">
                <a:moveTo>
                  <a:pt x="80" y="381"/>
                </a:moveTo>
                <a:cubicBezTo>
                  <a:pt x="66" y="361"/>
                  <a:pt x="53" y="342"/>
                  <a:pt x="41" y="315"/>
                </a:cubicBezTo>
                <a:cubicBezTo>
                  <a:pt x="29" y="288"/>
                  <a:pt x="10" y="247"/>
                  <a:pt x="5" y="216"/>
                </a:cubicBezTo>
                <a:cubicBezTo>
                  <a:pt x="0" y="185"/>
                  <a:pt x="5" y="153"/>
                  <a:pt x="8" y="126"/>
                </a:cubicBezTo>
                <a:cubicBezTo>
                  <a:pt x="11" y="99"/>
                  <a:pt x="17" y="75"/>
                  <a:pt x="23" y="54"/>
                </a:cubicBezTo>
                <a:cubicBezTo>
                  <a:pt x="29" y="33"/>
                  <a:pt x="41" y="10"/>
                  <a:pt x="44" y="0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rot="10800000"/>
          <a:lstStyle/>
          <a:p>
            <a:pPr>
              <a:lnSpc>
                <a:spcPct val="95000"/>
              </a:lnSpc>
              <a:defRPr/>
            </a:pPr>
            <a:endParaRPr lang="en-US" sz="200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4" name="Group 223"/>
          <p:cNvGrpSpPr>
            <a:grpSpLocks/>
          </p:cNvGrpSpPr>
          <p:nvPr/>
        </p:nvGrpSpPr>
        <p:grpSpPr bwMode="auto">
          <a:xfrm>
            <a:off x="2315634" y="1760538"/>
            <a:ext cx="3928533" cy="3751262"/>
            <a:chOff x="1641" y="1109"/>
            <a:chExt cx="2784" cy="2363"/>
          </a:xfrm>
        </p:grpSpPr>
        <p:sp>
          <p:nvSpPr>
            <p:cNvPr id="1173728" name="Line 224"/>
            <p:cNvSpPr>
              <a:spLocks noChangeShapeType="1"/>
            </p:cNvSpPr>
            <p:nvPr/>
          </p:nvSpPr>
          <p:spPr bwMode="auto">
            <a:xfrm flipV="1">
              <a:off x="2922" y="1109"/>
              <a:ext cx="0" cy="91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729" name="Line 225"/>
            <p:cNvSpPr>
              <a:spLocks noChangeShapeType="1"/>
            </p:cNvSpPr>
            <p:nvPr/>
          </p:nvSpPr>
          <p:spPr bwMode="auto">
            <a:xfrm flipH="1" flipV="1">
              <a:off x="2050" y="1497"/>
              <a:ext cx="884" cy="53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730" name="Line 226"/>
            <p:cNvSpPr>
              <a:spLocks noChangeShapeType="1"/>
            </p:cNvSpPr>
            <p:nvPr/>
          </p:nvSpPr>
          <p:spPr bwMode="auto">
            <a:xfrm flipV="1">
              <a:off x="2922" y="1329"/>
              <a:ext cx="1503" cy="69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731" name="Line 227"/>
            <p:cNvSpPr>
              <a:spLocks noChangeShapeType="1"/>
            </p:cNvSpPr>
            <p:nvPr/>
          </p:nvSpPr>
          <p:spPr bwMode="auto">
            <a:xfrm>
              <a:off x="2922" y="2027"/>
              <a:ext cx="1351" cy="1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732" name="Line 228"/>
            <p:cNvSpPr>
              <a:spLocks noChangeShapeType="1"/>
            </p:cNvSpPr>
            <p:nvPr/>
          </p:nvSpPr>
          <p:spPr bwMode="auto">
            <a:xfrm>
              <a:off x="2909" y="2037"/>
              <a:ext cx="1134" cy="595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733" name="Line 229"/>
            <p:cNvSpPr>
              <a:spLocks noChangeShapeType="1"/>
            </p:cNvSpPr>
            <p:nvPr/>
          </p:nvSpPr>
          <p:spPr bwMode="auto">
            <a:xfrm flipH="1">
              <a:off x="2211" y="2058"/>
              <a:ext cx="698" cy="1414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734" name="Line 230"/>
            <p:cNvSpPr>
              <a:spLocks noChangeShapeType="1"/>
            </p:cNvSpPr>
            <p:nvPr/>
          </p:nvSpPr>
          <p:spPr bwMode="auto">
            <a:xfrm flipH="1">
              <a:off x="1641" y="2026"/>
              <a:ext cx="1242" cy="134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735" name="Line 231"/>
            <p:cNvSpPr>
              <a:spLocks noChangeShapeType="1"/>
            </p:cNvSpPr>
            <p:nvPr/>
          </p:nvSpPr>
          <p:spPr bwMode="auto">
            <a:xfrm>
              <a:off x="2876" y="2017"/>
              <a:ext cx="1057" cy="1145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lnSpc>
                  <a:spcPct val="95000"/>
                </a:lnSpc>
                <a:defRPr/>
              </a:pPr>
              <a:endParaRPr lang="en-US" sz="2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73736" name="Text Box 232"/>
            <p:cNvSpPr txBox="1">
              <a:spLocks noChangeArrowheads="1"/>
            </p:cNvSpPr>
            <p:nvPr/>
          </p:nvSpPr>
          <p:spPr bwMode="auto">
            <a:xfrm>
              <a:off x="2178" y="1872"/>
              <a:ext cx="1675" cy="30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itchFamily="34" charset="0"/>
                </a:rPr>
                <a:t>Angiotensin II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dirty="0" smtClean="0">
                <a:solidFill>
                  <a:schemeClr val="accent6"/>
                </a:solidFill>
              </a:rPr>
              <a:t> Renin inhibitörü </a:t>
            </a:r>
            <a:br>
              <a:rPr lang="tr-TR" sz="3200" dirty="0" smtClean="0">
                <a:solidFill>
                  <a:schemeClr val="accent6"/>
                </a:solidFill>
              </a:rPr>
            </a:br>
            <a:r>
              <a:rPr lang="tr-TR" sz="3200" dirty="0" smtClean="0">
                <a:solidFill>
                  <a:schemeClr val="accent6"/>
                </a:solidFill>
              </a:rPr>
              <a:t> (Aliskiren) </a:t>
            </a:r>
            <a:endParaRPr lang="tr-TR" sz="3200" dirty="0">
              <a:solidFill>
                <a:schemeClr val="accent6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>
                <a:solidFill>
                  <a:srgbClr val="002060"/>
                </a:solidFill>
              </a:rPr>
              <a:t>Monoterapide</a:t>
            </a:r>
            <a:r>
              <a:rPr lang="tr-TR" sz="2800" dirty="0" smtClean="0">
                <a:solidFill>
                  <a:srgbClr val="002060"/>
                </a:solidFill>
              </a:rPr>
              <a:t> ve  diğer grup </a:t>
            </a:r>
            <a:r>
              <a:rPr lang="tr-TR" sz="2800" dirty="0" err="1" smtClean="0">
                <a:solidFill>
                  <a:srgbClr val="002060"/>
                </a:solidFill>
              </a:rPr>
              <a:t>antihipertansiflerle</a:t>
            </a:r>
            <a:r>
              <a:rPr lang="tr-TR" sz="2800" dirty="0" smtClean="0">
                <a:solidFill>
                  <a:srgbClr val="002060"/>
                </a:solidFill>
              </a:rPr>
              <a:t>  (</a:t>
            </a:r>
            <a:r>
              <a:rPr lang="tr-TR" sz="2800" dirty="0" err="1" smtClean="0">
                <a:solidFill>
                  <a:srgbClr val="002060"/>
                </a:solidFill>
              </a:rPr>
              <a:t>Tiyazid</a:t>
            </a:r>
            <a:r>
              <a:rPr lang="tr-TR" sz="2800" dirty="0" smtClean="0">
                <a:solidFill>
                  <a:srgbClr val="002060"/>
                </a:solidFill>
              </a:rPr>
              <a:t>,</a:t>
            </a:r>
            <a:r>
              <a:rPr lang="tr-TR" sz="2800" dirty="0" err="1" smtClean="0">
                <a:solidFill>
                  <a:srgbClr val="002060"/>
                </a:solidFill>
              </a:rPr>
              <a:t>Ca</a:t>
            </a:r>
            <a:r>
              <a:rPr lang="tr-TR" sz="2800" dirty="0" smtClean="0">
                <a:solidFill>
                  <a:srgbClr val="002060"/>
                </a:solidFill>
              </a:rPr>
              <a:t> antagonisti,ACEI,ARB) kombine  edildiğinde  efektif olduğu gösterildi</a:t>
            </a:r>
          </a:p>
          <a:p>
            <a:r>
              <a:rPr lang="tr-TR" sz="2800" dirty="0" err="1" smtClean="0">
                <a:solidFill>
                  <a:srgbClr val="002060"/>
                </a:solidFill>
              </a:rPr>
              <a:t>Subklinik</a:t>
            </a:r>
            <a:r>
              <a:rPr lang="tr-TR" sz="2800" dirty="0" smtClean="0">
                <a:solidFill>
                  <a:srgbClr val="002060"/>
                </a:solidFill>
              </a:rPr>
              <a:t> organ hasarını önlemede etkileriyle ilgili</a:t>
            </a:r>
          </a:p>
          <a:p>
            <a:pPr>
              <a:buNone/>
            </a:pPr>
            <a:r>
              <a:rPr lang="tr-TR" sz="2800" dirty="0" smtClean="0">
                <a:solidFill>
                  <a:srgbClr val="002060"/>
                </a:solidFill>
              </a:rPr>
              <a:t>    çalışmalar mevcut</a:t>
            </a:r>
          </a:p>
          <a:p>
            <a:r>
              <a:rPr lang="tr-TR" sz="2800" dirty="0" err="1" smtClean="0">
                <a:solidFill>
                  <a:srgbClr val="002060"/>
                </a:solidFill>
              </a:rPr>
              <a:t>Monoterapi</a:t>
            </a:r>
            <a:r>
              <a:rPr lang="tr-TR" sz="2800" dirty="0" smtClean="0">
                <a:solidFill>
                  <a:srgbClr val="002060"/>
                </a:solidFill>
              </a:rPr>
              <a:t> ve kombinasyonlarının  </a:t>
            </a:r>
            <a:r>
              <a:rPr lang="tr-TR" sz="2800" dirty="0" err="1" smtClean="0">
                <a:solidFill>
                  <a:srgbClr val="002060"/>
                </a:solidFill>
              </a:rPr>
              <a:t>kardiyovasküler</a:t>
            </a:r>
            <a:r>
              <a:rPr lang="tr-TR" sz="2800" dirty="0" smtClean="0">
                <a:solidFill>
                  <a:srgbClr val="002060"/>
                </a:solidFill>
              </a:rPr>
              <a:t> olaylara etkisiyle ilgili çalışmalar yürüyor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sz="3200" dirty="0" smtClean="0">
                <a:solidFill>
                  <a:schemeClr val="accent6"/>
                </a:solidFill>
              </a:rPr>
              <a:t>Dirençli hipertansiyon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sz="2400" dirty="0" smtClean="0"/>
              <a:t>   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400" dirty="0" smtClean="0"/>
              <a:t>    </a:t>
            </a:r>
            <a:r>
              <a:rPr lang="tr-TR" sz="2400" dirty="0" smtClean="0"/>
              <a:t> </a:t>
            </a:r>
            <a:r>
              <a:rPr lang="tr-TR" sz="2800" dirty="0" smtClean="0">
                <a:solidFill>
                  <a:srgbClr val="002060"/>
                </a:solidFill>
              </a:rPr>
              <a:t>Değişik </a:t>
            </a:r>
            <a:r>
              <a:rPr lang="tr-TR" sz="2800" dirty="0" smtClean="0">
                <a:solidFill>
                  <a:srgbClr val="002060"/>
                </a:solidFill>
              </a:rPr>
              <a:t>sınıflardan, biri diüretik olmak şartıyla,  üç adet  antihipertansif  ilaç   kullanılmasına  rağmen  kan basıncının hedef değerlerin üzerinde  olması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800" dirty="0" smtClean="0">
                <a:solidFill>
                  <a:srgbClr val="002060"/>
                </a:solidFill>
              </a:rPr>
              <a:t>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800" dirty="0" smtClean="0">
                <a:solidFill>
                  <a:srgbClr val="002060"/>
                </a:solidFill>
              </a:rPr>
              <a:t>     Kesin prevalans ? %20-30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800" dirty="0" smtClean="0">
                <a:solidFill>
                  <a:srgbClr val="002060"/>
                </a:solidFill>
              </a:rPr>
              <a:t>     Kontrolsüz kan basıncı  farklı kavram,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800" dirty="0" smtClean="0">
                <a:solidFill>
                  <a:srgbClr val="002060"/>
                </a:solidFill>
              </a:rPr>
              <a:t>     oranı daha  yüksek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sz="3200" dirty="0" smtClean="0">
                <a:solidFill>
                  <a:schemeClr val="accent6"/>
                </a:solidFill>
              </a:rPr>
              <a:t>Yalancı direnç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pPr eaLnBrk="1" hangingPunct="1"/>
            <a:endParaRPr lang="tr-TR" dirty="0" smtClean="0"/>
          </a:p>
          <a:p>
            <a:pPr eaLnBrk="1" hangingPunct="1"/>
            <a:r>
              <a:rPr lang="tr-TR" sz="2400" dirty="0" smtClean="0">
                <a:solidFill>
                  <a:srgbClr val="002060"/>
                </a:solidFill>
              </a:rPr>
              <a:t>Uygunsuz kan basıncı ölçüm tekniği</a:t>
            </a:r>
          </a:p>
          <a:p>
            <a:pPr eaLnBrk="1" hangingPunct="1"/>
            <a:r>
              <a:rPr lang="tr-TR" sz="2400" dirty="0" smtClean="0">
                <a:solidFill>
                  <a:srgbClr val="002060"/>
                </a:solidFill>
              </a:rPr>
              <a:t>Beyaz önlük etkisi (%20-30)</a:t>
            </a:r>
          </a:p>
          <a:p>
            <a:pPr eaLnBrk="1" hangingPunct="1"/>
            <a:r>
              <a:rPr lang="tr-TR" sz="2400" dirty="0" smtClean="0">
                <a:solidFill>
                  <a:srgbClr val="002060"/>
                </a:solidFill>
              </a:rPr>
              <a:t>İlaç kullanımında uyumsuzluk</a:t>
            </a:r>
          </a:p>
          <a:p>
            <a:pPr eaLnBrk="1" hangingPunct="1"/>
            <a:r>
              <a:rPr lang="tr-TR" sz="2400" dirty="0" smtClean="0">
                <a:solidFill>
                  <a:srgbClr val="002060"/>
                </a:solidFill>
              </a:rPr>
              <a:t>Yetersiz doz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400" dirty="0" smtClean="0">
                <a:solidFill>
                  <a:srgbClr val="002060"/>
                </a:solidFill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971550" y="1557338"/>
          <a:ext cx="7416800" cy="4270375"/>
        </p:xfrm>
        <a:graphic>
          <a:graphicData uri="http://schemas.openxmlformats.org/presentationml/2006/ole">
            <p:oleObj spid="_x0000_s1026" name="Grafik" r:id="rId3" imgW="8105792" imgH="4667385" progId="MSGraph.Chart.8">
              <p:embed followColorScheme="full"/>
            </p:oleObj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27088" y="260350"/>
            <a:ext cx="7499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3200" dirty="0">
                <a:solidFill>
                  <a:schemeClr val="accent2"/>
                </a:solidFill>
              </a:rPr>
              <a:t/>
            </a:r>
            <a:br>
              <a:rPr lang="tr-TR" sz="3200" dirty="0">
                <a:solidFill>
                  <a:schemeClr val="accent2"/>
                </a:solidFill>
              </a:rPr>
            </a:br>
            <a:r>
              <a:rPr lang="tr-TR" sz="3200" dirty="0">
                <a:solidFill>
                  <a:schemeClr val="accent6"/>
                </a:solidFill>
              </a:rPr>
              <a:t>Türkiye’de Hipertansiyon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sz="3200" dirty="0" smtClean="0">
                <a:solidFill>
                  <a:schemeClr val="accent6"/>
                </a:solidFill>
              </a:rPr>
              <a:t>Dirençli hipertansiyon</a:t>
            </a:r>
            <a:br>
              <a:rPr lang="tr-TR" sz="3200" dirty="0" smtClean="0">
                <a:solidFill>
                  <a:schemeClr val="accent6"/>
                </a:solidFill>
              </a:rPr>
            </a:br>
            <a:r>
              <a:rPr lang="tr-TR" sz="3200" dirty="0" smtClean="0">
                <a:solidFill>
                  <a:schemeClr val="accent6"/>
                </a:solidFill>
              </a:rPr>
              <a:t>Hasta özellikleri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sz="2400" dirty="0" smtClean="0"/>
          </a:p>
          <a:p>
            <a:pPr eaLnBrk="1" hangingPunct="1"/>
            <a:r>
              <a:rPr lang="tr-TR" sz="2400" dirty="0" smtClean="0">
                <a:solidFill>
                  <a:srgbClr val="002060"/>
                </a:solidFill>
              </a:rPr>
              <a:t>Yaşlı</a:t>
            </a:r>
          </a:p>
          <a:p>
            <a:pPr eaLnBrk="1" hangingPunct="1"/>
            <a:r>
              <a:rPr lang="tr-TR" sz="2400" dirty="0" smtClean="0">
                <a:solidFill>
                  <a:srgbClr val="002060"/>
                </a:solidFill>
              </a:rPr>
              <a:t>Kadın</a:t>
            </a:r>
          </a:p>
          <a:p>
            <a:pPr eaLnBrk="1" hangingPunct="1"/>
            <a:r>
              <a:rPr lang="tr-TR" sz="2400" dirty="0" smtClean="0">
                <a:solidFill>
                  <a:srgbClr val="002060"/>
                </a:solidFill>
              </a:rPr>
              <a:t>Obesite</a:t>
            </a:r>
          </a:p>
          <a:p>
            <a:pPr eaLnBrk="1" hangingPunct="1"/>
            <a:r>
              <a:rPr lang="tr-TR" sz="2400" dirty="0" smtClean="0">
                <a:solidFill>
                  <a:srgbClr val="002060"/>
                </a:solidFill>
              </a:rPr>
              <a:t>Günlük tuz alımı fazla</a:t>
            </a:r>
          </a:p>
          <a:p>
            <a:pPr eaLnBrk="1" hangingPunct="1"/>
            <a:r>
              <a:rPr lang="tr-TR" sz="2400" dirty="0" smtClean="0">
                <a:solidFill>
                  <a:srgbClr val="002060"/>
                </a:solidFill>
              </a:rPr>
              <a:t>Kronik böbrek hastalığı</a:t>
            </a:r>
          </a:p>
          <a:p>
            <a:pPr eaLnBrk="1" hangingPunct="1"/>
            <a:r>
              <a:rPr lang="tr-TR" sz="2400" dirty="0" smtClean="0">
                <a:solidFill>
                  <a:srgbClr val="002060"/>
                </a:solidFill>
              </a:rPr>
              <a:t>Diyabetik</a:t>
            </a:r>
          </a:p>
          <a:p>
            <a:pPr eaLnBrk="1" hangingPunct="1"/>
            <a:r>
              <a:rPr lang="tr-TR" sz="2400" dirty="0" smtClean="0">
                <a:solidFill>
                  <a:srgbClr val="002060"/>
                </a:solidFill>
              </a:rPr>
              <a:t>Yüksek bazal kan basınçları</a:t>
            </a:r>
          </a:p>
          <a:p>
            <a:pPr eaLnBrk="1" hangingPunct="1"/>
            <a:r>
              <a:rPr lang="tr-TR" sz="2400" dirty="0" smtClean="0">
                <a:solidFill>
                  <a:srgbClr val="002060"/>
                </a:solidFill>
              </a:rPr>
              <a:t>Genetik faktörler?</a:t>
            </a:r>
          </a:p>
          <a:p>
            <a:pPr eaLnBrk="1" hangingPunct="1"/>
            <a:endParaRPr lang="tr-TR" sz="2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2800" dirty="0" smtClean="0">
                <a:solidFill>
                  <a:schemeClr val="accent6"/>
                </a:solidFill>
              </a:rPr>
              <a:t>Dirençli hipertansiyon</a:t>
            </a:r>
            <a:br>
              <a:rPr lang="tr-TR" sz="2800" dirty="0" smtClean="0">
                <a:solidFill>
                  <a:schemeClr val="accent6"/>
                </a:solidFill>
              </a:rPr>
            </a:br>
            <a:r>
              <a:rPr lang="tr-TR" sz="2800" dirty="0" smtClean="0">
                <a:solidFill>
                  <a:schemeClr val="accent6"/>
                </a:solidFill>
              </a:rPr>
              <a:t>Değerlendirme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dirty="0" smtClean="0"/>
          </a:p>
          <a:p>
            <a:pPr eaLnBrk="1" hangingPunct="1"/>
            <a:r>
              <a:rPr lang="tr-TR" sz="2400" dirty="0" smtClean="0">
                <a:solidFill>
                  <a:srgbClr val="002060"/>
                </a:solidFill>
              </a:rPr>
              <a:t>Yalancı direnç ekarte edilmeli</a:t>
            </a:r>
          </a:p>
          <a:p>
            <a:pPr eaLnBrk="1" hangingPunct="1"/>
            <a:r>
              <a:rPr lang="tr-TR" sz="2400" dirty="0" smtClean="0">
                <a:solidFill>
                  <a:srgbClr val="002060"/>
                </a:solidFill>
              </a:rPr>
              <a:t>Yaşam tarzı </a:t>
            </a:r>
          </a:p>
          <a:p>
            <a:pPr eaLnBrk="1" hangingPunct="1"/>
            <a:r>
              <a:rPr lang="tr-TR" sz="2400" dirty="0" smtClean="0">
                <a:solidFill>
                  <a:srgbClr val="002060"/>
                </a:solidFill>
              </a:rPr>
              <a:t>Diğer ilaçlar</a:t>
            </a:r>
          </a:p>
          <a:p>
            <a:pPr eaLnBrk="1" hangingPunct="1"/>
            <a:r>
              <a:rPr lang="tr-TR" sz="2400" dirty="0" smtClean="0">
                <a:solidFill>
                  <a:srgbClr val="002060"/>
                </a:solidFill>
              </a:rPr>
              <a:t>Sekonder nedenler </a:t>
            </a:r>
          </a:p>
          <a:p>
            <a:pPr eaLnBrk="1" hangingPunct="1"/>
            <a:r>
              <a:rPr lang="tr-TR" sz="2400" dirty="0" smtClean="0">
                <a:solidFill>
                  <a:srgbClr val="002060"/>
                </a:solidFill>
              </a:rPr>
              <a:t>Hedef organ hasarı araştırılması</a:t>
            </a:r>
          </a:p>
          <a:p>
            <a:pPr eaLnBrk="1" hangingPunct="1"/>
            <a:endParaRPr lang="tr-TR" dirty="0" smtClean="0">
              <a:solidFill>
                <a:srgbClr val="002060"/>
              </a:solidFill>
            </a:endParaRPr>
          </a:p>
          <a:p>
            <a:pPr eaLnBrk="1" hangingPunct="1"/>
            <a:endParaRPr lang="tr-TR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2800" dirty="0" smtClean="0">
                <a:solidFill>
                  <a:schemeClr val="accent6"/>
                </a:solidFill>
              </a:rPr>
              <a:t>Sekonder hipertansiyon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z="2400" dirty="0" smtClean="0">
                <a:solidFill>
                  <a:srgbClr val="002060"/>
                </a:solidFill>
              </a:rPr>
              <a:t>Kronik böbrek hastalığı</a:t>
            </a:r>
          </a:p>
          <a:p>
            <a:pPr eaLnBrk="1" hangingPunct="1"/>
            <a:r>
              <a:rPr lang="tr-TR" sz="2400" dirty="0" smtClean="0">
                <a:solidFill>
                  <a:srgbClr val="002060"/>
                </a:solidFill>
              </a:rPr>
              <a:t>Renal parenkimal hastalıklar</a:t>
            </a:r>
          </a:p>
          <a:p>
            <a:pPr eaLnBrk="1" hangingPunct="1"/>
            <a:r>
              <a:rPr lang="tr-TR" sz="2400" dirty="0" smtClean="0">
                <a:solidFill>
                  <a:srgbClr val="002060"/>
                </a:solidFill>
              </a:rPr>
              <a:t>Renal arter stenozu</a:t>
            </a:r>
          </a:p>
          <a:p>
            <a:pPr eaLnBrk="1" hangingPunct="1"/>
            <a:r>
              <a:rPr lang="tr-TR" sz="2400" dirty="0" smtClean="0">
                <a:solidFill>
                  <a:srgbClr val="002060"/>
                </a:solidFill>
              </a:rPr>
              <a:t>Aort koarktasyonu</a:t>
            </a:r>
          </a:p>
          <a:p>
            <a:pPr eaLnBrk="1" hangingPunct="1"/>
            <a:r>
              <a:rPr lang="tr-TR" sz="2400" dirty="0" smtClean="0">
                <a:solidFill>
                  <a:srgbClr val="002060"/>
                </a:solidFill>
              </a:rPr>
              <a:t>Uyku-apne sendromu</a:t>
            </a:r>
          </a:p>
          <a:p>
            <a:pPr eaLnBrk="1" hangingPunct="1"/>
            <a:r>
              <a:rPr lang="tr-TR" sz="2400" dirty="0" smtClean="0">
                <a:solidFill>
                  <a:srgbClr val="002060"/>
                </a:solidFill>
              </a:rPr>
              <a:t>Primer aldosteronism</a:t>
            </a:r>
          </a:p>
          <a:p>
            <a:pPr eaLnBrk="1" hangingPunct="1"/>
            <a:r>
              <a:rPr lang="tr-TR" sz="2400" dirty="0" smtClean="0">
                <a:solidFill>
                  <a:srgbClr val="002060"/>
                </a:solidFill>
              </a:rPr>
              <a:t>Cushing hastalığı</a:t>
            </a:r>
          </a:p>
          <a:p>
            <a:pPr eaLnBrk="1" hangingPunct="1"/>
            <a:r>
              <a:rPr lang="tr-TR" sz="2400" dirty="0" smtClean="0">
                <a:solidFill>
                  <a:srgbClr val="002060"/>
                </a:solidFill>
              </a:rPr>
              <a:t>Feokromasitoma</a:t>
            </a:r>
          </a:p>
          <a:p>
            <a:pPr eaLnBrk="1" hangingPunct="1"/>
            <a:r>
              <a:rPr lang="tr-TR" sz="2400" dirty="0" smtClean="0">
                <a:solidFill>
                  <a:srgbClr val="002060"/>
                </a:solidFill>
              </a:rPr>
              <a:t>Hiperparatiroidism</a:t>
            </a:r>
          </a:p>
          <a:p>
            <a:pPr eaLnBrk="1" hangingPunct="1"/>
            <a:r>
              <a:rPr lang="tr-TR" sz="2400" dirty="0" smtClean="0">
                <a:solidFill>
                  <a:srgbClr val="002060"/>
                </a:solidFill>
              </a:rPr>
              <a:t>Tiroid hastalıkları</a:t>
            </a:r>
          </a:p>
          <a:p>
            <a:pPr eaLnBrk="1" hangingPunct="1"/>
            <a:endParaRPr lang="tr-TR" sz="2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tr-TR" sz="3200" dirty="0" smtClean="0">
                <a:solidFill>
                  <a:schemeClr val="accent6"/>
                </a:solidFill>
              </a:rPr>
              <a:t>Hipertansif kriz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196752"/>
            <a:ext cx="7772400" cy="5500687"/>
          </a:xfrm>
        </p:spPr>
        <p:txBody>
          <a:bodyPr/>
          <a:lstStyle/>
          <a:p>
            <a:pPr algn="ctr" eaLnBrk="1" hangingPunct="1"/>
            <a:endParaRPr lang="tr-TR" sz="2400" dirty="0" smtClean="0"/>
          </a:p>
          <a:p>
            <a:pPr eaLnBrk="1" hangingPunct="1"/>
            <a:endParaRPr lang="tr-TR" sz="24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tr-TR" sz="2400" dirty="0" smtClean="0">
                <a:solidFill>
                  <a:srgbClr val="002060"/>
                </a:solidFill>
              </a:rPr>
              <a:t>Hypertensive emergency (acil) </a:t>
            </a:r>
          </a:p>
          <a:p>
            <a:pPr eaLnBrk="1" hangingPunct="1">
              <a:buFontTx/>
              <a:buNone/>
            </a:pPr>
            <a:r>
              <a:rPr lang="tr-TR" sz="2400" dirty="0" smtClean="0">
                <a:solidFill>
                  <a:srgbClr val="002060"/>
                </a:solidFill>
              </a:rPr>
              <a:t>    KB ciddi yükselme ve  akut hedef organ hasarı mevcut</a:t>
            </a:r>
          </a:p>
          <a:p>
            <a:pPr eaLnBrk="1" hangingPunct="1"/>
            <a:r>
              <a:rPr lang="tr-TR" sz="2400" dirty="0" smtClean="0">
                <a:solidFill>
                  <a:srgbClr val="002060"/>
                </a:solidFill>
              </a:rPr>
              <a:t>Hypertensive urgency </a:t>
            </a:r>
          </a:p>
          <a:p>
            <a:pPr eaLnBrk="1" hangingPunct="1">
              <a:buFontTx/>
              <a:buNone/>
            </a:pPr>
            <a:r>
              <a:rPr lang="tr-TR" sz="2400" dirty="0" smtClean="0">
                <a:solidFill>
                  <a:srgbClr val="002060"/>
                </a:solidFill>
              </a:rPr>
              <a:t>    KB ciddi yükselme var , akut hedef organ hasarı yok</a:t>
            </a:r>
          </a:p>
          <a:p>
            <a:pPr eaLnBrk="1" hangingPunct="1"/>
            <a:r>
              <a:rPr lang="tr-TR" sz="2400" dirty="0" smtClean="0">
                <a:solidFill>
                  <a:srgbClr val="002060"/>
                </a:solidFill>
              </a:rPr>
              <a:t>Malign hipertansiyon; ciddi KB yüksekliği ve papil ödemi (grade 4 retinopati), ensefalopati, akut nefropati</a:t>
            </a:r>
          </a:p>
          <a:p>
            <a:pPr eaLnBrk="1" hangingPunct="1">
              <a:buFontTx/>
              <a:buNone/>
            </a:pPr>
            <a:endParaRPr lang="tr-TR" sz="2800" dirty="0" smtClean="0"/>
          </a:p>
          <a:p>
            <a:pPr eaLnBrk="1" hangingPunct="1">
              <a:buFontTx/>
              <a:buNone/>
            </a:pPr>
            <a:r>
              <a:rPr lang="tr-TR" sz="2800" dirty="0" smtClean="0"/>
              <a:t> </a:t>
            </a:r>
          </a:p>
          <a:p>
            <a:pPr eaLnBrk="1" hangingPunct="1">
              <a:buFontTx/>
              <a:buNone/>
            </a:pPr>
            <a:r>
              <a:rPr lang="tr-TR" sz="2800" dirty="0" smtClean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600" dirty="0" smtClean="0">
                <a:solidFill>
                  <a:schemeClr val="accent6"/>
                </a:solidFill>
              </a:rPr>
              <a:t>Hedef organ hasarı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solidFill>
                  <a:srgbClr val="002060"/>
                </a:solidFill>
              </a:rPr>
              <a:t>Hipertansif sol ventrikül yetmezliği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solidFill>
                  <a:srgbClr val="002060"/>
                </a:solidFill>
              </a:rPr>
              <a:t>Hipertansiyon ve akut koroner sendrom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solidFill>
                  <a:srgbClr val="002060"/>
                </a:solidFill>
              </a:rPr>
              <a:t>Hipertansiyon ve aort diseksiyonu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solidFill>
                  <a:srgbClr val="002060"/>
                </a:solidFill>
              </a:rPr>
              <a:t>Hipertansiyon ve subaraknoid kanama,iskemik stroke,  hemorajik stroke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solidFill>
                  <a:srgbClr val="002060"/>
                </a:solidFill>
              </a:rPr>
              <a:t>Hipertansif ensefalopati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solidFill>
                  <a:srgbClr val="002060"/>
                </a:solidFill>
              </a:rPr>
              <a:t>Hipertansif retinopati ve papilla ödemi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solidFill>
                  <a:srgbClr val="002060"/>
                </a:solidFill>
              </a:rPr>
              <a:t>Hipertansif nefropati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571500"/>
            <a:ext cx="8229600" cy="1143000"/>
          </a:xfrm>
        </p:spPr>
        <p:txBody>
          <a:bodyPr/>
          <a:lstStyle/>
          <a:p>
            <a:pPr eaLnBrk="1" hangingPunct="1"/>
            <a:r>
              <a:rPr lang="tr-TR" sz="3600" dirty="0" smtClean="0">
                <a:solidFill>
                  <a:schemeClr val="accent6"/>
                </a:solidFill>
              </a:rPr>
              <a:t>Hipertansif acil durum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KB&gt;180/120 mmHg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Kan basıncındaki  ani yükselmeye akut hedef organ hasarı eşlik eder</a:t>
            </a:r>
          </a:p>
          <a:p>
            <a:pPr eaLnBrk="1" hangingPunct="1"/>
            <a:r>
              <a:rPr lang="tr-TR" sz="2800" dirty="0" smtClean="0">
                <a:solidFill>
                  <a:srgbClr val="002060"/>
                </a:solidFill>
              </a:rPr>
              <a:t>Kan basıncının dakikalar içinde parenteral ilaçlar kullanılarak düşürülmesi ve hastanın yoğun bakım şartlarında takibi gereklidir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600" dirty="0" smtClean="0">
                <a:solidFill>
                  <a:schemeClr val="accent6"/>
                </a:solidFill>
              </a:rPr>
              <a:t>Hypertensive urgency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800" dirty="0" smtClean="0">
                <a:solidFill>
                  <a:srgbClr val="002060"/>
                </a:solidFill>
              </a:rPr>
              <a:t>Ciddi kan basıncı yüksekliği( &gt;180/120 mmHg)</a:t>
            </a:r>
          </a:p>
          <a:p>
            <a:pPr eaLnBrk="1" hangingPunct="1">
              <a:lnSpc>
                <a:spcPct val="80000"/>
              </a:lnSpc>
            </a:pPr>
            <a:r>
              <a:rPr lang="tr-TR" sz="2800" dirty="0" smtClean="0">
                <a:solidFill>
                  <a:srgbClr val="002060"/>
                </a:solidFill>
              </a:rPr>
              <a:t>Akut hedef organ hasarı yok</a:t>
            </a:r>
          </a:p>
          <a:p>
            <a:pPr eaLnBrk="1" hangingPunct="1">
              <a:lnSpc>
                <a:spcPct val="80000"/>
              </a:lnSpc>
            </a:pPr>
            <a:r>
              <a:rPr lang="tr-TR" sz="2800" dirty="0" smtClean="0">
                <a:solidFill>
                  <a:srgbClr val="002060"/>
                </a:solidFill>
              </a:rPr>
              <a:t>Oral ajanlarla KB düşürülebilir, kontrollü olarak düşürülür</a:t>
            </a:r>
          </a:p>
          <a:p>
            <a:pPr eaLnBrk="1" hangingPunct="1">
              <a:lnSpc>
                <a:spcPct val="80000"/>
              </a:lnSpc>
            </a:pPr>
            <a:r>
              <a:rPr lang="tr-TR" sz="2800" dirty="0" smtClean="0">
                <a:solidFill>
                  <a:srgbClr val="002060"/>
                </a:solidFill>
              </a:rPr>
              <a:t>Yatış gerekmez acil serviste halledilebilir, ayaktan takip edilir</a:t>
            </a:r>
          </a:p>
          <a:p>
            <a:pPr eaLnBrk="1" hangingPunct="1">
              <a:lnSpc>
                <a:spcPct val="80000"/>
              </a:lnSpc>
            </a:pPr>
            <a:endParaRPr lang="tr-TR" sz="2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214313"/>
            <a:ext cx="7772400" cy="1143000"/>
          </a:xfrm>
        </p:spPr>
        <p:txBody>
          <a:bodyPr/>
          <a:lstStyle/>
          <a:p>
            <a:pPr eaLnBrk="1" hangingPunct="1"/>
            <a:r>
              <a:rPr lang="tr-TR" sz="3200" dirty="0" smtClean="0">
                <a:solidFill>
                  <a:schemeClr val="accent6"/>
                </a:solidFill>
              </a:rPr>
              <a:t>Hipertansif kriz nedenleri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7772400" cy="56435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400" dirty="0" smtClean="0">
                <a:solidFill>
                  <a:srgbClr val="002060"/>
                </a:solidFill>
              </a:rPr>
              <a:t>Esansiyel hipertansiyon 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dirty="0" smtClean="0">
                <a:solidFill>
                  <a:srgbClr val="002060"/>
                </a:solidFill>
              </a:rPr>
              <a:t>Böbrek hastalıkları( renovasküler ve parenkimal hastalıklar:kronik pyelonefrit,glomerulonefrit, tubulointertisyal nefrit)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dirty="0" smtClean="0">
                <a:solidFill>
                  <a:srgbClr val="002060"/>
                </a:solidFill>
              </a:rPr>
              <a:t>Metildopa’nın ani kesilmesi, kokain, amfetamin ve diğer sempatomimetik ajanlar, MOI ile TCA kullanımı, siklosporin 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dirty="0" smtClean="0">
                <a:solidFill>
                  <a:srgbClr val="002060"/>
                </a:solidFill>
              </a:rPr>
              <a:t>Eklempsi ve preeklempsi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dirty="0" smtClean="0">
                <a:solidFill>
                  <a:srgbClr val="002060"/>
                </a:solidFill>
              </a:rPr>
              <a:t>Endokrin hastalıklar(feokromositoma,primer aldosteronism, glukokortikoid fazlalığı,renin salgılayan tümörler)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dirty="0" smtClean="0">
                <a:solidFill>
                  <a:srgbClr val="002060"/>
                </a:solidFill>
              </a:rPr>
              <a:t>MSS hastalıkları( kanama , kafa travması)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dirty="0" smtClean="0">
                <a:solidFill>
                  <a:srgbClr val="002060"/>
                </a:solidFill>
              </a:rPr>
              <a:t>Postoperatif hipertansiyon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dirty="0" smtClean="0">
                <a:solidFill>
                  <a:srgbClr val="002060"/>
                </a:solidFill>
              </a:rPr>
              <a:t>Ciddi yanıklar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dirty="0" smtClean="0">
                <a:solidFill>
                  <a:srgbClr val="002060"/>
                </a:solidFill>
              </a:rPr>
              <a:t>İlaçlar (sempatomimetikler, amfetamin, kokain,siklosporin)</a:t>
            </a:r>
          </a:p>
          <a:p>
            <a:pPr eaLnBrk="1" hangingPunct="1">
              <a:lnSpc>
                <a:spcPct val="80000"/>
              </a:lnSpc>
            </a:pPr>
            <a:endParaRPr lang="tr-TR" sz="2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>
                <a:solidFill>
                  <a:schemeClr val="accent6"/>
                </a:solidFill>
              </a:rPr>
              <a:t>Değişik klinik durumlara göre tercih edilecek ilaçlar</a:t>
            </a:r>
          </a:p>
        </p:txBody>
      </p:sp>
      <p:sp>
        <p:nvSpPr>
          <p:cNvPr id="31747" name="2 İçerik Yer Tutucusu"/>
          <p:cNvSpPr>
            <a:spLocks noGrp="1"/>
          </p:cNvSpPr>
          <p:nvPr>
            <p:ph idx="1"/>
          </p:nvPr>
        </p:nvSpPr>
        <p:spPr>
          <a:xfrm>
            <a:off x="642938" y="1714500"/>
            <a:ext cx="7772400" cy="4876800"/>
          </a:xfrm>
        </p:spPr>
        <p:txBody>
          <a:bodyPr>
            <a:normAutofit fontScale="92500" lnSpcReduction="20000"/>
          </a:bodyPr>
          <a:lstStyle/>
          <a:p>
            <a:r>
              <a:rPr lang="tr-TR" sz="2400" u="sng" dirty="0" err="1" smtClean="0">
                <a:solidFill>
                  <a:srgbClr val="002060"/>
                </a:solidFill>
              </a:rPr>
              <a:t>Hipertansif</a:t>
            </a:r>
            <a:r>
              <a:rPr lang="tr-TR" sz="2400" u="sng" dirty="0" smtClean="0">
                <a:solidFill>
                  <a:srgbClr val="002060"/>
                </a:solidFill>
              </a:rPr>
              <a:t>  atak </a:t>
            </a:r>
            <a:r>
              <a:rPr lang="tr-TR" sz="2400" dirty="0" smtClean="0">
                <a:solidFill>
                  <a:srgbClr val="002060"/>
                </a:solidFill>
              </a:rPr>
              <a:t>(hedef organ hasarı-tehdidi yok)      </a:t>
            </a:r>
          </a:p>
          <a:p>
            <a:pPr>
              <a:buFontTx/>
              <a:buNone/>
            </a:pPr>
            <a:r>
              <a:rPr lang="tr-TR" sz="2400" dirty="0" smtClean="0">
                <a:solidFill>
                  <a:srgbClr val="002060"/>
                </a:solidFill>
              </a:rPr>
              <a:t>     </a:t>
            </a:r>
            <a:r>
              <a:rPr lang="tr-TR" sz="2400" dirty="0" err="1" smtClean="0">
                <a:solidFill>
                  <a:srgbClr val="002060"/>
                </a:solidFill>
              </a:rPr>
              <a:t>Kaptopril</a:t>
            </a:r>
            <a:r>
              <a:rPr lang="tr-TR" sz="2400" dirty="0" smtClean="0">
                <a:solidFill>
                  <a:srgbClr val="002060"/>
                </a:solidFill>
              </a:rPr>
              <a:t>  oral</a:t>
            </a:r>
          </a:p>
          <a:p>
            <a:r>
              <a:rPr lang="tr-TR" sz="2400" u="sng" dirty="0" err="1" smtClean="0">
                <a:solidFill>
                  <a:srgbClr val="002060"/>
                </a:solidFill>
              </a:rPr>
              <a:t>Hipertansif</a:t>
            </a:r>
            <a:r>
              <a:rPr lang="tr-TR" sz="2400" u="sng" dirty="0" smtClean="0">
                <a:solidFill>
                  <a:srgbClr val="002060"/>
                </a:solidFill>
              </a:rPr>
              <a:t> </a:t>
            </a:r>
            <a:r>
              <a:rPr lang="tr-TR" sz="2400" u="sng" dirty="0" err="1" smtClean="0">
                <a:solidFill>
                  <a:srgbClr val="002060"/>
                </a:solidFill>
              </a:rPr>
              <a:t>ensefalopati</a:t>
            </a:r>
            <a:endParaRPr lang="tr-TR" sz="2400" u="sng" dirty="0" smtClean="0">
              <a:solidFill>
                <a:srgbClr val="002060"/>
              </a:solidFill>
            </a:endParaRPr>
          </a:p>
          <a:p>
            <a:pPr>
              <a:buFontTx/>
              <a:buNone/>
            </a:pPr>
            <a:r>
              <a:rPr lang="tr-TR" sz="2400" dirty="0" smtClean="0">
                <a:solidFill>
                  <a:srgbClr val="002060"/>
                </a:solidFill>
              </a:rPr>
              <a:t>     Sodyum </a:t>
            </a:r>
            <a:r>
              <a:rPr lang="tr-TR" sz="2400" dirty="0" err="1" smtClean="0">
                <a:solidFill>
                  <a:srgbClr val="002060"/>
                </a:solidFill>
              </a:rPr>
              <a:t>nitroprusside</a:t>
            </a:r>
            <a:r>
              <a:rPr lang="tr-TR" sz="2400" dirty="0" smtClean="0">
                <a:solidFill>
                  <a:srgbClr val="002060"/>
                </a:solidFill>
              </a:rPr>
              <a:t>, </a:t>
            </a:r>
            <a:r>
              <a:rPr lang="tr-TR" sz="2400" dirty="0" err="1" smtClean="0">
                <a:solidFill>
                  <a:srgbClr val="002060"/>
                </a:solidFill>
              </a:rPr>
              <a:t>fenoldopam</a:t>
            </a:r>
            <a:r>
              <a:rPr lang="tr-TR" sz="2400" dirty="0" smtClean="0">
                <a:solidFill>
                  <a:srgbClr val="002060"/>
                </a:solidFill>
              </a:rPr>
              <a:t>,</a:t>
            </a:r>
            <a:r>
              <a:rPr lang="tr-TR" sz="2400" dirty="0" err="1" smtClean="0">
                <a:solidFill>
                  <a:srgbClr val="002060"/>
                </a:solidFill>
              </a:rPr>
              <a:t>labetolol</a:t>
            </a:r>
            <a:r>
              <a:rPr lang="tr-TR" sz="2400" dirty="0" smtClean="0">
                <a:solidFill>
                  <a:srgbClr val="002060"/>
                </a:solidFill>
              </a:rPr>
              <a:t>,</a:t>
            </a:r>
            <a:r>
              <a:rPr lang="tr-TR" sz="2400" dirty="0" err="1" smtClean="0">
                <a:solidFill>
                  <a:srgbClr val="002060"/>
                </a:solidFill>
              </a:rPr>
              <a:t>nicardipin</a:t>
            </a:r>
            <a:endParaRPr lang="tr-TR" sz="2400" dirty="0" smtClean="0">
              <a:solidFill>
                <a:srgbClr val="002060"/>
              </a:solidFill>
            </a:endParaRPr>
          </a:p>
          <a:p>
            <a:r>
              <a:rPr lang="tr-TR" sz="2400" u="sng" dirty="0" smtClean="0">
                <a:solidFill>
                  <a:srgbClr val="002060"/>
                </a:solidFill>
              </a:rPr>
              <a:t>Böbrek yetmezliği                   </a:t>
            </a:r>
          </a:p>
          <a:p>
            <a:pPr>
              <a:buFontTx/>
              <a:buNone/>
            </a:pPr>
            <a:r>
              <a:rPr lang="tr-TR" sz="2400" dirty="0" smtClean="0">
                <a:solidFill>
                  <a:srgbClr val="002060"/>
                </a:solidFill>
              </a:rPr>
              <a:t>     </a:t>
            </a:r>
            <a:r>
              <a:rPr lang="tr-TR" sz="2400" dirty="0" err="1" smtClean="0">
                <a:solidFill>
                  <a:srgbClr val="002060"/>
                </a:solidFill>
              </a:rPr>
              <a:t>Fenoldopam</a:t>
            </a:r>
            <a:r>
              <a:rPr lang="tr-TR" sz="2400" dirty="0" smtClean="0">
                <a:solidFill>
                  <a:srgbClr val="002060"/>
                </a:solidFill>
              </a:rPr>
              <a:t>,</a:t>
            </a:r>
            <a:r>
              <a:rPr lang="tr-TR" sz="2400" dirty="0" err="1" smtClean="0">
                <a:solidFill>
                  <a:srgbClr val="002060"/>
                </a:solidFill>
              </a:rPr>
              <a:t>nicardipin</a:t>
            </a:r>
            <a:r>
              <a:rPr lang="tr-TR" sz="2400" dirty="0" smtClean="0">
                <a:solidFill>
                  <a:srgbClr val="002060"/>
                </a:solidFill>
              </a:rPr>
              <a:t>, sodyum </a:t>
            </a:r>
            <a:r>
              <a:rPr lang="tr-TR" sz="2400" dirty="0" err="1" smtClean="0">
                <a:solidFill>
                  <a:srgbClr val="002060"/>
                </a:solidFill>
              </a:rPr>
              <a:t>nitroprusside</a:t>
            </a:r>
            <a:r>
              <a:rPr lang="tr-TR" sz="2400" dirty="0" smtClean="0">
                <a:solidFill>
                  <a:srgbClr val="002060"/>
                </a:solidFill>
              </a:rPr>
              <a:t>, </a:t>
            </a:r>
            <a:r>
              <a:rPr lang="tr-TR" sz="2400" dirty="0" err="1" smtClean="0">
                <a:solidFill>
                  <a:srgbClr val="002060"/>
                </a:solidFill>
              </a:rPr>
              <a:t>labetalol</a:t>
            </a:r>
            <a:r>
              <a:rPr lang="tr-TR" sz="2400" dirty="0" smtClean="0">
                <a:solidFill>
                  <a:srgbClr val="002060"/>
                </a:solidFill>
              </a:rPr>
              <a:t>, gerekirse diyaliz </a:t>
            </a:r>
          </a:p>
          <a:p>
            <a:r>
              <a:rPr lang="tr-TR" sz="2400" u="sng" dirty="0" smtClean="0">
                <a:solidFill>
                  <a:srgbClr val="002060"/>
                </a:solidFill>
              </a:rPr>
              <a:t>SVO</a:t>
            </a:r>
          </a:p>
          <a:p>
            <a:pPr>
              <a:buFontTx/>
              <a:buNone/>
            </a:pPr>
            <a:r>
              <a:rPr lang="tr-TR" sz="2400" dirty="0" smtClean="0">
                <a:solidFill>
                  <a:srgbClr val="002060"/>
                </a:solidFill>
              </a:rPr>
              <a:t>     </a:t>
            </a:r>
            <a:r>
              <a:rPr lang="tr-TR" sz="2400" dirty="0" err="1" smtClean="0">
                <a:solidFill>
                  <a:srgbClr val="002060"/>
                </a:solidFill>
              </a:rPr>
              <a:t>Labetolol</a:t>
            </a:r>
            <a:r>
              <a:rPr lang="tr-TR" sz="2400" dirty="0" smtClean="0">
                <a:solidFill>
                  <a:srgbClr val="002060"/>
                </a:solidFill>
              </a:rPr>
              <a:t>, </a:t>
            </a:r>
            <a:r>
              <a:rPr lang="tr-TR" sz="2400" dirty="0" err="1" smtClean="0">
                <a:solidFill>
                  <a:srgbClr val="002060"/>
                </a:solidFill>
              </a:rPr>
              <a:t>nicardipine</a:t>
            </a:r>
            <a:r>
              <a:rPr lang="tr-TR" sz="2400" dirty="0" smtClean="0">
                <a:solidFill>
                  <a:srgbClr val="002060"/>
                </a:solidFill>
              </a:rPr>
              <a:t> , </a:t>
            </a:r>
            <a:r>
              <a:rPr lang="tr-TR" sz="2400" dirty="0" err="1" smtClean="0">
                <a:solidFill>
                  <a:srgbClr val="002060"/>
                </a:solidFill>
              </a:rPr>
              <a:t>fenoldopam</a:t>
            </a:r>
            <a:endParaRPr lang="tr-TR" sz="2400" dirty="0" smtClean="0">
              <a:solidFill>
                <a:srgbClr val="002060"/>
              </a:solidFill>
            </a:endParaRPr>
          </a:p>
          <a:p>
            <a:r>
              <a:rPr lang="tr-TR" sz="2400" u="sng" dirty="0" smtClean="0">
                <a:solidFill>
                  <a:srgbClr val="002060"/>
                </a:solidFill>
              </a:rPr>
              <a:t>Akut koroner sendrom</a:t>
            </a:r>
          </a:p>
          <a:p>
            <a:pPr>
              <a:buFontTx/>
              <a:buNone/>
            </a:pPr>
            <a:r>
              <a:rPr lang="tr-TR" sz="2400" dirty="0" smtClean="0">
                <a:solidFill>
                  <a:srgbClr val="002060"/>
                </a:solidFill>
              </a:rPr>
              <a:t>     Nitrogliserin,</a:t>
            </a:r>
            <a:r>
              <a:rPr lang="tr-TR" sz="2400" dirty="0" err="1" smtClean="0">
                <a:solidFill>
                  <a:srgbClr val="002060"/>
                </a:solidFill>
              </a:rPr>
              <a:t>esmolol</a:t>
            </a:r>
            <a:r>
              <a:rPr lang="tr-TR" sz="2400" dirty="0" smtClean="0">
                <a:solidFill>
                  <a:srgbClr val="002060"/>
                </a:solidFill>
              </a:rPr>
              <a:t>,</a:t>
            </a:r>
            <a:r>
              <a:rPr lang="tr-TR" sz="2400" dirty="0" err="1" smtClean="0">
                <a:solidFill>
                  <a:srgbClr val="002060"/>
                </a:solidFill>
              </a:rPr>
              <a:t>metoprolol</a:t>
            </a:r>
            <a:r>
              <a:rPr lang="tr-TR" sz="2400" dirty="0" smtClean="0">
                <a:solidFill>
                  <a:srgbClr val="002060"/>
                </a:solidFill>
              </a:rPr>
              <a:t>,</a:t>
            </a:r>
            <a:r>
              <a:rPr lang="tr-TR" sz="2400" dirty="0" err="1" smtClean="0">
                <a:solidFill>
                  <a:srgbClr val="002060"/>
                </a:solidFill>
              </a:rPr>
              <a:t>labetolol</a:t>
            </a:r>
            <a:endParaRPr lang="tr-TR" sz="2400" dirty="0" smtClean="0">
              <a:solidFill>
                <a:srgbClr val="002060"/>
              </a:solidFill>
            </a:endParaRPr>
          </a:p>
          <a:p>
            <a:endParaRPr lang="tr-TR" sz="2400" dirty="0" smtClean="0">
              <a:solidFill>
                <a:srgbClr val="002060"/>
              </a:solidFill>
            </a:endParaRPr>
          </a:p>
          <a:p>
            <a:pPr>
              <a:buFontTx/>
              <a:buNone/>
            </a:pPr>
            <a:endParaRPr lang="tr-TR" sz="2800" dirty="0" smtClean="0">
              <a:solidFill>
                <a:srgbClr val="002060"/>
              </a:solidFill>
            </a:endParaRPr>
          </a:p>
          <a:p>
            <a:pPr>
              <a:buFontTx/>
              <a:buNone/>
            </a:pPr>
            <a:r>
              <a:rPr lang="tr-TR" sz="2800" dirty="0" smtClean="0">
                <a:solidFill>
                  <a:srgbClr val="002060"/>
                </a:solidFill>
              </a:rPr>
              <a:t>    </a:t>
            </a:r>
            <a:endParaRPr lang="hu-HU" sz="2800" dirty="0" smtClean="0">
              <a:solidFill>
                <a:srgbClr val="002060"/>
              </a:solidFill>
            </a:endParaRPr>
          </a:p>
          <a:p>
            <a:endParaRPr lang="tr-TR" sz="2800" dirty="0" smtClean="0"/>
          </a:p>
          <a:p>
            <a:endParaRPr lang="tr-TR" sz="2800" dirty="0" smtClean="0"/>
          </a:p>
          <a:p>
            <a:endParaRPr lang="tr-T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Başlık"/>
          <p:cNvSpPr>
            <a:spLocks noGrp="1"/>
          </p:cNvSpPr>
          <p:nvPr>
            <p:ph type="title"/>
          </p:nvPr>
        </p:nvSpPr>
        <p:spPr>
          <a:xfrm>
            <a:off x="642938" y="357188"/>
            <a:ext cx="7772400" cy="1143000"/>
          </a:xfrm>
        </p:spPr>
        <p:txBody>
          <a:bodyPr/>
          <a:lstStyle/>
          <a:p>
            <a:r>
              <a:rPr lang="tr-TR" sz="3200" dirty="0" smtClean="0">
                <a:solidFill>
                  <a:schemeClr val="accent6"/>
                </a:solidFill>
              </a:rPr>
              <a:t>Değişik klinik durumlara göre tercih edilecek ilaçlar</a:t>
            </a:r>
          </a:p>
        </p:txBody>
      </p:sp>
      <p:sp>
        <p:nvSpPr>
          <p:cNvPr id="32771" name="2 İçerik Yer Tutucusu"/>
          <p:cNvSpPr>
            <a:spLocks noGrp="1"/>
          </p:cNvSpPr>
          <p:nvPr>
            <p:ph idx="1"/>
          </p:nvPr>
        </p:nvSpPr>
        <p:spPr>
          <a:xfrm>
            <a:off x="642938" y="1428750"/>
            <a:ext cx="7772400" cy="5662613"/>
          </a:xfrm>
        </p:spPr>
        <p:txBody>
          <a:bodyPr>
            <a:normAutofit fontScale="92500" lnSpcReduction="10000"/>
          </a:bodyPr>
          <a:lstStyle/>
          <a:p>
            <a:r>
              <a:rPr lang="tr-TR" sz="2400" u="sng" dirty="0" smtClean="0">
                <a:solidFill>
                  <a:srgbClr val="002060"/>
                </a:solidFill>
              </a:rPr>
              <a:t>Akut sol ventrikül yetmezliği</a:t>
            </a:r>
          </a:p>
          <a:p>
            <a:pPr>
              <a:buFontTx/>
              <a:buNone/>
            </a:pPr>
            <a:r>
              <a:rPr lang="tr-TR" sz="2400" dirty="0" smtClean="0">
                <a:solidFill>
                  <a:srgbClr val="002060"/>
                </a:solidFill>
              </a:rPr>
              <a:t>     Nitrogliserin, sodyum nitroprusside, furosemid</a:t>
            </a:r>
          </a:p>
          <a:p>
            <a:r>
              <a:rPr lang="tr-TR" sz="2400" u="sng" dirty="0" smtClean="0">
                <a:solidFill>
                  <a:srgbClr val="002060"/>
                </a:solidFill>
              </a:rPr>
              <a:t>Aort diseksiyonu</a:t>
            </a:r>
          </a:p>
          <a:p>
            <a:pPr>
              <a:buFontTx/>
              <a:buNone/>
            </a:pPr>
            <a:r>
              <a:rPr lang="tr-TR" sz="2400" dirty="0" smtClean="0">
                <a:solidFill>
                  <a:srgbClr val="002060"/>
                </a:solidFill>
              </a:rPr>
              <a:t>     Nitroprusside,esmolol,labetalol</a:t>
            </a:r>
          </a:p>
          <a:p>
            <a:r>
              <a:rPr lang="tr-TR" sz="2400" u="sng" dirty="0" smtClean="0">
                <a:solidFill>
                  <a:srgbClr val="002060"/>
                </a:solidFill>
              </a:rPr>
              <a:t>Eklempsi</a:t>
            </a:r>
          </a:p>
          <a:p>
            <a:pPr>
              <a:buFontTx/>
              <a:buNone/>
            </a:pPr>
            <a:r>
              <a:rPr lang="tr-TR" sz="2400" dirty="0" smtClean="0">
                <a:solidFill>
                  <a:srgbClr val="002060"/>
                </a:solidFill>
              </a:rPr>
              <a:t>     MgSO4,verapamil,nicardipin,labetolol,diazepam</a:t>
            </a:r>
          </a:p>
          <a:p>
            <a:r>
              <a:rPr lang="tr-TR" sz="2400" u="sng" dirty="0" smtClean="0">
                <a:solidFill>
                  <a:srgbClr val="002060"/>
                </a:solidFill>
              </a:rPr>
              <a:t>Cocain,amfetamin toksisitesi</a:t>
            </a:r>
          </a:p>
          <a:p>
            <a:pPr>
              <a:buFontTx/>
              <a:buNone/>
            </a:pPr>
            <a:r>
              <a:rPr lang="tr-TR" sz="2400" dirty="0" smtClean="0">
                <a:solidFill>
                  <a:srgbClr val="002060"/>
                </a:solidFill>
              </a:rPr>
              <a:t>     Labetalol,nitratlar</a:t>
            </a:r>
          </a:p>
          <a:p>
            <a:r>
              <a:rPr lang="tr-TR" sz="2400" u="sng" dirty="0" smtClean="0">
                <a:solidFill>
                  <a:srgbClr val="002060"/>
                </a:solidFill>
              </a:rPr>
              <a:t>Postop hipertansiyon</a:t>
            </a:r>
          </a:p>
          <a:p>
            <a:pPr>
              <a:buFontTx/>
              <a:buNone/>
            </a:pPr>
            <a:r>
              <a:rPr lang="tr-TR" sz="2400" dirty="0" smtClean="0">
                <a:solidFill>
                  <a:srgbClr val="002060"/>
                </a:solidFill>
              </a:rPr>
              <a:t>     Esmolol,nicardipin (periop)</a:t>
            </a:r>
          </a:p>
          <a:p>
            <a:r>
              <a:rPr lang="tr-TR" sz="2400" u="sng" dirty="0" smtClean="0">
                <a:solidFill>
                  <a:srgbClr val="002060"/>
                </a:solidFill>
              </a:rPr>
              <a:t>Feokromasitoma </a:t>
            </a:r>
          </a:p>
          <a:p>
            <a:pPr>
              <a:buFontTx/>
              <a:buNone/>
            </a:pPr>
            <a:r>
              <a:rPr lang="tr-TR" sz="2400" dirty="0" smtClean="0">
                <a:solidFill>
                  <a:srgbClr val="002060"/>
                </a:solidFill>
              </a:rPr>
              <a:t>     IV alfa bloker (fentolamin) sonra beta bloker,labetalol</a:t>
            </a:r>
          </a:p>
          <a:p>
            <a:endParaRPr lang="tr-TR" sz="2800" dirty="0" smtClean="0"/>
          </a:p>
          <a:p>
            <a:pPr>
              <a:buFontTx/>
              <a:buNone/>
            </a:pPr>
            <a:r>
              <a:rPr lang="tr-TR" sz="2800" dirty="0" smtClean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79512" y="6237312"/>
            <a:ext cx="7100912" cy="354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sz="1400" dirty="0" err="1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Türk</a:t>
            </a:r>
            <a:r>
              <a:rPr lang="en-US" sz="1400" dirty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Hipertansiyon</a:t>
            </a:r>
            <a:r>
              <a:rPr lang="en-US" sz="1400" dirty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İnsidansı</a:t>
            </a:r>
            <a:r>
              <a:rPr lang="en-US" sz="1400" dirty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Çalışması</a:t>
            </a:r>
            <a:r>
              <a:rPr lang="en-US" sz="1400" dirty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. </a:t>
            </a:r>
            <a:r>
              <a:rPr lang="en-US" sz="1400" dirty="0" err="1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Türk</a:t>
            </a:r>
            <a:r>
              <a:rPr lang="en-US" sz="1400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Hipertansiyon</a:t>
            </a:r>
            <a:r>
              <a:rPr lang="en-US" sz="1400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ve</a:t>
            </a:r>
            <a:r>
              <a:rPr lang="en-US" sz="1400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Böbrek</a:t>
            </a:r>
            <a:r>
              <a:rPr lang="en-US" sz="1400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Hastalıkları</a:t>
            </a:r>
            <a:r>
              <a:rPr lang="en-US" sz="1400" dirty="0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ea typeface="Osaka" pitchFamily="-128" charset="-128"/>
                <a:cs typeface="Arial" pitchFamily="34" charset="0"/>
              </a:rPr>
              <a:t>Derneği</a:t>
            </a:r>
            <a:endParaRPr lang="en-US" sz="1400" dirty="0">
              <a:solidFill>
                <a:srgbClr val="002060"/>
              </a:solidFill>
              <a:ea typeface="Osaka" pitchFamily="-128" charset="-128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600450" y="5029200"/>
            <a:ext cx="900113" cy="457200"/>
          </a:xfrm>
          <a:prstGeom prst="rect">
            <a:avLst/>
          </a:prstGeom>
          <a:solidFill>
            <a:srgbClr val="0631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776913" y="4559300"/>
            <a:ext cx="900112" cy="927100"/>
          </a:xfrm>
          <a:prstGeom prst="rect">
            <a:avLst/>
          </a:prstGeom>
          <a:solidFill>
            <a:srgbClr val="0631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600450" y="2108200"/>
            <a:ext cx="900113" cy="2921000"/>
          </a:xfrm>
          <a:prstGeom prst="rect">
            <a:avLst/>
          </a:prstGeom>
          <a:solidFill>
            <a:srgbClr val="B1121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5776913" y="2108200"/>
            <a:ext cx="900112" cy="2451100"/>
          </a:xfrm>
          <a:prstGeom prst="rect">
            <a:avLst/>
          </a:prstGeom>
          <a:solidFill>
            <a:srgbClr val="B1121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2787650" y="2108200"/>
            <a:ext cx="1588" cy="337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2736850" y="5486400"/>
            <a:ext cx="508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2736850" y="4813300"/>
            <a:ext cx="508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2736850" y="4140200"/>
            <a:ext cx="508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2736850" y="3454400"/>
            <a:ext cx="508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2736850" y="2781300"/>
            <a:ext cx="508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2736850" y="2108200"/>
            <a:ext cx="508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2787650" y="5486400"/>
            <a:ext cx="45783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V="1">
            <a:off x="2787650" y="5486400"/>
            <a:ext cx="1588" cy="63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 flipV="1">
            <a:off x="5075238" y="5486400"/>
            <a:ext cx="1587" cy="63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 flipV="1">
            <a:off x="7364413" y="5486400"/>
            <a:ext cx="1587" cy="63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2565400" y="5378450"/>
            <a:ext cx="1063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</a:t>
            </a:r>
            <a:endParaRPr lang="en-US" sz="2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2463800" y="4705350"/>
            <a:ext cx="2111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</a:t>
            </a:r>
            <a:endParaRPr lang="en-US" sz="2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2463800" y="4032250"/>
            <a:ext cx="2111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40</a:t>
            </a:r>
            <a:endParaRPr lang="en-US" sz="2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2463800" y="3346450"/>
            <a:ext cx="2111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60</a:t>
            </a:r>
            <a:endParaRPr lang="en-US" sz="2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2463800" y="2673350"/>
            <a:ext cx="2111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80</a:t>
            </a:r>
            <a:endParaRPr lang="en-US" sz="2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2362200" y="2000250"/>
            <a:ext cx="317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100</a:t>
            </a:r>
            <a:endParaRPr lang="en-US" sz="2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3802063" y="2767013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86</a:t>
            </a:r>
          </a:p>
        </p:txBody>
      </p:sp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5988050" y="2767013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</a:t>
            </a:r>
            <a:r>
              <a:rPr lang="tr-TR" sz="20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endParaRPr lang="en-US" sz="2000" b="1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54" name="Text Box 26"/>
          <p:cNvSpPr txBox="1">
            <a:spLocks noChangeArrowheads="1"/>
          </p:cNvSpPr>
          <p:nvPr/>
        </p:nvSpPr>
        <p:spPr bwMode="auto">
          <a:xfrm>
            <a:off x="3803650" y="5076825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tr-TR" sz="20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14</a:t>
            </a:r>
            <a:endParaRPr lang="en-US" sz="2000" b="1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55" name="Text Box 27"/>
          <p:cNvSpPr txBox="1">
            <a:spLocks noChangeArrowheads="1"/>
          </p:cNvSpPr>
          <p:nvPr/>
        </p:nvSpPr>
        <p:spPr bwMode="auto">
          <a:xfrm>
            <a:off x="5988050" y="4810125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27</a:t>
            </a:r>
          </a:p>
        </p:txBody>
      </p:sp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3419475" y="5540375"/>
            <a:ext cx="13352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 err="1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Tüm</a:t>
            </a:r>
            <a:endParaRPr lang="en-US" sz="1600" b="1" dirty="0">
              <a:solidFill>
                <a:srgbClr val="00206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/>
            <a:r>
              <a:rPr lang="en-US" sz="1600" b="1" dirty="0" err="1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hipertansifler</a:t>
            </a:r>
            <a:endParaRPr lang="en-US" sz="1600" b="1" dirty="0">
              <a:solidFill>
                <a:srgbClr val="00206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5537200" y="5540375"/>
            <a:ext cx="14631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 err="1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Antihipertansif</a:t>
            </a:r>
            <a:endParaRPr lang="en-US" sz="1600" b="1" dirty="0">
              <a:solidFill>
                <a:srgbClr val="00206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/>
            <a:r>
              <a:rPr lang="en-US" sz="1600" b="1" dirty="0" err="1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alanlar</a:t>
            </a:r>
            <a:endParaRPr lang="en-US" sz="1600" b="1" dirty="0">
              <a:solidFill>
                <a:srgbClr val="00206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58" name="Rectangle 30"/>
          <p:cNvSpPr>
            <a:spLocks noChangeArrowheads="1"/>
          </p:cNvSpPr>
          <p:nvPr/>
        </p:nvSpPr>
        <p:spPr bwMode="auto">
          <a:xfrm>
            <a:off x="7267575" y="2228850"/>
            <a:ext cx="144463" cy="144463"/>
          </a:xfrm>
          <a:prstGeom prst="rect">
            <a:avLst/>
          </a:prstGeom>
          <a:solidFill>
            <a:srgbClr val="B1121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2559" name="Text Box 31"/>
          <p:cNvSpPr txBox="1">
            <a:spLocks noChangeArrowheads="1"/>
          </p:cNvSpPr>
          <p:nvPr/>
        </p:nvSpPr>
        <p:spPr bwMode="auto">
          <a:xfrm>
            <a:off x="7410450" y="2076450"/>
            <a:ext cx="135413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40000"/>
              </a:lnSpc>
            </a:pPr>
            <a:r>
              <a:rPr lang="en-US" sz="1500" dirty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HT </a:t>
            </a:r>
            <a:r>
              <a:rPr lang="en-US" sz="1500" dirty="0" err="1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kontrol</a:t>
            </a:r>
            <a:r>
              <a:rPr lang="en-US" sz="1500" dirty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 (-)</a:t>
            </a:r>
          </a:p>
          <a:p>
            <a:pPr eaLnBrk="0" hangingPunct="0">
              <a:lnSpc>
                <a:spcPct val="140000"/>
              </a:lnSpc>
            </a:pPr>
            <a:r>
              <a:rPr lang="en-US" sz="1500" dirty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HT </a:t>
            </a:r>
            <a:r>
              <a:rPr lang="en-US" sz="1500" dirty="0" err="1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kontrol</a:t>
            </a:r>
            <a:r>
              <a:rPr lang="en-US" sz="1500" dirty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 (+)</a:t>
            </a:r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7267575" y="2533650"/>
            <a:ext cx="144463" cy="144463"/>
          </a:xfrm>
          <a:prstGeom prst="rect">
            <a:avLst/>
          </a:prstGeom>
          <a:solidFill>
            <a:srgbClr val="0631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2561" name="AutoShape 33"/>
          <p:cNvSpPr>
            <a:spLocks noGrp="1" noChangeArrowheads="1"/>
          </p:cNvSpPr>
          <p:nvPr>
            <p:ph type="title"/>
          </p:nvPr>
        </p:nvSpPr>
        <p:spPr>
          <a:xfrm>
            <a:off x="152400" y="242888"/>
            <a:ext cx="8826500" cy="1041400"/>
          </a:xfrm>
          <a:prstGeom prst="roundRect">
            <a:avLst>
              <a:gd name="adj" fmla="val 16667"/>
            </a:avLst>
          </a:prstGeom>
          <a:noFill/>
          <a:ln/>
        </p:spPr>
        <p:txBody>
          <a:bodyPr lIns="92075" tIns="46038" rIns="92075" bIns="46038"/>
          <a:lstStyle/>
          <a:p>
            <a:pPr algn="l"/>
            <a:r>
              <a:rPr lang="tr-TR" sz="2800" dirty="0">
                <a:solidFill>
                  <a:schemeClr val="accent6"/>
                </a:solidFill>
              </a:rPr>
              <a:t>Türkiye’de Kontrol Altında Hipertansiyon (2008)</a:t>
            </a:r>
          </a:p>
        </p:txBody>
      </p:sp>
      <p:sp>
        <p:nvSpPr>
          <p:cNvPr id="22562" name="Text Box 34"/>
          <p:cNvSpPr txBox="1">
            <a:spLocks noChangeArrowheads="1"/>
          </p:cNvSpPr>
          <p:nvPr/>
        </p:nvSpPr>
        <p:spPr bwMode="auto">
          <a:xfrm rot="16200000">
            <a:off x="1699626" y="3528805"/>
            <a:ext cx="10076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 err="1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Yüzde</a:t>
            </a:r>
            <a:r>
              <a:rPr lang="en-US" sz="1600" b="1" dirty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 (%)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>
                <a:solidFill>
                  <a:schemeClr val="accent6"/>
                </a:solidFill>
              </a:rPr>
              <a:t>Oral kullanılan ilaçlar</a:t>
            </a:r>
          </a:p>
        </p:txBody>
      </p:sp>
      <p:sp>
        <p:nvSpPr>
          <p:cNvPr id="33795" name="2 İçerik Yer Tutucusu"/>
          <p:cNvSpPr>
            <a:spLocks noGrp="1"/>
          </p:cNvSpPr>
          <p:nvPr>
            <p:ph idx="1"/>
          </p:nvPr>
        </p:nvSpPr>
        <p:spPr>
          <a:xfrm>
            <a:off x="714375" y="1571625"/>
            <a:ext cx="7772400" cy="4114800"/>
          </a:xfrm>
        </p:spPr>
        <p:txBody>
          <a:bodyPr/>
          <a:lstStyle/>
          <a:p>
            <a:endParaRPr lang="tr-TR" dirty="0" smtClean="0"/>
          </a:p>
          <a:p>
            <a:r>
              <a:rPr lang="tr-TR" sz="2800" dirty="0" smtClean="0">
                <a:solidFill>
                  <a:srgbClr val="002060"/>
                </a:solidFill>
              </a:rPr>
              <a:t>Kaptopril </a:t>
            </a:r>
          </a:p>
          <a:p>
            <a:pPr>
              <a:buFontTx/>
              <a:buNone/>
            </a:pPr>
            <a:r>
              <a:rPr lang="tr-TR" sz="2800" dirty="0" smtClean="0">
                <a:solidFill>
                  <a:srgbClr val="002060"/>
                </a:solidFill>
              </a:rPr>
              <a:t>    Doz; 12.5-25 mg oral</a:t>
            </a:r>
          </a:p>
          <a:p>
            <a:pPr>
              <a:buFontTx/>
              <a:buNone/>
            </a:pPr>
            <a:r>
              <a:rPr lang="tr-TR" sz="2800" dirty="0" smtClean="0">
                <a:solidFill>
                  <a:srgbClr val="002060"/>
                </a:solidFill>
              </a:rPr>
              <a:t>    Etki 15-60 dk max,yarı ömrü 1.9 saat </a:t>
            </a:r>
          </a:p>
          <a:p>
            <a:pPr>
              <a:buFontTx/>
              <a:buNone/>
            </a:pPr>
            <a:endParaRPr lang="tr-TR" sz="2800" dirty="0" smtClean="0">
              <a:solidFill>
                <a:srgbClr val="002060"/>
              </a:solidFill>
            </a:endParaRPr>
          </a:p>
          <a:p>
            <a:r>
              <a:rPr lang="tr-TR" sz="2800" dirty="0" smtClean="0">
                <a:solidFill>
                  <a:srgbClr val="002060"/>
                </a:solidFill>
              </a:rPr>
              <a:t>Furosemid,Labetalol,Amlodipin,Prazosin</a:t>
            </a:r>
          </a:p>
          <a:p>
            <a:pPr>
              <a:buFontTx/>
              <a:buNone/>
            </a:pPr>
            <a:endParaRPr lang="tr-TR" dirty="0" smtClean="0"/>
          </a:p>
          <a:p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dirty="0" smtClean="0">
                <a:solidFill>
                  <a:schemeClr val="accent6"/>
                </a:solidFill>
              </a:rPr>
              <a:t>Özet</a:t>
            </a:r>
            <a:endParaRPr lang="tr-TR" sz="3200" dirty="0">
              <a:solidFill>
                <a:schemeClr val="accent6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rmAutofit/>
          </a:bodyPr>
          <a:lstStyle/>
          <a:p>
            <a:r>
              <a:rPr lang="tr-TR" sz="2400" dirty="0" err="1" smtClean="0">
                <a:solidFill>
                  <a:srgbClr val="002060"/>
                </a:solidFill>
              </a:rPr>
              <a:t>Hipertansif</a:t>
            </a:r>
            <a:r>
              <a:rPr lang="tr-TR" sz="2400" dirty="0" smtClean="0">
                <a:solidFill>
                  <a:srgbClr val="002060"/>
                </a:solidFill>
              </a:rPr>
              <a:t> hastaların çoğunda etkin kan basıncı kontrolü sağlamak için en az iki ilaca ihtiyaç duyulur</a:t>
            </a:r>
          </a:p>
          <a:p>
            <a:r>
              <a:rPr lang="tr-TR" sz="2400" dirty="0" smtClean="0">
                <a:solidFill>
                  <a:srgbClr val="002060"/>
                </a:solidFill>
              </a:rPr>
              <a:t>Özellikle yüksek </a:t>
            </a:r>
            <a:r>
              <a:rPr lang="tr-TR" sz="2400" dirty="0" err="1" smtClean="0">
                <a:solidFill>
                  <a:srgbClr val="002060"/>
                </a:solidFill>
              </a:rPr>
              <a:t>kardiyovasküler</a:t>
            </a:r>
            <a:r>
              <a:rPr lang="tr-TR" sz="2400" dirty="0" smtClean="0">
                <a:solidFill>
                  <a:srgbClr val="002060"/>
                </a:solidFill>
              </a:rPr>
              <a:t> risk taşıyan </a:t>
            </a:r>
            <a:r>
              <a:rPr lang="tr-TR" sz="2400" dirty="0" err="1" smtClean="0">
                <a:solidFill>
                  <a:srgbClr val="002060"/>
                </a:solidFill>
              </a:rPr>
              <a:t>hipertansif</a:t>
            </a:r>
            <a:r>
              <a:rPr lang="tr-TR" sz="2400" dirty="0" smtClean="0">
                <a:solidFill>
                  <a:srgbClr val="002060"/>
                </a:solidFill>
              </a:rPr>
              <a:t> hastalarda etkin ve erken kan basıncı kontrolü gereklidir,  kombinasyon tedavisi  ile başlamak avantajlı olabilir</a:t>
            </a:r>
          </a:p>
          <a:p>
            <a:r>
              <a:rPr lang="tr-TR" sz="2400" dirty="0" smtClean="0">
                <a:solidFill>
                  <a:srgbClr val="002060"/>
                </a:solidFill>
              </a:rPr>
              <a:t>Düşük doz  kombinasyonlar yan etki profili açısından avantajlı olabilir</a:t>
            </a:r>
          </a:p>
          <a:p>
            <a:r>
              <a:rPr lang="tr-TR" sz="2400" dirty="0" err="1" smtClean="0">
                <a:solidFill>
                  <a:srgbClr val="002060"/>
                </a:solidFill>
              </a:rPr>
              <a:t>Fix</a:t>
            </a:r>
            <a:r>
              <a:rPr lang="tr-TR" sz="2400" dirty="0" smtClean="0">
                <a:solidFill>
                  <a:srgbClr val="002060"/>
                </a:solidFill>
              </a:rPr>
              <a:t>-doz (tek tablette) kombinasyonlar hasta uyumunu arttırabilir</a:t>
            </a:r>
          </a:p>
          <a:p>
            <a:endParaRPr lang="tr-T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dirty="0" smtClean="0">
                <a:solidFill>
                  <a:schemeClr val="accent6"/>
                </a:solidFill>
              </a:rPr>
              <a:t/>
            </a:r>
            <a:br>
              <a:rPr lang="tr-TR" sz="3200" dirty="0" smtClean="0">
                <a:solidFill>
                  <a:schemeClr val="accent6"/>
                </a:solidFill>
              </a:rPr>
            </a:br>
            <a:r>
              <a:rPr lang="tr-TR" sz="3200" dirty="0" smtClean="0">
                <a:solidFill>
                  <a:schemeClr val="accent6"/>
                </a:solidFill>
              </a:rPr>
              <a:t>Özet</a:t>
            </a:r>
            <a:endParaRPr lang="tr-TR" sz="3200" dirty="0">
              <a:solidFill>
                <a:schemeClr val="accent6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lnSpcReduction="10000"/>
          </a:bodyPr>
          <a:lstStyle/>
          <a:p>
            <a:r>
              <a:rPr lang="tr-TR" sz="2400" dirty="0" smtClean="0">
                <a:solidFill>
                  <a:srgbClr val="002060"/>
                </a:solidFill>
              </a:rPr>
              <a:t>Literatürdeki çalışmalara dayanarak  etkinlik ve </a:t>
            </a:r>
            <a:r>
              <a:rPr lang="tr-TR" sz="2400" dirty="0" err="1" smtClean="0">
                <a:solidFill>
                  <a:srgbClr val="002060"/>
                </a:solidFill>
              </a:rPr>
              <a:t>kardiyovasküler</a:t>
            </a:r>
            <a:r>
              <a:rPr lang="tr-TR" sz="2400" dirty="0" smtClean="0">
                <a:solidFill>
                  <a:srgbClr val="002060"/>
                </a:solidFill>
              </a:rPr>
              <a:t> olaylardan koruma ile ilgili   özellikleri değerlendirildiğinde  tercih edilebilecek kombinasyonlar</a:t>
            </a:r>
          </a:p>
          <a:p>
            <a:pPr>
              <a:buNone/>
            </a:pPr>
            <a:r>
              <a:rPr lang="tr-TR" sz="2400" dirty="0" smtClean="0">
                <a:solidFill>
                  <a:srgbClr val="002060"/>
                </a:solidFill>
              </a:rPr>
              <a:t>           ACEI/ARB/</a:t>
            </a:r>
            <a:r>
              <a:rPr lang="tr-TR" sz="2400" dirty="0" err="1" smtClean="0">
                <a:solidFill>
                  <a:srgbClr val="002060"/>
                </a:solidFill>
              </a:rPr>
              <a:t>Ca</a:t>
            </a:r>
            <a:r>
              <a:rPr lang="tr-TR" sz="2400" dirty="0" smtClean="0">
                <a:solidFill>
                  <a:srgbClr val="002060"/>
                </a:solidFill>
              </a:rPr>
              <a:t> antagonisti+ </a:t>
            </a:r>
            <a:r>
              <a:rPr lang="tr-TR" sz="2400" dirty="0" err="1" smtClean="0">
                <a:solidFill>
                  <a:srgbClr val="002060"/>
                </a:solidFill>
              </a:rPr>
              <a:t>Diüretik</a:t>
            </a:r>
            <a:endParaRPr lang="tr-TR" sz="2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tr-TR" sz="2400" dirty="0" smtClean="0">
                <a:solidFill>
                  <a:srgbClr val="002060"/>
                </a:solidFill>
              </a:rPr>
              <a:t>           ACEI+</a:t>
            </a:r>
            <a:r>
              <a:rPr lang="tr-TR" sz="2400" dirty="0" err="1" smtClean="0">
                <a:solidFill>
                  <a:srgbClr val="002060"/>
                </a:solidFill>
              </a:rPr>
              <a:t>Ca</a:t>
            </a:r>
            <a:r>
              <a:rPr lang="tr-TR" sz="2400" dirty="0" smtClean="0">
                <a:solidFill>
                  <a:srgbClr val="002060"/>
                </a:solidFill>
              </a:rPr>
              <a:t> antagonisti</a:t>
            </a:r>
          </a:p>
          <a:p>
            <a:pPr>
              <a:buNone/>
            </a:pPr>
            <a:r>
              <a:rPr lang="tr-TR" sz="2400" dirty="0" smtClean="0">
                <a:solidFill>
                  <a:srgbClr val="002060"/>
                </a:solidFill>
              </a:rPr>
              <a:t>           ARB+</a:t>
            </a:r>
            <a:r>
              <a:rPr lang="tr-TR" sz="2400" dirty="0" err="1" smtClean="0">
                <a:solidFill>
                  <a:srgbClr val="002060"/>
                </a:solidFill>
              </a:rPr>
              <a:t>Ca</a:t>
            </a:r>
            <a:r>
              <a:rPr lang="tr-TR" sz="2400" dirty="0" smtClean="0">
                <a:solidFill>
                  <a:srgbClr val="002060"/>
                </a:solidFill>
              </a:rPr>
              <a:t> antagonisti</a:t>
            </a:r>
          </a:p>
          <a:p>
            <a:pPr>
              <a:buNone/>
            </a:pPr>
            <a:endParaRPr lang="tr-TR" sz="2400" dirty="0" smtClean="0">
              <a:solidFill>
                <a:srgbClr val="002060"/>
              </a:solidFill>
            </a:endParaRPr>
          </a:p>
          <a:p>
            <a:r>
              <a:rPr lang="tr-TR" sz="2400" dirty="0" smtClean="0">
                <a:solidFill>
                  <a:srgbClr val="002060"/>
                </a:solidFill>
              </a:rPr>
              <a:t>Beta </a:t>
            </a:r>
            <a:r>
              <a:rPr lang="tr-TR" sz="2400" dirty="0" err="1" smtClean="0">
                <a:solidFill>
                  <a:srgbClr val="002060"/>
                </a:solidFill>
              </a:rPr>
              <a:t>bloker</a:t>
            </a:r>
            <a:r>
              <a:rPr lang="tr-TR" sz="2400" dirty="0" smtClean="0">
                <a:solidFill>
                  <a:srgbClr val="002060"/>
                </a:solidFill>
              </a:rPr>
              <a:t>+</a:t>
            </a:r>
            <a:r>
              <a:rPr lang="tr-TR" sz="2400" dirty="0" err="1" smtClean="0">
                <a:solidFill>
                  <a:srgbClr val="002060"/>
                </a:solidFill>
              </a:rPr>
              <a:t>diüretik</a:t>
            </a:r>
            <a:r>
              <a:rPr lang="tr-TR" sz="2400" dirty="0" smtClean="0">
                <a:solidFill>
                  <a:srgbClr val="002060"/>
                </a:solidFill>
              </a:rPr>
              <a:t> ve ACEI+ARB kombinasyonları  ciddi yan etkilere yol açabilir</a:t>
            </a:r>
          </a:p>
          <a:p>
            <a:pPr>
              <a:buNone/>
            </a:pPr>
            <a:endParaRPr lang="tr-TR" sz="2400" dirty="0" smtClean="0">
              <a:solidFill>
                <a:srgbClr val="002060"/>
              </a:solidFill>
            </a:endParaRPr>
          </a:p>
          <a:p>
            <a:r>
              <a:rPr lang="tr-TR" sz="2400" dirty="0" smtClean="0">
                <a:solidFill>
                  <a:srgbClr val="002060"/>
                </a:solidFill>
              </a:rPr>
              <a:t>Hedef değerler ulaşmak için üç ilaç kullanmak gerekirse</a:t>
            </a:r>
          </a:p>
          <a:p>
            <a:pPr>
              <a:buNone/>
            </a:pPr>
            <a:r>
              <a:rPr lang="tr-TR" sz="2400" dirty="0" smtClean="0">
                <a:solidFill>
                  <a:srgbClr val="002060"/>
                </a:solidFill>
              </a:rPr>
              <a:t>     RAS </a:t>
            </a:r>
            <a:r>
              <a:rPr lang="tr-TR" sz="2400" dirty="0" err="1" smtClean="0">
                <a:solidFill>
                  <a:srgbClr val="002060"/>
                </a:solidFill>
              </a:rPr>
              <a:t>blokeri</a:t>
            </a:r>
            <a:r>
              <a:rPr lang="tr-TR" sz="2400" dirty="0" smtClean="0">
                <a:solidFill>
                  <a:srgbClr val="002060"/>
                </a:solidFill>
              </a:rPr>
              <a:t>+</a:t>
            </a:r>
            <a:r>
              <a:rPr lang="tr-TR" sz="2400" dirty="0" err="1" smtClean="0">
                <a:solidFill>
                  <a:srgbClr val="002060"/>
                </a:solidFill>
              </a:rPr>
              <a:t>Ca</a:t>
            </a:r>
            <a:r>
              <a:rPr lang="tr-TR" sz="2400" dirty="0" smtClean="0">
                <a:solidFill>
                  <a:srgbClr val="002060"/>
                </a:solidFill>
              </a:rPr>
              <a:t> antagonisti+</a:t>
            </a:r>
            <a:r>
              <a:rPr lang="tr-TR" sz="2400" dirty="0" err="1" smtClean="0">
                <a:solidFill>
                  <a:srgbClr val="002060"/>
                </a:solidFill>
              </a:rPr>
              <a:t>diüretik</a:t>
            </a:r>
            <a:r>
              <a:rPr lang="tr-TR" sz="2400" dirty="0" smtClean="0">
                <a:solidFill>
                  <a:srgbClr val="002060"/>
                </a:solidFill>
              </a:rPr>
              <a:t> kombinasyonu uygundur</a:t>
            </a:r>
          </a:p>
          <a:p>
            <a:endParaRPr lang="tr-TR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tr-TR" sz="3200" dirty="0" smtClean="0">
                <a:solidFill>
                  <a:schemeClr val="accent6"/>
                </a:solidFill>
              </a:rPr>
              <a:t>Dünyada kan basıncı kontrol oranları</a:t>
            </a:r>
            <a:endParaRPr lang="tr-TR" sz="3200" dirty="0">
              <a:solidFill>
                <a:schemeClr val="accent6"/>
              </a:solidFill>
            </a:endParaRPr>
          </a:p>
        </p:txBody>
      </p:sp>
      <p:pic>
        <p:nvPicPr>
          <p:cNvPr id="5" name="Content Placeholder 4" descr="ülkelr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6738" y="1919287"/>
            <a:ext cx="8001000" cy="3652853"/>
          </a:xfrm>
          <a:noFill/>
          <a:ln/>
        </p:spPr>
      </p:pic>
      <p:sp>
        <p:nvSpPr>
          <p:cNvPr id="6" name="5 Dikdörtgen"/>
          <p:cNvSpPr/>
          <p:nvPr/>
        </p:nvSpPr>
        <p:spPr>
          <a:xfrm>
            <a:off x="857224" y="5643578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1400" dirty="0" err="1" smtClean="0">
                <a:solidFill>
                  <a:srgbClr val="002060"/>
                </a:solidFill>
              </a:rPr>
              <a:t>Kearney</a:t>
            </a:r>
            <a:r>
              <a:rPr lang="tr-TR" sz="1400" dirty="0" smtClean="0">
                <a:solidFill>
                  <a:srgbClr val="002060"/>
                </a:solidFill>
              </a:rPr>
              <a:t> PM, et al. </a:t>
            </a:r>
            <a:r>
              <a:rPr lang="tr-TR" sz="1400" dirty="0" err="1" smtClean="0">
                <a:solidFill>
                  <a:srgbClr val="002060"/>
                </a:solidFill>
              </a:rPr>
              <a:t>Worldwide</a:t>
            </a:r>
            <a:r>
              <a:rPr lang="tr-TR" sz="1400" dirty="0" smtClean="0">
                <a:solidFill>
                  <a:srgbClr val="002060"/>
                </a:solidFill>
              </a:rPr>
              <a:t>  </a:t>
            </a:r>
            <a:r>
              <a:rPr lang="tr-TR" sz="1400" dirty="0" err="1" smtClean="0">
                <a:solidFill>
                  <a:srgbClr val="002060"/>
                </a:solidFill>
              </a:rPr>
              <a:t>prevalence</a:t>
            </a:r>
            <a:r>
              <a:rPr lang="tr-TR" sz="1400" dirty="0" smtClean="0">
                <a:solidFill>
                  <a:srgbClr val="002060"/>
                </a:solidFill>
              </a:rPr>
              <a:t> of  </a:t>
            </a:r>
            <a:r>
              <a:rPr lang="tr-TR" sz="1400" dirty="0" err="1" smtClean="0">
                <a:solidFill>
                  <a:srgbClr val="002060"/>
                </a:solidFill>
              </a:rPr>
              <a:t>hypertension</a:t>
            </a:r>
            <a:r>
              <a:rPr lang="tr-TR" sz="1400" dirty="0" smtClean="0">
                <a:solidFill>
                  <a:srgbClr val="002060"/>
                </a:solidFill>
              </a:rPr>
              <a:t>: a </a:t>
            </a:r>
            <a:r>
              <a:rPr lang="tr-TR" sz="1400" dirty="0" err="1" smtClean="0">
                <a:solidFill>
                  <a:srgbClr val="002060"/>
                </a:solidFill>
              </a:rPr>
              <a:t>systematic</a:t>
            </a:r>
            <a:r>
              <a:rPr lang="tr-TR" sz="1400" dirty="0" smtClean="0">
                <a:solidFill>
                  <a:srgbClr val="002060"/>
                </a:solidFill>
              </a:rPr>
              <a:t> </a:t>
            </a:r>
            <a:r>
              <a:rPr lang="tr-TR" sz="1400" dirty="0" err="1" smtClean="0">
                <a:solidFill>
                  <a:srgbClr val="002060"/>
                </a:solidFill>
              </a:rPr>
              <a:t>review</a:t>
            </a:r>
            <a:r>
              <a:rPr lang="tr-TR" sz="1400" dirty="0" smtClean="0">
                <a:solidFill>
                  <a:srgbClr val="002060"/>
                </a:solidFill>
              </a:rPr>
              <a:t>. J </a:t>
            </a:r>
            <a:r>
              <a:rPr lang="tr-TR" sz="1400" dirty="0" err="1" smtClean="0">
                <a:solidFill>
                  <a:srgbClr val="002060"/>
                </a:solidFill>
              </a:rPr>
              <a:t>Hypertens</a:t>
            </a:r>
            <a:r>
              <a:rPr lang="tr-TR" sz="1400" dirty="0" smtClean="0">
                <a:solidFill>
                  <a:srgbClr val="002060"/>
                </a:solidFill>
              </a:rPr>
              <a:t>  2004;22:11-19.</a:t>
            </a:r>
          </a:p>
          <a:p>
            <a:pPr>
              <a:buNone/>
            </a:pPr>
            <a:r>
              <a:rPr lang="tr-TR" sz="1400" dirty="0" err="1" smtClean="0">
                <a:solidFill>
                  <a:srgbClr val="002060"/>
                </a:solidFill>
              </a:rPr>
              <a:t>Redon</a:t>
            </a:r>
            <a:r>
              <a:rPr lang="tr-TR" sz="1400" dirty="0" smtClean="0">
                <a:solidFill>
                  <a:srgbClr val="002060"/>
                </a:solidFill>
              </a:rPr>
              <a:t> J, et al. </a:t>
            </a:r>
            <a:r>
              <a:rPr lang="tr-TR" sz="1400" dirty="0" err="1" smtClean="0">
                <a:solidFill>
                  <a:srgbClr val="002060"/>
                </a:solidFill>
              </a:rPr>
              <a:t>Practical</a:t>
            </a:r>
            <a:r>
              <a:rPr lang="tr-TR" sz="1400" dirty="0" smtClean="0">
                <a:solidFill>
                  <a:srgbClr val="002060"/>
                </a:solidFill>
              </a:rPr>
              <a:t>  </a:t>
            </a:r>
            <a:r>
              <a:rPr lang="tr-TR" sz="1400" dirty="0" err="1" smtClean="0">
                <a:solidFill>
                  <a:srgbClr val="002060"/>
                </a:solidFill>
              </a:rPr>
              <a:t>solutions</a:t>
            </a:r>
            <a:r>
              <a:rPr lang="tr-TR" sz="1400" dirty="0" smtClean="0">
                <a:solidFill>
                  <a:srgbClr val="002060"/>
                </a:solidFill>
              </a:rPr>
              <a:t>  </a:t>
            </a:r>
            <a:r>
              <a:rPr lang="tr-TR" sz="1400" dirty="0" err="1" smtClean="0">
                <a:solidFill>
                  <a:srgbClr val="002060"/>
                </a:solidFill>
              </a:rPr>
              <a:t>to</a:t>
            </a:r>
            <a:r>
              <a:rPr lang="tr-TR" sz="1400" dirty="0" smtClean="0">
                <a:solidFill>
                  <a:srgbClr val="002060"/>
                </a:solidFill>
              </a:rPr>
              <a:t>  </a:t>
            </a:r>
            <a:r>
              <a:rPr lang="tr-TR" sz="1400" dirty="0" err="1" smtClean="0">
                <a:solidFill>
                  <a:srgbClr val="002060"/>
                </a:solidFill>
              </a:rPr>
              <a:t>the</a:t>
            </a:r>
            <a:r>
              <a:rPr lang="tr-TR" sz="1400" dirty="0" smtClean="0">
                <a:solidFill>
                  <a:srgbClr val="002060"/>
                </a:solidFill>
              </a:rPr>
              <a:t> </a:t>
            </a:r>
            <a:r>
              <a:rPr lang="tr-TR" sz="1400" dirty="0" err="1" smtClean="0">
                <a:solidFill>
                  <a:srgbClr val="002060"/>
                </a:solidFill>
              </a:rPr>
              <a:t>challenges</a:t>
            </a:r>
            <a:r>
              <a:rPr lang="tr-TR" sz="1400" dirty="0" smtClean="0">
                <a:solidFill>
                  <a:srgbClr val="002060"/>
                </a:solidFill>
              </a:rPr>
              <a:t> of  </a:t>
            </a:r>
            <a:r>
              <a:rPr lang="tr-TR" sz="1400" dirty="0" err="1" smtClean="0">
                <a:solidFill>
                  <a:srgbClr val="002060"/>
                </a:solidFill>
              </a:rPr>
              <a:t>uncontrolled</a:t>
            </a:r>
            <a:r>
              <a:rPr lang="tr-TR" sz="1400" dirty="0" smtClean="0">
                <a:solidFill>
                  <a:srgbClr val="002060"/>
                </a:solidFill>
              </a:rPr>
              <a:t>  </a:t>
            </a:r>
            <a:r>
              <a:rPr lang="tr-TR" sz="1400" dirty="0" err="1" smtClean="0">
                <a:solidFill>
                  <a:srgbClr val="002060"/>
                </a:solidFill>
              </a:rPr>
              <a:t>hypertension</a:t>
            </a:r>
            <a:r>
              <a:rPr lang="tr-TR" sz="1400" dirty="0" smtClean="0">
                <a:solidFill>
                  <a:srgbClr val="002060"/>
                </a:solidFill>
              </a:rPr>
              <a:t>: a </a:t>
            </a:r>
            <a:r>
              <a:rPr lang="tr-TR" sz="1400" dirty="0" err="1" smtClean="0">
                <a:solidFill>
                  <a:srgbClr val="002060"/>
                </a:solidFill>
              </a:rPr>
              <a:t>white</a:t>
            </a:r>
            <a:r>
              <a:rPr lang="tr-TR" sz="1400" dirty="0" smtClean="0">
                <a:solidFill>
                  <a:srgbClr val="002060"/>
                </a:solidFill>
              </a:rPr>
              <a:t> </a:t>
            </a:r>
            <a:r>
              <a:rPr lang="tr-TR" sz="1400" dirty="0" err="1" smtClean="0">
                <a:solidFill>
                  <a:srgbClr val="002060"/>
                </a:solidFill>
              </a:rPr>
              <a:t>paper</a:t>
            </a:r>
            <a:r>
              <a:rPr lang="tr-TR" sz="1400" dirty="0" smtClean="0">
                <a:solidFill>
                  <a:srgbClr val="002060"/>
                </a:solidFill>
              </a:rPr>
              <a:t>. J </a:t>
            </a:r>
            <a:r>
              <a:rPr lang="tr-TR" sz="1400" dirty="0" err="1" smtClean="0">
                <a:solidFill>
                  <a:srgbClr val="002060"/>
                </a:solidFill>
              </a:rPr>
              <a:t>Hypertens</a:t>
            </a:r>
            <a:r>
              <a:rPr lang="tr-TR" sz="1400" dirty="0" smtClean="0">
                <a:solidFill>
                  <a:srgbClr val="002060"/>
                </a:solidFill>
              </a:rPr>
              <a:t> 2008;26(</a:t>
            </a:r>
            <a:r>
              <a:rPr lang="tr-TR" sz="1400" dirty="0" err="1" smtClean="0">
                <a:solidFill>
                  <a:srgbClr val="002060"/>
                </a:solidFill>
              </a:rPr>
              <a:t>Suppl</a:t>
            </a:r>
            <a:r>
              <a:rPr lang="tr-TR" sz="1400" dirty="0" smtClean="0">
                <a:solidFill>
                  <a:srgbClr val="002060"/>
                </a:solidFill>
              </a:rPr>
              <a:t>.4):S1-S14</a:t>
            </a:r>
            <a:endParaRPr lang="tr-TR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2800" dirty="0" smtClean="0">
                <a:solidFill>
                  <a:schemeClr val="accent6"/>
                </a:solidFill>
              </a:rPr>
              <a:t>Kan basıncı kontrol oranlarının düşüklüğünün sebepleri</a:t>
            </a:r>
            <a:endParaRPr lang="tr-TR" sz="2800" dirty="0">
              <a:solidFill>
                <a:schemeClr val="accent6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002060"/>
                </a:solidFill>
              </a:rPr>
              <a:t>Yaşlı </a:t>
            </a:r>
            <a:r>
              <a:rPr lang="tr-TR" sz="2800" dirty="0" err="1" smtClean="0">
                <a:solidFill>
                  <a:srgbClr val="002060"/>
                </a:solidFill>
              </a:rPr>
              <a:t>populasyon</a:t>
            </a:r>
            <a:endParaRPr lang="tr-TR" sz="2800" dirty="0" smtClean="0">
              <a:solidFill>
                <a:srgbClr val="002060"/>
              </a:solidFill>
            </a:endParaRPr>
          </a:p>
          <a:p>
            <a:r>
              <a:rPr lang="tr-TR" sz="2800" dirty="0" err="1" smtClean="0">
                <a:solidFill>
                  <a:srgbClr val="002060"/>
                </a:solidFill>
              </a:rPr>
              <a:t>Obesite</a:t>
            </a:r>
            <a:r>
              <a:rPr lang="tr-TR" sz="2800" dirty="0" smtClean="0">
                <a:solidFill>
                  <a:srgbClr val="002060"/>
                </a:solidFill>
              </a:rPr>
              <a:t> ,</a:t>
            </a:r>
            <a:r>
              <a:rPr lang="tr-TR" sz="2800" dirty="0" err="1" smtClean="0">
                <a:solidFill>
                  <a:srgbClr val="002060"/>
                </a:solidFill>
              </a:rPr>
              <a:t>metabolik</a:t>
            </a:r>
            <a:r>
              <a:rPr lang="tr-TR" sz="2800" dirty="0" smtClean="0">
                <a:solidFill>
                  <a:srgbClr val="002060"/>
                </a:solidFill>
              </a:rPr>
              <a:t> sendrom,diyabet</a:t>
            </a:r>
          </a:p>
          <a:p>
            <a:r>
              <a:rPr lang="tr-TR" sz="2800" dirty="0" err="1" smtClean="0">
                <a:solidFill>
                  <a:srgbClr val="002060"/>
                </a:solidFill>
              </a:rPr>
              <a:t>Renal</a:t>
            </a:r>
            <a:r>
              <a:rPr lang="tr-TR" sz="2800" dirty="0" smtClean="0">
                <a:solidFill>
                  <a:srgbClr val="002060"/>
                </a:solidFill>
              </a:rPr>
              <a:t> yetmezlik</a:t>
            </a:r>
          </a:p>
          <a:p>
            <a:r>
              <a:rPr lang="tr-TR" sz="2800" dirty="0" smtClean="0">
                <a:solidFill>
                  <a:srgbClr val="002060"/>
                </a:solidFill>
              </a:rPr>
              <a:t>Tuz alımının fazlalığı</a:t>
            </a:r>
          </a:p>
          <a:p>
            <a:r>
              <a:rPr lang="tr-TR" sz="2800" dirty="0" smtClean="0">
                <a:solidFill>
                  <a:srgbClr val="002060"/>
                </a:solidFill>
              </a:rPr>
              <a:t>Doktorların ilaç doz ve sayısını arttırmadaki</a:t>
            </a:r>
          </a:p>
          <a:p>
            <a:pPr>
              <a:buNone/>
            </a:pPr>
            <a:r>
              <a:rPr lang="tr-TR" sz="2800" dirty="0" smtClean="0">
                <a:solidFill>
                  <a:srgbClr val="002060"/>
                </a:solidFill>
              </a:rPr>
              <a:t>     çekingenliği</a:t>
            </a:r>
          </a:p>
          <a:p>
            <a:r>
              <a:rPr lang="tr-TR" sz="2800" dirty="0" smtClean="0">
                <a:solidFill>
                  <a:srgbClr val="002060"/>
                </a:solidFill>
              </a:rPr>
              <a:t>Hasta uyumsuzluğu</a:t>
            </a:r>
            <a:endParaRPr lang="tr-TR" sz="2800" dirty="0">
              <a:solidFill>
                <a:srgbClr val="00206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500694" y="6357958"/>
            <a:ext cx="3478003" cy="2970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>
              <a:lnSpc>
                <a:spcPct val="95000"/>
              </a:lnSpc>
            </a:pPr>
            <a:r>
              <a:rPr lang="tr-TR" sz="1400" dirty="0" err="1" smtClean="0">
                <a:cs typeface="Arial" pitchFamily="34" charset="0"/>
              </a:rPr>
              <a:t>Sarafidis</a:t>
            </a:r>
            <a:r>
              <a:rPr lang="tr-TR" sz="1400" dirty="0" smtClean="0">
                <a:cs typeface="Arial" pitchFamily="34" charset="0"/>
              </a:rPr>
              <a:t> PA, </a:t>
            </a:r>
            <a:r>
              <a:rPr lang="en-US" sz="1400" dirty="0" err="1" smtClean="0">
                <a:solidFill>
                  <a:schemeClr val="tx1"/>
                </a:solidFill>
                <a:cs typeface="Arial" pitchFamily="34" charset="0"/>
              </a:rPr>
              <a:t>Bakris</a:t>
            </a:r>
            <a:r>
              <a:rPr lang="tr-TR" sz="1400" dirty="0" smtClean="0">
                <a:solidFill>
                  <a:schemeClr val="tx1"/>
                </a:solidFill>
                <a:cs typeface="Arial" pitchFamily="34" charset="0"/>
              </a:rPr>
              <a:t> GL. </a:t>
            </a:r>
            <a:r>
              <a:rPr lang="en-US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tr-TR" sz="1400" dirty="0" smtClean="0">
                <a:solidFill>
                  <a:schemeClr val="tx1"/>
                </a:solidFill>
                <a:cs typeface="Arial" pitchFamily="34" charset="0"/>
              </a:rPr>
              <a:t>J </a:t>
            </a:r>
            <a:r>
              <a:rPr lang="tr-TR" sz="1400" dirty="0" err="1" smtClean="0">
                <a:solidFill>
                  <a:schemeClr val="tx1"/>
                </a:solidFill>
                <a:cs typeface="Arial" pitchFamily="34" charset="0"/>
              </a:rPr>
              <a:t>Clin</a:t>
            </a:r>
            <a:r>
              <a:rPr lang="tr-T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tr-TR" sz="1400" dirty="0" err="1" smtClean="0">
                <a:solidFill>
                  <a:schemeClr val="tx1"/>
                </a:solidFill>
                <a:cs typeface="Arial" pitchFamily="34" charset="0"/>
              </a:rPr>
              <a:t>Hypertens</a:t>
            </a:r>
            <a:r>
              <a:rPr lang="tr-TR" sz="1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cs typeface="Arial" pitchFamily="34" charset="0"/>
              </a:rPr>
              <a:t>200</a:t>
            </a:r>
            <a:r>
              <a:rPr lang="tr-TR" sz="1400" dirty="0" smtClean="0">
                <a:solidFill>
                  <a:schemeClr val="tx1"/>
                </a:solidFill>
                <a:cs typeface="Arial" pitchFamily="34" charset="0"/>
              </a:rPr>
              <a:t>8</a:t>
            </a:r>
            <a:endParaRPr lang="en-US" sz="1400" dirty="0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200" dirty="0" smtClean="0">
                <a:solidFill>
                  <a:schemeClr val="accent6"/>
                </a:solidFill>
              </a:rPr>
              <a:t>Hipertansiyon için risk faktörleri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tr-TR" sz="2400" dirty="0" smtClean="0"/>
          </a:p>
          <a:p>
            <a:pPr eaLnBrk="1" hangingPunct="1">
              <a:lnSpc>
                <a:spcPct val="90000"/>
              </a:lnSpc>
            </a:pPr>
            <a:r>
              <a:rPr lang="tr-TR" sz="2400" dirty="0" smtClean="0">
                <a:solidFill>
                  <a:srgbClr val="002060"/>
                </a:solidFill>
              </a:rPr>
              <a:t>Obesite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 smtClean="0">
                <a:solidFill>
                  <a:srgbClr val="002060"/>
                </a:solidFill>
              </a:rPr>
              <a:t>Fiziksel inaktivite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 smtClean="0">
                <a:solidFill>
                  <a:srgbClr val="002060"/>
                </a:solidFill>
              </a:rPr>
              <a:t>Fazla tuzlu yemek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 smtClean="0">
                <a:solidFill>
                  <a:srgbClr val="002060"/>
                </a:solidFill>
              </a:rPr>
              <a:t>Fazla alkol almak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 smtClean="0">
                <a:solidFill>
                  <a:srgbClr val="002060"/>
                </a:solidFill>
              </a:rPr>
              <a:t>Sigara içimi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 smtClean="0">
                <a:solidFill>
                  <a:srgbClr val="002060"/>
                </a:solidFill>
              </a:rPr>
              <a:t>Yaş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 smtClean="0">
                <a:solidFill>
                  <a:srgbClr val="002060"/>
                </a:solidFill>
              </a:rPr>
              <a:t>Aile öyküsü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 smtClean="0">
                <a:solidFill>
                  <a:srgbClr val="002060"/>
                </a:solidFill>
              </a:rPr>
              <a:t>Stres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200" dirty="0" smtClean="0">
                <a:solidFill>
                  <a:schemeClr val="accent6"/>
                </a:solidFill>
              </a:rPr>
              <a:t>Semptomlar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tr-TR" sz="2400" dirty="0" smtClean="0"/>
          </a:p>
          <a:p>
            <a:r>
              <a:rPr lang="tr-TR" sz="2400" dirty="0" smtClean="0">
                <a:solidFill>
                  <a:srgbClr val="002060"/>
                </a:solidFill>
              </a:rPr>
              <a:t>Belirti vermeyebilir</a:t>
            </a:r>
          </a:p>
          <a:p>
            <a:r>
              <a:rPr lang="tr-TR" sz="2400" dirty="0" smtClean="0">
                <a:solidFill>
                  <a:srgbClr val="002060"/>
                </a:solidFill>
              </a:rPr>
              <a:t>Başağrısı,baş dönmesi,görme bozuklukları,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400" dirty="0" smtClean="0">
                <a:solidFill>
                  <a:srgbClr val="002060"/>
                </a:solidFill>
              </a:rPr>
              <a:t>      nefes darlığı,göğüste baskı hissi,burun kanaması,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400" dirty="0" smtClean="0">
                <a:solidFill>
                  <a:srgbClr val="002060"/>
                </a:solidFill>
              </a:rPr>
              <a:t>      konfüzyon,uyku hali (malign hipertansiyon)</a:t>
            </a:r>
          </a:p>
          <a:p>
            <a:pPr eaLnBrk="1" hangingPunct="1">
              <a:buFont typeface="Wingdings" pitchFamily="2" charset="2"/>
              <a:buNone/>
            </a:pPr>
            <a:endParaRPr lang="tr-T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2715</TotalTime>
  <Words>2040</Words>
  <Application>Microsoft Office PowerPoint</Application>
  <PresentationFormat>On-screen Show (4:3)</PresentationFormat>
  <Paragraphs>479</Paragraphs>
  <Slides>52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Ofis Teması</vt:lpstr>
      <vt:lpstr>Grafik</vt:lpstr>
      <vt:lpstr>HİPERTANSİYON</vt:lpstr>
      <vt:lpstr>Hipertansiyon Toplumda Sıklığı</vt:lpstr>
      <vt:lpstr>Slide 3</vt:lpstr>
      <vt:lpstr>Slide 4</vt:lpstr>
      <vt:lpstr>Türkiye’de Kontrol Altında Hipertansiyon (2008)</vt:lpstr>
      <vt:lpstr>Dünyada kan basıncı kontrol oranları</vt:lpstr>
      <vt:lpstr>Kan basıncı kontrol oranlarının düşüklüğünün sebepleri</vt:lpstr>
      <vt:lpstr>Hipertansiyon için risk faktörleri</vt:lpstr>
      <vt:lpstr>Semptomlar</vt:lpstr>
      <vt:lpstr>    Scipione Riva-Rocci (1863-1937)    </vt:lpstr>
      <vt:lpstr>Slide 11</vt:lpstr>
      <vt:lpstr> KB ölçme cihazları</vt:lpstr>
      <vt:lpstr>Manşon boyu</vt:lpstr>
      <vt:lpstr>Klinikte kan basıncı ölçümüne ait sorunlar</vt:lpstr>
      <vt:lpstr>Klinikte kan basıncı ölçümüne ait  sorunlar</vt:lpstr>
      <vt:lpstr> Klinik dışı kan basıncı ölçümü</vt:lpstr>
      <vt:lpstr>Kan basıncı değişkenliği</vt:lpstr>
      <vt:lpstr>Kan basıncı profilleri</vt:lpstr>
      <vt:lpstr>Evde kan basıncı ölçümü </vt:lpstr>
      <vt:lpstr>  Kan basıncı ölçümü</vt:lpstr>
      <vt:lpstr> www.dableducational.org     www.bhsoc.org</vt:lpstr>
      <vt:lpstr>Kan basıncı düzeylerinin tanımları ve sınıflandırılması</vt:lpstr>
      <vt:lpstr>Farklı tipte ölçümlerle hipertansiyon tanımı için eşik değerler</vt:lpstr>
      <vt:lpstr>Tedavi</vt:lpstr>
      <vt:lpstr>Tedavi öncesi yaşam tarzı değişiklikleri</vt:lpstr>
      <vt:lpstr>Yaşam tarzı değişikliği</vt:lpstr>
      <vt:lpstr>Slide 27</vt:lpstr>
      <vt:lpstr>ESH–ESC 2007  Guidelines:  Hipertansiyon tedavi algoritması</vt:lpstr>
      <vt:lpstr>Hipertansiyon tedavisi</vt:lpstr>
      <vt:lpstr> 2007 ESH/ESC Guidelines:  Kombinasyon tedavisi </vt:lpstr>
      <vt:lpstr>ESH/ESC 2007 Guidelines:  Kombinasyon tedavisi</vt:lpstr>
      <vt:lpstr>2007 ESH/ESC Guidelines:  Kombinasyon tedavisi</vt:lpstr>
      <vt:lpstr>2009 ESH Update:  Kombinasyon tedavisi</vt:lpstr>
      <vt:lpstr>2009 ESH Update:  Kombinasyon tedavisi</vt:lpstr>
      <vt:lpstr>Fix-doz (tek tablet)  kombinasyonlar</vt:lpstr>
      <vt:lpstr>The Cardiovascular Continuum </vt:lpstr>
      <vt:lpstr> Renin inhibitörü   (Aliskiren) </vt:lpstr>
      <vt:lpstr>Dirençli hipertansiyon</vt:lpstr>
      <vt:lpstr>Yalancı direnç</vt:lpstr>
      <vt:lpstr>Dirençli hipertansiyon Hasta özellikleri</vt:lpstr>
      <vt:lpstr>Dirençli hipertansiyon Değerlendirme</vt:lpstr>
      <vt:lpstr>Sekonder hipertansiyon</vt:lpstr>
      <vt:lpstr>Hipertansif kriz</vt:lpstr>
      <vt:lpstr>Hedef organ hasarı</vt:lpstr>
      <vt:lpstr>Hipertansif acil durum</vt:lpstr>
      <vt:lpstr>Hypertensive urgency</vt:lpstr>
      <vt:lpstr>Hipertansif kriz nedenleri</vt:lpstr>
      <vt:lpstr>Değişik klinik durumlara göre tercih edilecek ilaçlar</vt:lpstr>
      <vt:lpstr>Değişik klinik durumlara göre tercih edilecek ilaçlar</vt:lpstr>
      <vt:lpstr>Oral kullanılan ilaçlar</vt:lpstr>
      <vt:lpstr>Özet</vt:lpstr>
      <vt:lpstr> Özet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Hipertansiyonda Kombinasyon Tedavisi</dc:title>
  <dc:creator>hakan</dc:creator>
  <cp:lastModifiedBy>TEZ</cp:lastModifiedBy>
  <cp:revision>338</cp:revision>
  <dcterms:created xsi:type="dcterms:W3CDTF">2010-02-02T18:55:49Z</dcterms:created>
  <dcterms:modified xsi:type="dcterms:W3CDTF">2011-11-17T13:11:33Z</dcterms:modified>
</cp:coreProperties>
</file>